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diagrams/layout7.xml" ContentType="application/vnd.openxmlformats-officedocument.drawingml.diagram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notesSlides/notesSlide7.xml" ContentType="application/vnd.openxmlformats-officedocument.presentationml.notesSlide+xml"/>
  <Override PartName="/ppt/diagrams/drawing7.xml" ContentType="application/vnd.ms-office.drawingml.diagramDrawing+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diagrams/quickStyle7.xml" ContentType="application/vnd.openxmlformats-officedocument.drawingml.diagramStyle+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notesSlides/notesSlide8.xml" ContentType="application/vnd.openxmlformats-officedocument.presentationml.notesSlide+xml"/>
  <Override PartName="/ppt/diagrams/colors7.xml" ContentType="application/vnd.openxmlformats-officedocument.drawingml.diagramColors+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Default Extension="mp4" ContentType="video/mp4"/>
  <Override PartName="/ppt/diagrams/drawing4.xml" ContentType="application/vnd.ms-office.drawingml.diagramDrawing+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Default Extension="svg"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02" r:id="rId3"/>
    <p:sldId id="411" r:id="rId4"/>
    <p:sldId id="412" r:id="rId5"/>
    <p:sldId id="413" r:id="rId6"/>
    <p:sldId id="414" r:id="rId7"/>
    <p:sldId id="406" r:id="rId8"/>
    <p:sldId id="415" r:id="rId9"/>
    <p:sldId id="407" r:id="rId10"/>
    <p:sldId id="416" r:id="rId11"/>
    <p:sldId id="408" r:id="rId12"/>
    <p:sldId id="417" r:id="rId13"/>
    <p:sldId id="409" r:id="rId14"/>
    <p:sldId id="418" r:id="rId15"/>
    <p:sldId id="419" r:id="rId16"/>
    <p:sldId id="420" r:id="rId17"/>
    <p:sldId id="287" r:id="rId18"/>
    <p:sldId id="329" r:id="rId19"/>
    <p:sldId id="330" r:id="rId20"/>
    <p:sldId id="258" r:id="rId21"/>
    <p:sldId id="259" r:id="rId22"/>
    <p:sldId id="260" r:id="rId23"/>
    <p:sldId id="261" r:id="rId24"/>
    <p:sldId id="299" r:id="rId25"/>
    <p:sldId id="262" r:id="rId26"/>
    <p:sldId id="263" r:id="rId27"/>
    <p:sldId id="264" r:id="rId28"/>
    <p:sldId id="265" r:id="rId29"/>
    <p:sldId id="331" r:id="rId30"/>
    <p:sldId id="410"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3371A6-2CDE-3C9B-B859-A779B905BBEE}" v="3" dt="2023-07-07T12:30:10.0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6" autoAdjust="0"/>
    <p:restoredTop sz="94660"/>
  </p:normalViewPr>
  <p:slideViewPr>
    <p:cSldViewPr snapToGrid="0">
      <p:cViewPr varScale="1">
        <p:scale>
          <a:sx n="115" d="100"/>
          <a:sy n="115" d="100"/>
        </p:scale>
        <p:origin x="-432" y="-11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9.svg"/><Relationship Id="rId1" Type="http://schemas.openxmlformats.org/officeDocument/2006/relationships/image" Target="../media/image98.png"/><Relationship Id="rId4" Type="http://schemas.openxmlformats.org/officeDocument/2006/relationships/image" Target="../media/image101.svg"/></Relationships>
</file>

<file path=ppt/diagrams/_rels/data6.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image" Target="../media/image105.svg"/><Relationship Id="rId1" Type="http://schemas.openxmlformats.org/officeDocument/2006/relationships/image" Target="../media/image102.png"/><Relationship Id="rId6" Type="http://schemas.openxmlformats.org/officeDocument/2006/relationships/image" Target="../media/image109.svg"/><Relationship Id="rId5" Type="http://schemas.openxmlformats.org/officeDocument/2006/relationships/image" Target="../media/image104.png"/><Relationship Id="rId4" Type="http://schemas.openxmlformats.org/officeDocument/2006/relationships/image" Target="../media/image107.svg"/></Relationships>
</file>

<file path=ppt/diagrams/_rels/data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4.svg"/><Relationship Id="rId1" Type="http://schemas.openxmlformats.org/officeDocument/2006/relationships/image" Target="../media/image107.png"/><Relationship Id="rId4" Type="http://schemas.openxmlformats.org/officeDocument/2006/relationships/image" Target="../media/image1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1.png"/><Relationship Id="rId4" Type="http://schemas.openxmlformats.org/officeDocument/2006/relationships/image" Target="../media/image10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1.png"/><Relationship Id="rId6" Type="http://schemas.openxmlformats.org/officeDocument/2006/relationships/image" Target="../media/image109.svg"/><Relationship Id="rId5" Type="http://schemas.openxmlformats.org/officeDocument/2006/relationships/image" Target="../media/image1081.png"/><Relationship Id="rId4" Type="http://schemas.openxmlformats.org/officeDocument/2006/relationships/image" Target="../media/image10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svg"/><Relationship Id="rId1" Type="http://schemas.openxmlformats.org/officeDocument/2006/relationships/image" Target="../media/image113.png"/><Relationship Id="rId4" Type="http://schemas.openxmlformats.org/officeDocument/2006/relationships/image" Target="../media/image11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88556F-B780-40C0-B928-806FAED5CF5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6251C04-2122-49E8-AC48-14181D631641}">
      <dgm:prSet/>
      <dgm:spPr/>
      <dgm:t>
        <a:bodyPr/>
        <a:lstStyle/>
        <a:p>
          <a:r>
            <a:rPr lang="en-US"/>
            <a:t>Storage as Service</a:t>
          </a:r>
        </a:p>
      </dgm:t>
    </dgm:pt>
    <dgm:pt modelId="{6DFDDEEF-D99E-4D54-A4AC-D701C7DDF17A}" type="parTrans" cxnId="{598505B3-81CD-4B9C-AF51-2CA4EB7A9059}">
      <dgm:prSet/>
      <dgm:spPr/>
      <dgm:t>
        <a:bodyPr/>
        <a:lstStyle/>
        <a:p>
          <a:endParaRPr lang="en-US"/>
        </a:p>
      </dgm:t>
    </dgm:pt>
    <dgm:pt modelId="{3B0C39F4-1190-4042-92F6-3373910FDD9C}" type="sibTrans" cxnId="{598505B3-81CD-4B9C-AF51-2CA4EB7A9059}">
      <dgm:prSet/>
      <dgm:spPr/>
      <dgm:t>
        <a:bodyPr/>
        <a:lstStyle/>
        <a:p>
          <a:endParaRPr lang="en-US"/>
        </a:p>
      </dgm:t>
    </dgm:pt>
    <dgm:pt modelId="{83C45A15-D2E3-475C-9363-F219E1E9239F}">
      <dgm:prSet/>
      <dgm:spPr/>
      <dgm:t>
        <a:bodyPr/>
        <a:lstStyle/>
        <a:p>
          <a:r>
            <a:rPr lang="en-US" b="1" dirty="0" smtClean="0"/>
            <a:t>RAID</a:t>
          </a:r>
          <a:endParaRPr lang="en-US" dirty="0"/>
        </a:p>
      </dgm:t>
    </dgm:pt>
    <dgm:pt modelId="{A5E87669-B0A6-44ED-B27B-9FE31EFB3CC3}" type="parTrans" cxnId="{341D64BE-1233-4CAD-BBD0-51DE5B9AF06E}">
      <dgm:prSet/>
      <dgm:spPr/>
      <dgm:t>
        <a:bodyPr/>
        <a:lstStyle/>
        <a:p>
          <a:endParaRPr lang="en-US"/>
        </a:p>
      </dgm:t>
    </dgm:pt>
    <dgm:pt modelId="{1E9D380D-6F04-4884-8E21-087D2AB77E9E}" type="sibTrans" cxnId="{341D64BE-1233-4CAD-BBD0-51DE5B9AF06E}">
      <dgm:prSet/>
      <dgm:spPr/>
      <dgm:t>
        <a:bodyPr/>
        <a:lstStyle/>
        <a:p>
          <a:endParaRPr lang="en-US"/>
        </a:p>
      </dgm:t>
    </dgm:pt>
    <dgm:pt modelId="{E15462EA-52F6-49B2-9865-DDEFF101F67D}" type="pres">
      <dgm:prSet presAssocID="{3788556F-B780-40C0-B928-806FAED5CF53}" presName="linear" presStyleCnt="0">
        <dgm:presLayoutVars>
          <dgm:animLvl val="lvl"/>
          <dgm:resizeHandles val="exact"/>
        </dgm:presLayoutVars>
      </dgm:prSet>
      <dgm:spPr/>
      <dgm:t>
        <a:bodyPr/>
        <a:lstStyle/>
        <a:p>
          <a:endParaRPr lang="en-US"/>
        </a:p>
      </dgm:t>
    </dgm:pt>
    <dgm:pt modelId="{B2D5A0CE-2E1E-4DB9-8584-E0EEF46C0EC3}" type="pres">
      <dgm:prSet presAssocID="{C6251C04-2122-49E8-AC48-14181D631641}" presName="parentText" presStyleLbl="node1" presStyleIdx="0" presStyleCnt="1">
        <dgm:presLayoutVars>
          <dgm:chMax val="0"/>
          <dgm:bulletEnabled val="1"/>
        </dgm:presLayoutVars>
      </dgm:prSet>
      <dgm:spPr/>
      <dgm:t>
        <a:bodyPr/>
        <a:lstStyle/>
        <a:p>
          <a:endParaRPr lang="en-US"/>
        </a:p>
      </dgm:t>
    </dgm:pt>
    <dgm:pt modelId="{494E5AB6-801C-482E-BAF6-50383BEAD354}" type="pres">
      <dgm:prSet presAssocID="{C6251C04-2122-49E8-AC48-14181D631641}" presName="childText" presStyleLbl="revTx" presStyleIdx="0" presStyleCnt="1">
        <dgm:presLayoutVars>
          <dgm:bulletEnabled val="1"/>
        </dgm:presLayoutVars>
      </dgm:prSet>
      <dgm:spPr/>
      <dgm:t>
        <a:bodyPr/>
        <a:lstStyle/>
        <a:p>
          <a:endParaRPr lang="en-US"/>
        </a:p>
      </dgm:t>
    </dgm:pt>
  </dgm:ptLst>
  <dgm:cxnLst>
    <dgm:cxn modelId="{341D64BE-1233-4CAD-BBD0-51DE5B9AF06E}" srcId="{C6251C04-2122-49E8-AC48-14181D631641}" destId="{83C45A15-D2E3-475C-9363-F219E1E9239F}" srcOrd="0" destOrd="0" parTransId="{A5E87669-B0A6-44ED-B27B-9FE31EFB3CC3}" sibTransId="{1E9D380D-6F04-4884-8E21-087D2AB77E9E}"/>
    <dgm:cxn modelId="{37C9C8CE-373C-4C1D-B20B-E1E6F93F741C}" type="presOf" srcId="{3788556F-B780-40C0-B928-806FAED5CF53}" destId="{E15462EA-52F6-49B2-9865-DDEFF101F67D}" srcOrd="0" destOrd="0" presId="urn:microsoft.com/office/officeart/2005/8/layout/vList2"/>
    <dgm:cxn modelId="{598505B3-81CD-4B9C-AF51-2CA4EB7A9059}" srcId="{3788556F-B780-40C0-B928-806FAED5CF53}" destId="{C6251C04-2122-49E8-AC48-14181D631641}" srcOrd="0" destOrd="0" parTransId="{6DFDDEEF-D99E-4D54-A4AC-D701C7DDF17A}" sibTransId="{3B0C39F4-1190-4042-92F6-3373910FDD9C}"/>
    <dgm:cxn modelId="{DD76F4B4-B02B-411F-BDF0-A7FD181E424C}" type="presOf" srcId="{83C45A15-D2E3-475C-9363-F219E1E9239F}" destId="{494E5AB6-801C-482E-BAF6-50383BEAD354}" srcOrd="0" destOrd="0" presId="urn:microsoft.com/office/officeart/2005/8/layout/vList2"/>
    <dgm:cxn modelId="{B09E9CD5-15A3-4450-B73E-C9C7602137F4}" type="presOf" srcId="{C6251C04-2122-49E8-AC48-14181D631641}" destId="{B2D5A0CE-2E1E-4DB9-8584-E0EEF46C0EC3}" srcOrd="0" destOrd="0" presId="urn:microsoft.com/office/officeart/2005/8/layout/vList2"/>
    <dgm:cxn modelId="{CBF8531D-1A21-4493-93B1-8B357F24AE5E}" type="presParOf" srcId="{E15462EA-52F6-49B2-9865-DDEFF101F67D}" destId="{B2D5A0CE-2E1E-4DB9-8584-E0EEF46C0EC3}" srcOrd="0" destOrd="0" presId="urn:microsoft.com/office/officeart/2005/8/layout/vList2"/>
    <dgm:cxn modelId="{64BCE7CF-2DD8-4787-8CE5-5DD3146FB609}" type="presParOf" srcId="{E15462EA-52F6-49B2-9865-DDEFF101F67D}" destId="{494E5AB6-801C-482E-BAF6-50383BEAD354}" srcOrd="1"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899636-9011-475A-92E5-72DB3D4FD73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06C308E-8355-49C2-9842-792B40A11DAA}">
      <dgm:prSet/>
      <dgm:spPr/>
      <dgm:t>
        <a:bodyPr/>
        <a:lstStyle/>
        <a:p>
          <a:r>
            <a:rPr lang="en-US"/>
            <a:t>Factors in choosing RAID level</a:t>
          </a:r>
        </a:p>
      </dgm:t>
    </dgm:pt>
    <dgm:pt modelId="{BC13D735-533D-4CA9-9EC9-C635855AA715}" type="parTrans" cxnId="{FCE834C5-A672-4226-972F-CB6CF450E50E}">
      <dgm:prSet/>
      <dgm:spPr/>
      <dgm:t>
        <a:bodyPr/>
        <a:lstStyle/>
        <a:p>
          <a:endParaRPr lang="en-US"/>
        </a:p>
      </dgm:t>
    </dgm:pt>
    <dgm:pt modelId="{54FBB3C9-7FB6-402B-A315-03DB62160BB2}" type="sibTrans" cxnId="{FCE834C5-A672-4226-972F-CB6CF450E50E}">
      <dgm:prSet/>
      <dgm:spPr/>
      <dgm:t>
        <a:bodyPr/>
        <a:lstStyle/>
        <a:p>
          <a:endParaRPr lang="en-US"/>
        </a:p>
      </dgm:t>
    </dgm:pt>
    <dgm:pt modelId="{B231C72A-0322-4862-811B-20DE863A8EC2}">
      <dgm:prSet/>
      <dgm:spPr/>
      <dgm:t>
        <a:bodyPr/>
        <a:lstStyle/>
        <a:p>
          <a:r>
            <a:rPr lang="en-US"/>
            <a:t>Monetary cost</a:t>
          </a:r>
        </a:p>
      </dgm:t>
    </dgm:pt>
    <dgm:pt modelId="{E55F97EF-6A8F-4D6F-A576-2DEF00650BE7}" type="parTrans" cxnId="{D55EDAED-3087-45C5-92B7-642B77F0430A}">
      <dgm:prSet/>
      <dgm:spPr/>
      <dgm:t>
        <a:bodyPr/>
        <a:lstStyle/>
        <a:p>
          <a:endParaRPr lang="en-US"/>
        </a:p>
      </dgm:t>
    </dgm:pt>
    <dgm:pt modelId="{73CA99AE-6022-4D96-977C-273C30C0A225}" type="sibTrans" cxnId="{D55EDAED-3087-45C5-92B7-642B77F0430A}">
      <dgm:prSet/>
      <dgm:spPr/>
      <dgm:t>
        <a:bodyPr/>
        <a:lstStyle/>
        <a:p>
          <a:endParaRPr lang="en-US"/>
        </a:p>
      </dgm:t>
    </dgm:pt>
    <dgm:pt modelId="{FE5D3FFB-D487-42A2-A53F-C01E916DE56D}">
      <dgm:prSet/>
      <dgm:spPr/>
      <dgm:t>
        <a:bodyPr/>
        <a:lstStyle/>
        <a:p>
          <a:r>
            <a:rPr lang="en-US"/>
            <a:t>Performance: Number of I/O operations per second, and bandwidth during normal operation</a:t>
          </a:r>
        </a:p>
      </dgm:t>
    </dgm:pt>
    <dgm:pt modelId="{309BB122-142D-473C-8C62-86DDB16F7886}" type="parTrans" cxnId="{2D6B0AB9-AED3-4533-AC10-A5B4512091B1}">
      <dgm:prSet/>
      <dgm:spPr/>
      <dgm:t>
        <a:bodyPr/>
        <a:lstStyle/>
        <a:p>
          <a:endParaRPr lang="en-US"/>
        </a:p>
      </dgm:t>
    </dgm:pt>
    <dgm:pt modelId="{3BDB6802-BB86-4941-B5A4-8792B80711A7}" type="sibTrans" cxnId="{2D6B0AB9-AED3-4533-AC10-A5B4512091B1}">
      <dgm:prSet/>
      <dgm:spPr/>
      <dgm:t>
        <a:bodyPr/>
        <a:lstStyle/>
        <a:p>
          <a:endParaRPr lang="en-US"/>
        </a:p>
      </dgm:t>
    </dgm:pt>
    <dgm:pt modelId="{642DCD48-2E8A-41AB-8575-15E07CE0641F}">
      <dgm:prSet/>
      <dgm:spPr/>
      <dgm:t>
        <a:bodyPr/>
        <a:lstStyle/>
        <a:p>
          <a:r>
            <a:rPr lang="en-US"/>
            <a:t>Performance during failure</a:t>
          </a:r>
        </a:p>
      </dgm:t>
    </dgm:pt>
    <dgm:pt modelId="{ED9E4FF5-5387-4377-9135-0E67D77CD4A3}" type="parTrans" cxnId="{86D4A882-5E9E-4441-9CB8-7BD227F6C0DB}">
      <dgm:prSet/>
      <dgm:spPr/>
      <dgm:t>
        <a:bodyPr/>
        <a:lstStyle/>
        <a:p>
          <a:endParaRPr lang="en-US"/>
        </a:p>
      </dgm:t>
    </dgm:pt>
    <dgm:pt modelId="{075FB3ED-10C2-458E-83B1-64F9D8A780F5}" type="sibTrans" cxnId="{86D4A882-5E9E-4441-9CB8-7BD227F6C0DB}">
      <dgm:prSet/>
      <dgm:spPr/>
      <dgm:t>
        <a:bodyPr/>
        <a:lstStyle/>
        <a:p>
          <a:endParaRPr lang="en-US"/>
        </a:p>
      </dgm:t>
    </dgm:pt>
    <dgm:pt modelId="{BE544F75-1019-4FF2-9C0B-91A7B788A5E3}">
      <dgm:prSet/>
      <dgm:spPr/>
      <dgm:t>
        <a:bodyPr/>
        <a:lstStyle/>
        <a:p>
          <a:r>
            <a:rPr lang="en-US"/>
            <a:t>Performance during rebuild of failed disk</a:t>
          </a:r>
        </a:p>
      </dgm:t>
    </dgm:pt>
    <dgm:pt modelId="{2646DDC9-BDCB-4683-AEBB-BA3EABA1A4C8}" type="parTrans" cxnId="{2450F9F6-BE33-4D00-8189-48B674DA42AD}">
      <dgm:prSet/>
      <dgm:spPr/>
      <dgm:t>
        <a:bodyPr/>
        <a:lstStyle/>
        <a:p>
          <a:endParaRPr lang="en-US"/>
        </a:p>
      </dgm:t>
    </dgm:pt>
    <dgm:pt modelId="{49EA2247-CF1B-4BF9-A206-CE7F15DD68FC}" type="sibTrans" cxnId="{2450F9F6-BE33-4D00-8189-48B674DA42AD}">
      <dgm:prSet/>
      <dgm:spPr/>
      <dgm:t>
        <a:bodyPr/>
        <a:lstStyle/>
        <a:p>
          <a:endParaRPr lang="en-US"/>
        </a:p>
      </dgm:t>
    </dgm:pt>
    <dgm:pt modelId="{67AFD38C-8C20-4596-89DC-72796EE49AE9}">
      <dgm:prSet/>
      <dgm:spPr/>
      <dgm:t>
        <a:bodyPr/>
        <a:lstStyle/>
        <a:p>
          <a:r>
            <a:rPr lang="en-US"/>
            <a:t>Including time taken to rebuild failed disk</a:t>
          </a:r>
        </a:p>
      </dgm:t>
    </dgm:pt>
    <dgm:pt modelId="{E3FE2DCD-3650-42C2-AEC6-27B462670A51}" type="parTrans" cxnId="{4B41B373-8E53-4A97-9F02-4A78C23B747F}">
      <dgm:prSet/>
      <dgm:spPr/>
      <dgm:t>
        <a:bodyPr/>
        <a:lstStyle/>
        <a:p>
          <a:endParaRPr lang="en-US"/>
        </a:p>
      </dgm:t>
    </dgm:pt>
    <dgm:pt modelId="{CABE7AD2-AC8D-4569-AA53-06F57FE21C11}" type="sibTrans" cxnId="{4B41B373-8E53-4A97-9F02-4A78C23B747F}">
      <dgm:prSet/>
      <dgm:spPr/>
      <dgm:t>
        <a:bodyPr/>
        <a:lstStyle/>
        <a:p>
          <a:endParaRPr lang="en-US"/>
        </a:p>
      </dgm:t>
    </dgm:pt>
    <dgm:pt modelId="{BB048651-5BD3-4636-BD2F-24BAA9F01586}">
      <dgm:prSet/>
      <dgm:spPr/>
      <dgm:t>
        <a:bodyPr/>
        <a:lstStyle/>
        <a:p>
          <a:r>
            <a:rPr lang="en-US"/>
            <a:t>RAID 0 is used only when data safety is not important </a:t>
          </a:r>
        </a:p>
      </dgm:t>
    </dgm:pt>
    <dgm:pt modelId="{553B0F54-70E3-4187-859E-1D440745BA94}" type="parTrans" cxnId="{59B5A6C3-004F-40A4-9B83-5B20934411C2}">
      <dgm:prSet/>
      <dgm:spPr/>
      <dgm:t>
        <a:bodyPr/>
        <a:lstStyle/>
        <a:p>
          <a:endParaRPr lang="en-US"/>
        </a:p>
      </dgm:t>
    </dgm:pt>
    <dgm:pt modelId="{DACAEAB8-4F5D-441C-9F34-E2ADE4C62840}" type="sibTrans" cxnId="{59B5A6C3-004F-40A4-9B83-5B20934411C2}">
      <dgm:prSet/>
      <dgm:spPr/>
      <dgm:t>
        <a:bodyPr/>
        <a:lstStyle/>
        <a:p>
          <a:endParaRPr lang="en-US"/>
        </a:p>
      </dgm:t>
    </dgm:pt>
    <dgm:pt modelId="{849EB0BD-FBB8-45F4-9C43-23F19B3B22B2}">
      <dgm:prSet/>
      <dgm:spPr/>
      <dgm:t>
        <a:bodyPr/>
        <a:lstStyle/>
        <a:p>
          <a:r>
            <a:rPr lang="en-US"/>
            <a:t>E.g. data can be recovered quickly from other sources</a:t>
          </a:r>
        </a:p>
      </dgm:t>
    </dgm:pt>
    <dgm:pt modelId="{0EDA7E00-D201-4132-862D-3FAF53267FFC}" type="parTrans" cxnId="{32CC1598-4412-45C5-8EF1-34E0D9A267F1}">
      <dgm:prSet/>
      <dgm:spPr/>
      <dgm:t>
        <a:bodyPr/>
        <a:lstStyle/>
        <a:p>
          <a:endParaRPr lang="en-US"/>
        </a:p>
      </dgm:t>
    </dgm:pt>
    <dgm:pt modelId="{D03DCF19-AC11-4720-BD45-245A53586DE0}" type="sibTrans" cxnId="{32CC1598-4412-45C5-8EF1-34E0D9A267F1}">
      <dgm:prSet/>
      <dgm:spPr/>
      <dgm:t>
        <a:bodyPr/>
        <a:lstStyle/>
        <a:p>
          <a:endParaRPr lang="en-US"/>
        </a:p>
      </dgm:t>
    </dgm:pt>
    <dgm:pt modelId="{BAEA307B-5803-4AF6-9DBB-FF0A7A0ED031}">
      <dgm:prSet/>
      <dgm:spPr/>
      <dgm:t>
        <a:bodyPr/>
        <a:lstStyle/>
        <a:p>
          <a:r>
            <a:rPr lang="en-US"/>
            <a:t>Level 2 and 4 never used since they are subsumed by 3 and 5</a:t>
          </a:r>
        </a:p>
      </dgm:t>
    </dgm:pt>
    <dgm:pt modelId="{1E34B3A6-B048-43E1-856F-CE5D2EA13D1E}" type="parTrans" cxnId="{FE20D33B-F001-4CAE-9A1E-3AE595674D05}">
      <dgm:prSet/>
      <dgm:spPr/>
      <dgm:t>
        <a:bodyPr/>
        <a:lstStyle/>
        <a:p>
          <a:endParaRPr lang="en-US"/>
        </a:p>
      </dgm:t>
    </dgm:pt>
    <dgm:pt modelId="{8B0AF7F1-642A-4C1D-BAAD-E339844E7F68}" type="sibTrans" cxnId="{FE20D33B-F001-4CAE-9A1E-3AE595674D05}">
      <dgm:prSet/>
      <dgm:spPr/>
      <dgm:t>
        <a:bodyPr/>
        <a:lstStyle/>
        <a:p>
          <a:endParaRPr lang="en-US"/>
        </a:p>
      </dgm:t>
    </dgm:pt>
    <dgm:pt modelId="{D8081510-C405-4D1E-9922-E7D896F8B41E}">
      <dgm:prSet/>
      <dgm:spPr/>
      <dgm:t>
        <a:bodyPr/>
        <a:lstStyle/>
        <a:p>
          <a:r>
            <a:rPr lang="en-US"/>
            <a:t>Level 3 is not used anymore since bit-striping forces single block reads to access all disks, wasting disk arm movement, which block striping (level 5) avoids</a:t>
          </a:r>
        </a:p>
      </dgm:t>
    </dgm:pt>
    <dgm:pt modelId="{63754FF5-BD14-4ACA-81E8-C1BFF7FBCCEB}" type="parTrans" cxnId="{D8B3C516-7A71-4D21-9826-46EC189D1538}">
      <dgm:prSet/>
      <dgm:spPr/>
      <dgm:t>
        <a:bodyPr/>
        <a:lstStyle/>
        <a:p>
          <a:endParaRPr lang="en-US"/>
        </a:p>
      </dgm:t>
    </dgm:pt>
    <dgm:pt modelId="{E7B885C9-1F8F-41C8-B497-6027C5BE753A}" type="sibTrans" cxnId="{D8B3C516-7A71-4D21-9826-46EC189D1538}">
      <dgm:prSet/>
      <dgm:spPr/>
      <dgm:t>
        <a:bodyPr/>
        <a:lstStyle/>
        <a:p>
          <a:endParaRPr lang="en-US"/>
        </a:p>
      </dgm:t>
    </dgm:pt>
    <dgm:pt modelId="{AF488B0B-5BDA-4188-8C70-0067E5B570E8}">
      <dgm:prSet/>
      <dgm:spPr/>
      <dgm:t>
        <a:bodyPr/>
        <a:lstStyle/>
        <a:p>
          <a:r>
            <a:rPr lang="en-US"/>
            <a:t>Level 6 is rarely used since levels 1 and 5 offer adequate safety for most applications</a:t>
          </a:r>
        </a:p>
      </dgm:t>
    </dgm:pt>
    <dgm:pt modelId="{A66728C0-CC25-474B-96A9-B8A89C834E97}" type="parTrans" cxnId="{E7293AB6-AD76-48C3-BDA5-E39F77278FDF}">
      <dgm:prSet/>
      <dgm:spPr/>
      <dgm:t>
        <a:bodyPr/>
        <a:lstStyle/>
        <a:p>
          <a:endParaRPr lang="en-US"/>
        </a:p>
      </dgm:t>
    </dgm:pt>
    <dgm:pt modelId="{C73A002A-CC85-4A28-8102-C390B768D85E}" type="sibTrans" cxnId="{E7293AB6-AD76-48C3-BDA5-E39F77278FDF}">
      <dgm:prSet/>
      <dgm:spPr/>
      <dgm:t>
        <a:bodyPr/>
        <a:lstStyle/>
        <a:p>
          <a:endParaRPr lang="en-US"/>
        </a:p>
      </dgm:t>
    </dgm:pt>
    <dgm:pt modelId="{A08E3241-35D4-4489-8C64-E590DE4DCDFC}" type="pres">
      <dgm:prSet presAssocID="{4D899636-9011-475A-92E5-72DB3D4FD735}" presName="linear" presStyleCnt="0">
        <dgm:presLayoutVars>
          <dgm:animLvl val="lvl"/>
          <dgm:resizeHandles val="exact"/>
        </dgm:presLayoutVars>
      </dgm:prSet>
      <dgm:spPr/>
      <dgm:t>
        <a:bodyPr/>
        <a:lstStyle/>
        <a:p>
          <a:endParaRPr lang="en-US"/>
        </a:p>
      </dgm:t>
    </dgm:pt>
    <dgm:pt modelId="{6EE8ECF8-485B-4018-A7C5-1E7CD78957F0}" type="pres">
      <dgm:prSet presAssocID="{806C308E-8355-49C2-9842-792B40A11DAA}" presName="parentText" presStyleLbl="node1" presStyleIdx="0" presStyleCnt="5">
        <dgm:presLayoutVars>
          <dgm:chMax val="0"/>
          <dgm:bulletEnabled val="1"/>
        </dgm:presLayoutVars>
      </dgm:prSet>
      <dgm:spPr/>
      <dgm:t>
        <a:bodyPr/>
        <a:lstStyle/>
        <a:p>
          <a:endParaRPr lang="en-US"/>
        </a:p>
      </dgm:t>
    </dgm:pt>
    <dgm:pt modelId="{D1C742DD-0730-41D2-B121-BB1920496050}" type="pres">
      <dgm:prSet presAssocID="{806C308E-8355-49C2-9842-792B40A11DAA}" presName="childText" presStyleLbl="revTx" presStyleIdx="0" presStyleCnt="2">
        <dgm:presLayoutVars>
          <dgm:bulletEnabled val="1"/>
        </dgm:presLayoutVars>
      </dgm:prSet>
      <dgm:spPr/>
      <dgm:t>
        <a:bodyPr/>
        <a:lstStyle/>
        <a:p>
          <a:endParaRPr lang="en-US"/>
        </a:p>
      </dgm:t>
    </dgm:pt>
    <dgm:pt modelId="{F2278943-C4C3-409A-94FB-E05B2B41AEC9}" type="pres">
      <dgm:prSet presAssocID="{BB048651-5BD3-4636-BD2F-24BAA9F01586}" presName="parentText" presStyleLbl="node1" presStyleIdx="1" presStyleCnt="5">
        <dgm:presLayoutVars>
          <dgm:chMax val="0"/>
          <dgm:bulletEnabled val="1"/>
        </dgm:presLayoutVars>
      </dgm:prSet>
      <dgm:spPr/>
      <dgm:t>
        <a:bodyPr/>
        <a:lstStyle/>
        <a:p>
          <a:endParaRPr lang="en-US"/>
        </a:p>
      </dgm:t>
    </dgm:pt>
    <dgm:pt modelId="{602CA076-5176-4D4F-81D4-999303460579}" type="pres">
      <dgm:prSet presAssocID="{BB048651-5BD3-4636-BD2F-24BAA9F01586}" presName="childText" presStyleLbl="revTx" presStyleIdx="1" presStyleCnt="2">
        <dgm:presLayoutVars>
          <dgm:bulletEnabled val="1"/>
        </dgm:presLayoutVars>
      </dgm:prSet>
      <dgm:spPr/>
      <dgm:t>
        <a:bodyPr/>
        <a:lstStyle/>
        <a:p>
          <a:endParaRPr lang="en-US"/>
        </a:p>
      </dgm:t>
    </dgm:pt>
    <dgm:pt modelId="{6A1A30D5-47A9-4F97-B0D2-92F6BB0D42D1}" type="pres">
      <dgm:prSet presAssocID="{BAEA307B-5803-4AF6-9DBB-FF0A7A0ED031}" presName="parentText" presStyleLbl="node1" presStyleIdx="2" presStyleCnt="5">
        <dgm:presLayoutVars>
          <dgm:chMax val="0"/>
          <dgm:bulletEnabled val="1"/>
        </dgm:presLayoutVars>
      </dgm:prSet>
      <dgm:spPr/>
      <dgm:t>
        <a:bodyPr/>
        <a:lstStyle/>
        <a:p>
          <a:endParaRPr lang="en-US"/>
        </a:p>
      </dgm:t>
    </dgm:pt>
    <dgm:pt modelId="{03B70D7E-1E7F-474F-95F5-E2906DAB131B}" type="pres">
      <dgm:prSet presAssocID="{8B0AF7F1-642A-4C1D-BAAD-E339844E7F68}" presName="spacer" presStyleCnt="0"/>
      <dgm:spPr/>
    </dgm:pt>
    <dgm:pt modelId="{A925109C-65F8-47C3-A978-E707BA3E9986}" type="pres">
      <dgm:prSet presAssocID="{D8081510-C405-4D1E-9922-E7D896F8B41E}" presName="parentText" presStyleLbl="node1" presStyleIdx="3" presStyleCnt="5">
        <dgm:presLayoutVars>
          <dgm:chMax val="0"/>
          <dgm:bulletEnabled val="1"/>
        </dgm:presLayoutVars>
      </dgm:prSet>
      <dgm:spPr/>
      <dgm:t>
        <a:bodyPr/>
        <a:lstStyle/>
        <a:p>
          <a:endParaRPr lang="en-US"/>
        </a:p>
      </dgm:t>
    </dgm:pt>
    <dgm:pt modelId="{FC8810F7-3F73-466D-84E2-FADFABEC94F2}" type="pres">
      <dgm:prSet presAssocID="{E7B885C9-1F8F-41C8-B497-6027C5BE753A}" presName="spacer" presStyleCnt="0"/>
      <dgm:spPr/>
    </dgm:pt>
    <dgm:pt modelId="{C357C245-AD46-4AEE-A545-9E9B883F7BB3}" type="pres">
      <dgm:prSet presAssocID="{AF488B0B-5BDA-4188-8C70-0067E5B570E8}" presName="parentText" presStyleLbl="node1" presStyleIdx="4" presStyleCnt="5">
        <dgm:presLayoutVars>
          <dgm:chMax val="0"/>
          <dgm:bulletEnabled val="1"/>
        </dgm:presLayoutVars>
      </dgm:prSet>
      <dgm:spPr/>
      <dgm:t>
        <a:bodyPr/>
        <a:lstStyle/>
        <a:p>
          <a:endParaRPr lang="en-US"/>
        </a:p>
      </dgm:t>
    </dgm:pt>
  </dgm:ptLst>
  <dgm:cxnLst>
    <dgm:cxn modelId="{BE2E3A67-B99D-4568-819F-BE7A3CDB7F26}" type="presOf" srcId="{AF488B0B-5BDA-4188-8C70-0067E5B570E8}" destId="{C357C245-AD46-4AEE-A545-9E9B883F7BB3}" srcOrd="0" destOrd="0" presId="urn:microsoft.com/office/officeart/2005/8/layout/vList2"/>
    <dgm:cxn modelId="{F9B634AF-9BBE-448E-BCB3-D88D2650F053}" type="presOf" srcId="{FE5D3FFB-D487-42A2-A53F-C01E916DE56D}" destId="{D1C742DD-0730-41D2-B121-BB1920496050}" srcOrd="0" destOrd="1" presId="urn:microsoft.com/office/officeart/2005/8/layout/vList2"/>
    <dgm:cxn modelId="{28D03CB9-DF0C-42E7-9BA0-C7BD09522557}" type="presOf" srcId="{BB048651-5BD3-4636-BD2F-24BAA9F01586}" destId="{F2278943-C4C3-409A-94FB-E05B2B41AEC9}" srcOrd="0" destOrd="0" presId="urn:microsoft.com/office/officeart/2005/8/layout/vList2"/>
    <dgm:cxn modelId="{FE20D33B-F001-4CAE-9A1E-3AE595674D05}" srcId="{4D899636-9011-475A-92E5-72DB3D4FD735}" destId="{BAEA307B-5803-4AF6-9DBB-FF0A7A0ED031}" srcOrd="2" destOrd="0" parTransId="{1E34B3A6-B048-43E1-856F-CE5D2EA13D1E}" sibTransId="{8B0AF7F1-642A-4C1D-BAAD-E339844E7F68}"/>
    <dgm:cxn modelId="{2C62A596-B830-43D0-88BD-280C3CDD0E93}" type="presOf" srcId="{67AFD38C-8C20-4596-89DC-72796EE49AE9}" destId="{D1C742DD-0730-41D2-B121-BB1920496050}" srcOrd="0" destOrd="4" presId="urn:microsoft.com/office/officeart/2005/8/layout/vList2"/>
    <dgm:cxn modelId="{0349DF3E-54F6-4443-AAB8-94CBFE47F86F}" type="presOf" srcId="{BAEA307B-5803-4AF6-9DBB-FF0A7A0ED031}" destId="{6A1A30D5-47A9-4F97-B0D2-92F6BB0D42D1}" srcOrd="0" destOrd="0" presId="urn:microsoft.com/office/officeart/2005/8/layout/vList2"/>
    <dgm:cxn modelId="{4B41B373-8E53-4A97-9F02-4A78C23B747F}" srcId="{BE544F75-1019-4FF2-9C0B-91A7B788A5E3}" destId="{67AFD38C-8C20-4596-89DC-72796EE49AE9}" srcOrd="0" destOrd="0" parTransId="{E3FE2DCD-3650-42C2-AEC6-27B462670A51}" sibTransId="{CABE7AD2-AC8D-4569-AA53-06F57FE21C11}"/>
    <dgm:cxn modelId="{D55EDAED-3087-45C5-92B7-642B77F0430A}" srcId="{806C308E-8355-49C2-9842-792B40A11DAA}" destId="{B231C72A-0322-4862-811B-20DE863A8EC2}" srcOrd="0" destOrd="0" parTransId="{E55F97EF-6A8F-4D6F-A576-2DEF00650BE7}" sibTransId="{73CA99AE-6022-4D96-977C-273C30C0A225}"/>
    <dgm:cxn modelId="{DE87742F-7681-4C63-ACAB-A3B1D2A207AE}" type="presOf" srcId="{4D899636-9011-475A-92E5-72DB3D4FD735}" destId="{A08E3241-35D4-4489-8C64-E590DE4DCDFC}" srcOrd="0" destOrd="0" presId="urn:microsoft.com/office/officeart/2005/8/layout/vList2"/>
    <dgm:cxn modelId="{4E7AE4C3-9AB4-4A05-ABDB-52F2CE0EEAA3}" type="presOf" srcId="{806C308E-8355-49C2-9842-792B40A11DAA}" destId="{6EE8ECF8-485B-4018-A7C5-1E7CD78957F0}" srcOrd="0" destOrd="0" presId="urn:microsoft.com/office/officeart/2005/8/layout/vList2"/>
    <dgm:cxn modelId="{59B5A6C3-004F-40A4-9B83-5B20934411C2}" srcId="{4D899636-9011-475A-92E5-72DB3D4FD735}" destId="{BB048651-5BD3-4636-BD2F-24BAA9F01586}" srcOrd="1" destOrd="0" parTransId="{553B0F54-70E3-4187-859E-1D440745BA94}" sibTransId="{DACAEAB8-4F5D-441C-9F34-E2ADE4C62840}"/>
    <dgm:cxn modelId="{299498B4-DB93-43A5-A39C-0026DEBDFF7A}" type="presOf" srcId="{D8081510-C405-4D1E-9922-E7D896F8B41E}" destId="{A925109C-65F8-47C3-A978-E707BA3E9986}" srcOrd="0" destOrd="0" presId="urn:microsoft.com/office/officeart/2005/8/layout/vList2"/>
    <dgm:cxn modelId="{D8B3C516-7A71-4D21-9826-46EC189D1538}" srcId="{4D899636-9011-475A-92E5-72DB3D4FD735}" destId="{D8081510-C405-4D1E-9922-E7D896F8B41E}" srcOrd="3" destOrd="0" parTransId="{63754FF5-BD14-4ACA-81E8-C1BFF7FBCCEB}" sibTransId="{E7B885C9-1F8F-41C8-B497-6027C5BE753A}"/>
    <dgm:cxn modelId="{2D6B0AB9-AED3-4533-AC10-A5B4512091B1}" srcId="{806C308E-8355-49C2-9842-792B40A11DAA}" destId="{FE5D3FFB-D487-42A2-A53F-C01E916DE56D}" srcOrd="1" destOrd="0" parTransId="{309BB122-142D-473C-8C62-86DDB16F7886}" sibTransId="{3BDB6802-BB86-4941-B5A4-8792B80711A7}"/>
    <dgm:cxn modelId="{86D4A882-5E9E-4441-9CB8-7BD227F6C0DB}" srcId="{806C308E-8355-49C2-9842-792B40A11DAA}" destId="{642DCD48-2E8A-41AB-8575-15E07CE0641F}" srcOrd="2" destOrd="0" parTransId="{ED9E4FF5-5387-4377-9135-0E67D77CD4A3}" sibTransId="{075FB3ED-10C2-458E-83B1-64F9D8A780F5}"/>
    <dgm:cxn modelId="{3335A797-8DC2-46E2-9C31-8A3CA4DD220C}" type="presOf" srcId="{642DCD48-2E8A-41AB-8575-15E07CE0641F}" destId="{D1C742DD-0730-41D2-B121-BB1920496050}" srcOrd="0" destOrd="2" presId="urn:microsoft.com/office/officeart/2005/8/layout/vList2"/>
    <dgm:cxn modelId="{BA99A261-A0F3-4F01-9EBC-F7C42BBBD690}" type="presOf" srcId="{849EB0BD-FBB8-45F4-9C43-23F19B3B22B2}" destId="{602CA076-5176-4D4F-81D4-999303460579}" srcOrd="0" destOrd="0" presId="urn:microsoft.com/office/officeart/2005/8/layout/vList2"/>
    <dgm:cxn modelId="{FCE834C5-A672-4226-972F-CB6CF450E50E}" srcId="{4D899636-9011-475A-92E5-72DB3D4FD735}" destId="{806C308E-8355-49C2-9842-792B40A11DAA}" srcOrd="0" destOrd="0" parTransId="{BC13D735-533D-4CA9-9EC9-C635855AA715}" sibTransId="{54FBB3C9-7FB6-402B-A315-03DB62160BB2}"/>
    <dgm:cxn modelId="{E7293AB6-AD76-48C3-BDA5-E39F77278FDF}" srcId="{4D899636-9011-475A-92E5-72DB3D4FD735}" destId="{AF488B0B-5BDA-4188-8C70-0067E5B570E8}" srcOrd="4" destOrd="0" parTransId="{A66728C0-CC25-474B-96A9-B8A89C834E97}" sibTransId="{C73A002A-CC85-4A28-8102-C390B768D85E}"/>
    <dgm:cxn modelId="{8773ED49-4D6A-4636-BA05-507F3612F8ED}" type="presOf" srcId="{B231C72A-0322-4862-811B-20DE863A8EC2}" destId="{D1C742DD-0730-41D2-B121-BB1920496050}" srcOrd="0" destOrd="0" presId="urn:microsoft.com/office/officeart/2005/8/layout/vList2"/>
    <dgm:cxn modelId="{AABEE2F1-584C-4E55-9D31-8269C1A64D6E}" type="presOf" srcId="{BE544F75-1019-4FF2-9C0B-91A7B788A5E3}" destId="{D1C742DD-0730-41D2-B121-BB1920496050}" srcOrd="0" destOrd="3" presId="urn:microsoft.com/office/officeart/2005/8/layout/vList2"/>
    <dgm:cxn modelId="{2450F9F6-BE33-4D00-8189-48B674DA42AD}" srcId="{806C308E-8355-49C2-9842-792B40A11DAA}" destId="{BE544F75-1019-4FF2-9C0B-91A7B788A5E3}" srcOrd="3" destOrd="0" parTransId="{2646DDC9-BDCB-4683-AEBB-BA3EABA1A4C8}" sibTransId="{49EA2247-CF1B-4BF9-A206-CE7F15DD68FC}"/>
    <dgm:cxn modelId="{32CC1598-4412-45C5-8EF1-34E0D9A267F1}" srcId="{BB048651-5BD3-4636-BD2F-24BAA9F01586}" destId="{849EB0BD-FBB8-45F4-9C43-23F19B3B22B2}" srcOrd="0" destOrd="0" parTransId="{0EDA7E00-D201-4132-862D-3FAF53267FFC}" sibTransId="{D03DCF19-AC11-4720-BD45-245A53586DE0}"/>
    <dgm:cxn modelId="{75489B69-95DC-44B4-9D48-070B6AB13DCA}" type="presParOf" srcId="{A08E3241-35D4-4489-8C64-E590DE4DCDFC}" destId="{6EE8ECF8-485B-4018-A7C5-1E7CD78957F0}" srcOrd="0" destOrd="0" presId="urn:microsoft.com/office/officeart/2005/8/layout/vList2"/>
    <dgm:cxn modelId="{DFE0B6A6-C426-4C8E-BBD7-0B894CAFD247}" type="presParOf" srcId="{A08E3241-35D4-4489-8C64-E590DE4DCDFC}" destId="{D1C742DD-0730-41D2-B121-BB1920496050}" srcOrd="1" destOrd="0" presId="urn:microsoft.com/office/officeart/2005/8/layout/vList2"/>
    <dgm:cxn modelId="{3FA8C072-1C9E-42AA-B2F9-8BD4DA25ACB0}" type="presParOf" srcId="{A08E3241-35D4-4489-8C64-E590DE4DCDFC}" destId="{F2278943-C4C3-409A-94FB-E05B2B41AEC9}" srcOrd="2" destOrd="0" presId="urn:microsoft.com/office/officeart/2005/8/layout/vList2"/>
    <dgm:cxn modelId="{390C35FC-5B97-4165-A168-E4F2BEBCBFA2}" type="presParOf" srcId="{A08E3241-35D4-4489-8C64-E590DE4DCDFC}" destId="{602CA076-5176-4D4F-81D4-999303460579}" srcOrd="3" destOrd="0" presId="urn:microsoft.com/office/officeart/2005/8/layout/vList2"/>
    <dgm:cxn modelId="{6E07DA8B-9B5E-4346-BD75-435EAF011B34}" type="presParOf" srcId="{A08E3241-35D4-4489-8C64-E590DE4DCDFC}" destId="{6A1A30D5-47A9-4F97-B0D2-92F6BB0D42D1}" srcOrd="4" destOrd="0" presId="urn:microsoft.com/office/officeart/2005/8/layout/vList2"/>
    <dgm:cxn modelId="{AA4C4AFF-CF45-4F67-AA6B-851E39D2DD61}" type="presParOf" srcId="{A08E3241-35D4-4489-8C64-E590DE4DCDFC}" destId="{03B70D7E-1E7F-474F-95F5-E2906DAB131B}" srcOrd="5" destOrd="0" presId="urn:microsoft.com/office/officeart/2005/8/layout/vList2"/>
    <dgm:cxn modelId="{C9E29E8C-FD22-40F2-9F5D-9A0CF778C31A}" type="presParOf" srcId="{A08E3241-35D4-4489-8C64-E590DE4DCDFC}" destId="{A925109C-65F8-47C3-A978-E707BA3E9986}" srcOrd="6" destOrd="0" presId="urn:microsoft.com/office/officeart/2005/8/layout/vList2"/>
    <dgm:cxn modelId="{A29B96D9-F205-4E2F-9AB4-B55E566BD609}" type="presParOf" srcId="{A08E3241-35D4-4489-8C64-E590DE4DCDFC}" destId="{FC8810F7-3F73-466D-84E2-FADFABEC94F2}" srcOrd="7" destOrd="0" presId="urn:microsoft.com/office/officeart/2005/8/layout/vList2"/>
    <dgm:cxn modelId="{0F2A296E-15C7-43F1-B1E5-E1BF6D81D24F}" type="presParOf" srcId="{A08E3241-35D4-4489-8C64-E590DE4DCDFC}" destId="{C357C245-AD46-4AEE-A545-9E9B883F7BB3}" srcOrd="8"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B8A101-7675-49CA-82E9-960CD5F7D88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587C8F3-2ABB-447C-8496-51D16D35213C}">
      <dgm:prSet/>
      <dgm:spPr/>
      <dgm:t>
        <a:bodyPr/>
        <a:lstStyle/>
        <a:p>
          <a:r>
            <a:rPr lang="en-US"/>
            <a:t>Level 1 provides much better write performance than level 5</a:t>
          </a:r>
        </a:p>
      </dgm:t>
    </dgm:pt>
    <dgm:pt modelId="{8C6EF84E-1D91-4A02-B7D7-0CA455052A84}" type="parTrans" cxnId="{DAC74B95-AB48-4176-8E2B-BD4EBD8BB721}">
      <dgm:prSet/>
      <dgm:spPr/>
      <dgm:t>
        <a:bodyPr/>
        <a:lstStyle/>
        <a:p>
          <a:endParaRPr lang="en-US"/>
        </a:p>
      </dgm:t>
    </dgm:pt>
    <dgm:pt modelId="{18CE2547-F494-4C64-AB1F-C505624EA6BE}" type="sibTrans" cxnId="{DAC74B95-AB48-4176-8E2B-BD4EBD8BB721}">
      <dgm:prSet/>
      <dgm:spPr/>
      <dgm:t>
        <a:bodyPr/>
        <a:lstStyle/>
        <a:p>
          <a:endParaRPr lang="en-US"/>
        </a:p>
      </dgm:t>
    </dgm:pt>
    <dgm:pt modelId="{DD366FA0-0704-4D49-BA08-56ECB1A05D2D}">
      <dgm:prSet/>
      <dgm:spPr/>
      <dgm:t>
        <a:bodyPr/>
        <a:lstStyle/>
        <a:p>
          <a:r>
            <a:rPr lang="en-US"/>
            <a:t>Level 5 requires at least 2 block reads and 2 block writes to write a single block, whereas Level 1 only requires 2 block writes</a:t>
          </a:r>
        </a:p>
      </dgm:t>
    </dgm:pt>
    <dgm:pt modelId="{F10368E0-E9D4-4931-AF54-F6AB50AAD9B2}" type="parTrans" cxnId="{666C6668-3A49-4136-890B-0FFE53B63E03}">
      <dgm:prSet/>
      <dgm:spPr/>
      <dgm:t>
        <a:bodyPr/>
        <a:lstStyle/>
        <a:p>
          <a:endParaRPr lang="en-US"/>
        </a:p>
      </dgm:t>
    </dgm:pt>
    <dgm:pt modelId="{721EDF20-45C6-4DA0-8487-28AB24EEB1A2}" type="sibTrans" cxnId="{666C6668-3A49-4136-890B-0FFE53B63E03}">
      <dgm:prSet/>
      <dgm:spPr/>
      <dgm:t>
        <a:bodyPr/>
        <a:lstStyle/>
        <a:p>
          <a:endParaRPr lang="en-US"/>
        </a:p>
      </dgm:t>
    </dgm:pt>
    <dgm:pt modelId="{9C2603B4-AABB-408D-BAEE-05867227B2C2}">
      <dgm:prSet/>
      <dgm:spPr/>
      <dgm:t>
        <a:bodyPr/>
        <a:lstStyle/>
        <a:p>
          <a:r>
            <a:rPr lang="en-US"/>
            <a:t>Level 1 preferred for high update environments such as log disks</a:t>
          </a:r>
        </a:p>
      </dgm:t>
    </dgm:pt>
    <dgm:pt modelId="{7C4FC5B4-FA5B-4288-A7D3-4A6D2DC06E04}" type="parTrans" cxnId="{A8F619D1-C53D-42DA-B957-7B0FB36B949E}">
      <dgm:prSet/>
      <dgm:spPr/>
      <dgm:t>
        <a:bodyPr/>
        <a:lstStyle/>
        <a:p>
          <a:endParaRPr lang="en-US"/>
        </a:p>
      </dgm:t>
    </dgm:pt>
    <dgm:pt modelId="{59A01BAF-244B-4EE3-AF63-B72515CEA695}" type="sibTrans" cxnId="{A8F619D1-C53D-42DA-B957-7B0FB36B949E}">
      <dgm:prSet/>
      <dgm:spPr/>
      <dgm:t>
        <a:bodyPr/>
        <a:lstStyle/>
        <a:p>
          <a:endParaRPr lang="en-US"/>
        </a:p>
      </dgm:t>
    </dgm:pt>
    <dgm:pt modelId="{D9630786-0F94-4E7E-A4AC-1CAF41A1E922}">
      <dgm:prSet/>
      <dgm:spPr/>
      <dgm:t>
        <a:bodyPr/>
        <a:lstStyle/>
        <a:p>
          <a:r>
            <a:rPr lang="en-US"/>
            <a:t>Level 1 had higher storage cost than level 5</a:t>
          </a:r>
        </a:p>
      </dgm:t>
    </dgm:pt>
    <dgm:pt modelId="{581AEAF6-BCEB-4FBD-9715-2A6FA3A4B250}" type="parTrans" cxnId="{56346A10-5E7D-4D72-A9A3-DEC3F87B61E3}">
      <dgm:prSet/>
      <dgm:spPr/>
      <dgm:t>
        <a:bodyPr/>
        <a:lstStyle/>
        <a:p>
          <a:endParaRPr lang="en-US"/>
        </a:p>
      </dgm:t>
    </dgm:pt>
    <dgm:pt modelId="{3CAE1433-553F-4E3C-A027-229B25B320A8}" type="sibTrans" cxnId="{56346A10-5E7D-4D72-A9A3-DEC3F87B61E3}">
      <dgm:prSet/>
      <dgm:spPr/>
      <dgm:t>
        <a:bodyPr/>
        <a:lstStyle/>
        <a:p>
          <a:endParaRPr lang="en-US"/>
        </a:p>
      </dgm:t>
    </dgm:pt>
    <dgm:pt modelId="{6628B875-F398-4229-BA0D-6C52B8E5937C}">
      <dgm:prSet/>
      <dgm:spPr/>
      <dgm:t>
        <a:bodyPr/>
        <a:lstStyle/>
        <a:p>
          <a:r>
            <a:rPr lang="en-US"/>
            <a:t>disk drive capacities increasing rapidly (50%/year) whereas disk access times have decreased much less (x 3 in 10 years)</a:t>
          </a:r>
        </a:p>
      </dgm:t>
    </dgm:pt>
    <dgm:pt modelId="{6B45A77A-1B0C-4B2E-87DB-826037FB606A}" type="parTrans" cxnId="{1834042E-EBAC-4469-BA31-98F7F48F642E}">
      <dgm:prSet/>
      <dgm:spPr/>
      <dgm:t>
        <a:bodyPr/>
        <a:lstStyle/>
        <a:p>
          <a:endParaRPr lang="en-US"/>
        </a:p>
      </dgm:t>
    </dgm:pt>
    <dgm:pt modelId="{9215EB19-A0B4-44A3-AC4F-918FEAB62BDE}" type="sibTrans" cxnId="{1834042E-EBAC-4469-BA31-98F7F48F642E}">
      <dgm:prSet/>
      <dgm:spPr/>
      <dgm:t>
        <a:bodyPr/>
        <a:lstStyle/>
        <a:p>
          <a:endParaRPr lang="en-US"/>
        </a:p>
      </dgm:t>
    </dgm:pt>
    <dgm:pt modelId="{8BB373C6-F3F7-41BA-86A9-BB00B67B6500}">
      <dgm:prSet/>
      <dgm:spPr/>
      <dgm:t>
        <a:bodyPr/>
        <a:lstStyle/>
        <a:p>
          <a:r>
            <a:rPr lang="en-US"/>
            <a:t>I/O requirements have increased greatly, e.g. for Web servers</a:t>
          </a:r>
        </a:p>
      </dgm:t>
    </dgm:pt>
    <dgm:pt modelId="{2704ACA0-AF66-4F75-8B79-079708927CD6}" type="parTrans" cxnId="{AAF96882-0162-417E-A4A4-BACD18CE97F3}">
      <dgm:prSet/>
      <dgm:spPr/>
      <dgm:t>
        <a:bodyPr/>
        <a:lstStyle/>
        <a:p>
          <a:endParaRPr lang="en-US"/>
        </a:p>
      </dgm:t>
    </dgm:pt>
    <dgm:pt modelId="{102D28D1-0559-4D8D-AD7F-052C25A63DF2}" type="sibTrans" cxnId="{AAF96882-0162-417E-A4A4-BACD18CE97F3}">
      <dgm:prSet/>
      <dgm:spPr/>
      <dgm:t>
        <a:bodyPr/>
        <a:lstStyle/>
        <a:p>
          <a:endParaRPr lang="en-US"/>
        </a:p>
      </dgm:t>
    </dgm:pt>
    <dgm:pt modelId="{4EA19766-EA1F-45D6-8EC2-5C4F106B2A84}">
      <dgm:prSet/>
      <dgm:spPr/>
      <dgm:t>
        <a:bodyPr/>
        <a:lstStyle/>
        <a:p>
          <a:r>
            <a:rPr lang="en-US"/>
            <a:t>When enough disks have been bought to satisfy required rate of I/O, they often have spare storage capacity</a:t>
          </a:r>
        </a:p>
      </dgm:t>
    </dgm:pt>
    <dgm:pt modelId="{A90F93A3-FBB8-4E81-BF74-33B4BA95F8CB}" type="parTrans" cxnId="{C3F658AC-241C-4A3F-BCD9-E72DE8CE8375}">
      <dgm:prSet/>
      <dgm:spPr/>
      <dgm:t>
        <a:bodyPr/>
        <a:lstStyle/>
        <a:p>
          <a:endParaRPr lang="en-US"/>
        </a:p>
      </dgm:t>
    </dgm:pt>
    <dgm:pt modelId="{989CA679-183F-4F04-8A34-7F3DE05143D3}" type="sibTrans" cxnId="{C3F658AC-241C-4A3F-BCD9-E72DE8CE8375}">
      <dgm:prSet/>
      <dgm:spPr/>
      <dgm:t>
        <a:bodyPr/>
        <a:lstStyle/>
        <a:p>
          <a:endParaRPr lang="en-US"/>
        </a:p>
      </dgm:t>
    </dgm:pt>
    <dgm:pt modelId="{5C88446E-6EE5-47F4-9A05-2806FFC14F85}">
      <dgm:prSet/>
      <dgm:spPr/>
      <dgm:t>
        <a:bodyPr/>
        <a:lstStyle/>
        <a:p>
          <a:r>
            <a:rPr lang="en-US"/>
            <a:t>so there is often no extra monetary cost for Level 1!</a:t>
          </a:r>
        </a:p>
      </dgm:t>
    </dgm:pt>
    <dgm:pt modelId="{0463C349-3A62-4F8F-BB7E-16B576F906D0}" type="parTrans" cxnId="{B882AE93-06BC-406B-99BD-B5C2D02416E6}">
      <dgm:prSet/>
      <dgm:spPr/>
      <dgm:t>
        <a:bodyPr/>
        <a:lstStyle/>
        <a:p>
          <a:endParaRPr lang="en-US"/>
        </a:p>
      </dgm:t>
    </dgm:pt>
    <dgm:pt modelId="{207840EC-FD75-412D-8330-3B7539D97262}" type="sibTrans" cxnId="{B882AE93-06BC-406B-99BD-B5C2D02416E6}">
      <dgm:prSet/>
      <dgm:spPr/>
      <dgm:t>
        <a:bodyPr/>
        <a:lstStyle/>
        <a:p>
          <a:endParaRPr lang="en-US"/>
        </a:p>
      </dgm:t>
    </dgm:pt>
    <dgm:pt modelId="{7439406D-5CAD-4C40-8E1F-BF5F4E1252F5}">
      <dgm:prSet/>
      <dgm:spPr/>
      <dgm:t>
        <a:bodyPr/>
        <a:lstStyle/>
        <a:p>
          <a:r>
            <a:rPr lang="en-US"/>
            <a:t>Level 5 is preferred for applications with low update rate,</a:t>
          </a:r>
          <a:br>
            <a:rPr lang="en-US"/>
          </a:br>
          <a:r>
            <a:rPr lang="en-US"/>
            <a:t>and large amounts of data</a:t>
          </a:r>
        </a:p>
      </dgm:t>
    </dgm:pt>
    <dgm:pt modelId="{15103C8B-6D4A-4053-8F8F-AC6203214FF2}" type="parTrans" cxnId="{C6203D2B-B887-490B-8919-844B1D1B9A16}">
      <dgm:prSet/>
      <dgm:spPr/>
      <dgm:t>
        <a:bodyPr/>
        <a:lstStyle/>
        <a:p>
          <a:endParaRPr lang="en-US"/>
        </a:p>
      </dgm:t>
    </dgm:pt>
    <dgm:pt modelId="{14B05A49-EA59-4C2D-9B63-3AB2CD2D072D}" type="sibTrans" cxnId="{C6203D2B-B887-490B-8919-844B1D1B9A16}">
      <dgm:prSet/>
      <dgm:spPr/>
      <dgm:t>
        <a:bodyPr/>
        <a:lstStyle/>
        <a:p>
          <a:endParaRPr lang="en-US"/>
        </a:p>
      </dgm:t>
    </dgm:pt>
    <dgm:pt modelId="{EF583369-192F-4144-BB4D-C50457217B85}">
      <dgm:prSet/>
      <dgm:spPr/>
      <dgm:t>
        <a:bodyPr/>
        <a:lstStyle/>
        <a:p>
          <a:r>
            <a:rPr lang="en-US"/>
            <a:t>Level 1 is preferred for all other applications</a:t>
          </a:r>
        </a:p>
      </dgm:t>
    </dgm:pt>
    <dgm:pt modelId="{ADA87810-5D85-4A19-A35A-4827669C0DDF}" type="parTrans" cxnId="{2E2F6971-24FD-489E-B770-3CFAC2101843}">
      <dgm:prSet/>
      <dgm:spPr/>
      <dgm:t>
        <a:bodyPr/>
        <a:lstStyle/>
        <a:p>
          <a:endParaRPr lang="en-US"/>
        </a:p>
      </dgm:t>
    </dgm:pt>
    <dgm:pt modelId="{A1492350-7F22-4E4A-B017-DA0247623AF4}" type="sibTrans" cxnId="{2E2F6971-24FD-489E-B770-3CFAC2101843}">
      <dgm:prSet/>
      <dgm:spPr/>
      <dgm:t>
        <a:bodyPr/>
        <a:lstStyle/>
        <a:p>
          <a:endParaRPr lang="en-US"/>
        </a:p>
      </dgm:t>
    </dgm:pt>
    <dgm:pt modelId="{77AE0C37-1852-4A14-97D7-3D65FC7C325D}" type="pres">
      <dgm:prSet presAssocID="{56B8A101-7675-49CA-82E9-960CD5F7D885}" presName="linear" presStyleCnt="0">
        <dgm:presLayoutVars>
          <dgm:animLvl val="lvl"/>
          <dgm:resizeHandles val="exact"/>
        </dgm:presLayoutVars>
      </dgm:prSet>
      <dgm:spPr/>
      <dgm:t>
        <a:bodyPr/>
        <a:lstStyle/>
        <a:p>
          <a:endParaRPr lang="en-US"/>
        </a:p>
      </dgm:t>
    </dgm:pt>
    <dgm:pt modelId="{1524D795-B453-42CF-B8C2-0799D8850C73}" type="pres">
      <dgm:prSet presAssocID="{F587C8F3-2ABB-447C-8496-51D16D35213C}" presName="parentText" presStyleLbl="node1" presStyleIdx="0" presStyleCnt="4">
        <dgm:presLayoutVars>
          <dgm:chMax val="0"/>
          <dgm:bulletEnabled val="1"/>
        </dgm:presLayoutVars>
      </dgm:prSet>
      <dgm:spPr/>
      <dgm:t>
        <a:bodyPr/>
        <a:lstStyle/>
        <a:p>
          <a:endParaRPr lang="en-US"/>
        </a:p>
      </dgm:t>
    </dgm:pt>
    <dgm:pt modelId="{2B8AE4D9-6A37-453D-8F73-EFF17B4D130A}" type="pres">
      <dgm:prSet presAssocID="{F587C8F3-2ABB-447C-8496-51D16D35213C}" presName="childText" presStyleLbl="revTx" presStyleIdx="0" presStyleCnt="2">
        <dgm:presLayoutVars>
          <dgm:bulletEnabled val="1"/>
        </dgm:presLayoutVars>
      </dgm:prSet>
      <dgm:spPr/>
      <dgm:t>
        <a:bodyPr/>
        <a:lstStyle/>
        <a:p>
          <a:endParaRPr lang="en-US"/>
        </a:p>
      </dgm:t>
    </dgm:pt>
    <dgm:pt modelId="{4153A99F-6223-4742-A12B-BC1F3DF9887D}" type="pres">
      <dgm:prSet presAssocID="{D9630786-0F94-4E7E-A4AC-1CAF41A1E922}" presName="parentText" presStyleLbl="node1" presStyleIdx="1" presStyleCnt="4">
        <dgm:presLayoutVars>
          <dgm:chMax val="0"/>
          <dgm:bulletEnabled val="1"/>
        </dgm:presLayoutVars>
      </dgm:prSet>
      <dgm:spPr/>
      <dgm:t>
        <a:bodyPr/>
        <a:lstStyle/>
        <a:p>
          <a:endParaRPr lang="en-US"/>
        </a:p>
      </dgm:t>
    </dgm:pt>
    <dgm:pt modelId="{2425BFA5-E02F-443C-96E8-27418A9E2C26}" type="pres">
      <dgm:prSet presAssocID="{D9630786-0F94-4E7E-A4AC-1CAF41A1E922}" presName="childText" presStyleLbl="revTx" presStyleIdx="1" presStyleCnt="2">
        <dgm:presLayoutVars>
          <dgm:bulletEnabled val="1"/>
        </dgm:presLayoutVars>
      </dgm:prSet>
      <dgm:spPr/>
      <dgm:t>
        <a:bodyPr/>
        <a:lstStyle/>
        <a:p>
          <a:endParaRPr lang="en-US"/>
        </a:p>
      </dgm:t>
    </dgm:pt>
    <dgm:pt modelId="{D21B5337-F6C9-4C26-BEEA-4F74CBA17101}" type="pres">
      <dgm:prSet presAssocID="{7439406D-5CAD-4C40-8E1F-BF5F4E1252F5}" presName="parentText" presStyleLbl="node1" presStyleIdx="2" presStyleCnt="4">
        <dgm:presLayoutVars>
          <dgm:chMax val="0"/>
          <dgm:bulletEnabled val="1"/>
        </dgm:presLayoutVars>
      </dgm:prSet>
      <dgm:spPr/>
      <dgm:t>
        <a:bodyPr/>
        <a:lstStyle/>
        <a:p>
          <a:endParaRPr lang="en-US"/>
        </a:p>
      </dgm:t>
    </dgm:pt>
    <dgm:pt modelId="{EC53335A-DB4F-48AF-B91B-775F8780997D}" type="pres">
      <dgm:prSet presAssocID="{14B05A49-EA59-4C2D-9B63-3AB2CD2D072D}" presName="spacer" presStyleCnt="0"/>
      <dgm:spPr/>
    </dgm:pt>
    <dgm:pt modelId="{FE025C08-56B5-4CDE-B445-2932CB84EBCF}" type="pres">
      <dgm:prSet presAssocID="{EF583369-192F-4144-BB4D-C50457217B85}" presName="parentText" presStyleLbl="node1" presStyleIdx="3" presStyleCnt="4">
        <dgm:presLayoutVars>
          <dgm:chMax val="0"/>
          <dgm:bulletEnabled val="1"/>
        </dgm:presLayoutVars>
      </dgm:prSet>
      <dgm:spPr/>
      <dgm:t>
        <a:bodyPr/>
        <a:lstStyle/>
        <a:p>
          <a:endParaRPr lang="en-US"/>
        </a:p>
      </dgm:t>
    </dgm:pt>
  </dgm:ptLst>
  <dgm:cxnLst>
    <dgm:cxn modelId="{CF0CD0D9-CC44-450A-B29F-3266B8E1F04B}" type="presOf" srcId="{4EA19766-EA1F-45D6-8EC2-5C4F106B2A84}" destId="{2425BFA5-E02F-443C-96E8-27418A9E2C26}" srcOrd="0" destOrd="2" presId="urn:microsoft.com/office/officeart/2005/8/layout/vList2"/>
    <dgm:cxn modelId="{BBE3CBF3-D1C2-4017-AC6A-0FF5A34AA458}" type="presOf" srcId="{7439406D-5CAD-4C40-8E1F-BF5F4E1252F5}" destId="{D21B5337-F6C9-4C26-BEEA-4F74CBA17101}" srcOrd="0" destOrd="0" presId="urn:microsoft.com/office/officeart/2005/8/layout/vList2"/>
    <dgm:cxn modelId="{AAF96882-0162-417E-A4A4-BACD18CE97F3}" srcId="{D9630786-0F94-4E7E-A4AC-1CAF41A1E922}" destId="{8BB373C6-F3F7-41BA-86A9-BB00B67B6500}" srcOrd="1" destOrd="0" parTransId="{2704ACA0-AF66-4F75-8B79-079708927CD6}" sibTransId="{102D28D1-0559-4D8D-AD7F-052C25A63DF2}"/>
    <dgm:cxn modelId="{C6203D2B-B887-490B-8919-844B1D1B9A16}" srcId="{56B8A101-7675-49CA-82E9-960CD5F7D885}" destId="{7439406D-5CAD-4C40-8E1F-BF5F4E1252F5}" srcOrd="2" destOrd="0" parTransId="{15103C8B-6D4A-4053-8F8F-AC6203214FF2}" sibTransId="{14B05A49-EA59-4C2D-9B63-3AB2CD2D072D}"/>
    <dgm:cxn modelId="{1834042E-EBAC-4469-BA31-98F7F48F642E}" srcId="{D9630786-0F94-4E7E-A4AC-1CAF41A1E922}" destId="{6628B875-F398-4229-BA0D-6C52B8E5937C}" srcOrd="0" destOrd="0" parTransId="{6B45A77A-1B0C-4B2E-87DB-826037FB606A}" sibTransId="{9215EB19-A0B4-44A3-AC4F-918FEAB62BDE}"/>
    <dgm:cxn modelId="{DAC74B95-AB48-4176-8E2B-BD4EBD8BB721}" srcId="{56B8A101-7675-49CA-82E9-960CD5F7D885}" destId="{F587C8F3-2ABB-447C-8496-51D16D35213C}" srcOrd="0" destOrd="0" parTransId="{8C6EF84E-1D91-4A02-B7D7-0CA455052A84}" sibTransId="{18CE2547-F494-4C64-AB1F-C505624EA6BE}"/>
    <dgm:cxn modelId="{815C07CB-B6CE-4610-8A80-AAA3BBCC90FD}" type="presOf" srcId="{EF583369-192F-4144-BB4D-C50457217B85}" destId="{FE025C08-56B5-4CDE-B445-2932CB84EBCF}" srcOrd="0" destOrd="0" presId="urn:microsoft.com/office/officeart/2005/8/layout/vList2"/>
    <dgm:cxn modelId="{F1F89E7D-6EAC-4A8B-A1D2-C9C48D079E10}" type="presOf" srcId="{8BB373C6-F3F7-41BA-86A9-BB00B67B6500}" destId="{2425BFA5-E02F-443C-96E8-27418A9E2C26}" srcOrd="0" destOrd="1" presId="urn:microsoft.com/office/officeart/2005/8/layout/vList2"/>
    <dgm:cxn modelId="{6FE5E3B2-CD05-45C2-95B8-B97C988E7944}" type="presOf" srcId="{56B8A101-7675-49CA-82E9-960CD5F7D885}" destId="{77AE0C37-1852-4A14-97D7-3D65FC7C325D}" srcOrd="0" destOrd="0" presId="urn:microsoft.com/office/officeart/2005/8/layout/vList2"/>
    <dgm:cxn modelId="{BD2075AF-A0A2-4C3F-AF9E-B211C39ED259}" type="presOf" srcId="{5C88446E-6EE5-47F4-9A05-2806FFC14F85}" destId="{2425BFA5-E02F-443C-96E8-27418A9E2C26}" srcOrd="0" destOrd="3" presId="urn:microsoft.com/office/officeart/2005/8/layout/vList2"/>
    <dgm:cxn modelId="{56346A10-5E7D-4D72-A9A3-DEC3F87B61E3}" srcId="{56B8A101-7675-49CA-82E9-960CD5F7D885}" destId="{D9630786-0F94-4E7E-A4AC-1CAF41A1E922}" srcOrd="1" destOrd="0" parTransId="{581AEAF6-BCEB-4FBD-9715-2A6FA3A4B250}" sibTransId="{3CAE1433-553F-4E3C-A027-229B25B320A8}"/>
    <dgm:cxn modelId="{095E4C0D-7A0A-4C95-ABBC-38457E80AEBE}" type="presOf" srcId="{D9630786-0F94-4E7E-A4AC-1CAF41A1E922}" destId="{4153A99F-6223-4742-A12B-BC1F3DF9887D}" srcOrd="0" destOrd="0" presId="urn:microsoft.com/office/officeart/2005/8/layout/vList2"/>
    <dgm:cxn modelId="{666C6668-3A49-4136-890B-0FFE53B63E03}" srcId="{F587C8F3-2ABB-447C-8496-51D16D35213C}" destId="{DD366FA0-0704-4D49-BA08-56ECB1A05D2D}" srcOrd="0" destOrd="0" parTransId="{F10368E0-E9D4-4931-AF54-F6AB50AAD9B2}" sibTransId="{721EDF20-45C6-4DA0-8487-28AB24EEB1A2}"/>
    <dgm:cxn modelId="{5C85143D-7ECF-4A65-A4F8-6B2E6211D871}" type="presOf" srcId="{9C2603B4-AABB-408D-BAEE-05867227B2C2}" destId="{2B8AE4D9-6A37-453D-8F73-EFF17B4D130A}" srcOrd="0" destOrd="1" presId="urn:microsoft.com/office/officeart/2005/8/layout/vList2"/>
    <dgm:cxn modelId="{C3F658AC-241C-4A3F-BCD9-E72DE8CE8375}" srcId="{D9630786-0F94-4E7E-A4AC-1CAF41A1E922}" destId="{4EA19766-EA1F-45D6-8EC2-5C4F106B2A84}" srcOrd="2" destOrd="0" parTransId="{A90F93A3-FBB8-4E81-BF74-33B4BA95F8CB}" sibTransId="{989CA679-183F-4F04-8A34-7F3DE05143D3}"/>
    <dgm:cxn modelId="{A8F619D1-C53D-42DA-B957-7B0FB36B949E}" srcId="{F587C8F3-2ABB-447C-8496-51D16D35213C}" destId="{9C2603B4-AABB-408D-BAEE-05867227B2C2}" srcOrd="1" destOrd="0" parTransId="{7C4FC5B4-FA5B-4288-A7D3-4A6D2DC06E04}" sibTransId="{59A01BAF-244B-4EE3-AF63-B72515CEA695}"/>
    <dgm:cxn modelId="{80821828-4FE2-48EB-AE39-88DD113ADC15}" type="presOf" srcId="{DD366FA0-0704-4D49-BA08-56ECB1A05D2D}" destId="{2B8AE4D9-6A37-453D-8F73-EFF17B4D130A}" srcOrd="0" destOrd="0" presId="urn:microsoft.com/office/officeart/2005/8/layout/vList2"/>
    <dgm:cxn modelId="{9A2E6482-94CA-44BA-B2A1-A72CA9247BFC}" type="presOf" srcId="{F587C8F3-2ABB-447C-8496-51D16D35213C}" destId="{1524D795-B453-42CF-B8C2-0799D8850C73}" srcOrd="0" destOrd="0" presId="urn:microsoft.com/office/officeart/2005/8/layout/vList2"/>
    <dgm:cxn modelId="{B882AE93-06BC-406B-99BD-B5C2D02416E6}" srcId="{4EA19766-EA1F-45D6-8EC2-5C4F106B2A84}" destId="{5C88446E-6EE5-47F4-9A05-2806FFC14F85}" srcOrd="0" destOrd="0" parTransId="{0463C349-3A62-4F8F-BB7E-16B576F906D0}" sibTransId="{207840EC-FD75-412D-8330-3B7539D97262}"/>
    <dgm:cxn modelId="{2E2F6971-24FD-489E-B770-3CFAC2101843}" srcId="{56B8A101-7675-49CA-82E9-960CD5F7D885}" destId="{EF583369-192F-4144-BB4D-C50457217B85}" srcOrd="3" destOrd="0" parTransId="{ADA87810-5D85-4A19-A35A-4827669C0DDF}" sibTransId="{A1492350-7F22-4E4A-B017-DA0247623AF4}"/>
    <dgm:cxn modelId="{6D683CFC-65DE-440D-9695-15DE73DC609A}" type="presOf" srcId="{6628B875-F398-4229-BA0D-6C52B8E5937C}" destId="{2425BFA5-E02F-443C-96E8-27418A9E2C26}" srcOrd="0" destOrd="0" presId="urn:microsoft.com/office/officeart/2005/8/layout/vList2"/>
    <dgm:cxn modelId="{AF061C59-E9E4-49B2-8AAA-6F4A39647F67}" type="presParOf" srcId="{77AE0C37-1852-4A14-97D7-3D65FC7C325D}" destId="{1524D795-B453-42CF-B8C2-0799D8850C73}" srcOrd="0" destOrd="0" presId="urn:microsoft.com/office/officeart/2005/8/layout/vList2"/>
    <dgm:cxn modelId="{C8B50151-25FF-49C9-BFCF-CD90BFA1413F}" type="presParOf" srcId="{77AE0C37-1852-4A14-97D7-3D65FC7C325D}" destId="{2B8AE4D9-6A37-453D-8F73-EFF17B4D130A}" srcOrd="1" destOrd="0" presId="urn:microsoft.com/office/officeart/2005/8/layout/vList2"/>
    <dgm:cxn modelId="{888776FF-1FA0-45A3-816E-098511382792}" type="presParOf" srcId="{77AE0C37-1852-4A14-97D7-3D65FC7C325D}" destId="{4153A99F-6223-4742-A12B-BC1F3DF9887D}" srcOrd="2" destOrd="0" presId="urn:microsoft.com/office/officeart/2005/8/layout/vList2"/>
    <dgm:cxn modelId="{843E576A-CDF8-4DF5-A32F-A3CABB71AF20}" type="presParOf" srcId="{77AE0C37-1852-4A14-97D7-3D65FC7C325D}" destId="{2425BFA5-E02F-443C-96E8-27418A9E2C26}" srcOrd="3" destOrd="0" presId="urn:microsoft.com/office/officeart/2005/8/layout/vList2"/>
    <dgm:cxn modelId="{83343CFD-9F1D-4103-96E6-291015D4C47C}" type="presParOf" srcId="{77AE0C37-1852-4A14-97D7-3D65FC7C325D}" destId="{D21B5337-F6C9-4C26-BEEA-4F74CBA17101}" srcOrd="4" destOrd="0" presId="urn:microsoft.com/office/officeart/2005/8/layout/vList2"/>
    <dgm:cxn modelId="{AF3D213C-748B-4218-A0A2-25963C555476}" type="presParOf" srcId="{77AE0C37-1852-4A14-97D7-3D65FC7C325D}" destId="{EC53335A-DB4F-48AF-B91B-775F8780997D}" srcOrd="5" destOrd="0" presId="urn:microsoft.com/office/officeart/2005/8/layout/vList2"/>
    <dgm:cxn modelId="{29D9F65F-3636-4F50-BE88-2B7323AEC10D}" type="presParOf" srcId="{77AE0C37-1852-4A14-97D7-3D65FC7C325D}" destId="{FE025C08-56B5-4CDE-B445-2932CB84EBCF}" srcOrd="6"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AB8FF9-769E-4A4D-9E5A-77B5D2CA703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E8D06F3-905B-4968-81DA-176558E2B7E3}">
      <dgm:prSet/>
      <dgm:spPr/>
      <dgm:t>
        <a:bodyPr/>
        <a:lstStyle/>
        <a:p>
          <a:pPr>
            <a:lnSpc>
              <a:spcPct val="100000"/>
            </a:lnSpc>
          </a:pPr>
          <a:r>
            <a:rPr lang="en-US"/>
            <a:t>RAID 1, RAID 5, RAID 6, and RAID 10 all provide data redundancy, which enhances data availability</a:t>
          </a:r>
        </a:p>
      </dgm:t>
    </dgm:pt>
    <dgm:pt modelId="{25997005-8453-4A7B-8509-41F2A067B2C2}" type="parTrans" cxnId="{78217DF3-51C4-4CE0-A68E-E69517A2351F}">
      <dgm:prSet/>
      <dgm:spPr/>
      <dgm:t>
        <a:bodyPr/>
        <a:lstStyle/>
        <a:p>
          <a:endParaRPr lang="en-US"/>
        </a:p>
      </dgm:t>
    </dgm:pt>
    <dgm:pt modelId="{6E4D7730-E2AD-46C1-AB02-39E789BECC92}" type="sibTrans" cxnId="{78217DF3-51C4-4CE0-A68E-E69517A2351F}">
      <dgm:prSet/>
      <dgm:spPr/>
      <dgm:t>
        <a:bodyPr/>
        <a:lstStyle/>
        <a:p>
          <a:endParaRPr lang="en-US"/>
        </a:p>
      </dgm:t>
    </dgm:pt>
    <dgm:pt modelId="{CDA1EF7C-4608-4241-80F1-B61B347A371C}">
      <dgm:prSet/>
      <dgm:spPr/>
      <dgm:t>
        <a:bodyPr/>
        <a:lstStyle/>
        <a:p>
          <a:pPr>
            <a:lnSpc>
              <a:spcPct val="100000"/>
            </a:lnSpc>
          </a:pPr>
          <a:r>
            <a:rPr lang="en-US"/>
            <a:t>RAID 6 provides the highest data availability with its dual parity system, allowing for up to two disk failures</a:t>
          </a:r>
        </a:p>
      </dgm:t>
    </dgm:pt>
    <dgm:pt modelId="{F13D853F-8E7B-47A7-AED5-7C074805676C}" type="parTrans" cxnId="{1524D5A4-A28A-42EF-B7CE-FB1D59F18790}">
      <dgm:prSet/>
      <dgm:spPr/>
      <dgm:t>
        <a:bodyPr/>
        <a:lstStyle/>
        <a:p>
          <a:endParaRPr lang="en-US"/>
        </a:p>
      </dgm:t>
    </dgm:pt>
    <dgm:pt modelId="{F2C3BC13-72FC-4238-BA47-F6BDB9E3B429}" type="sibTrans" cxnId="{1524D5A4-A28A-42EF-B7CE-FB1D59F18790}">
      <dgm:prSet/>
      <dgm:spPr/>
      <dgm:t>
        <a:bodyPr/>
        <a:lstStyle/>
        <a:p>
          <a:endParaRPr lang="en-US"/>
        </a:p>
      </dgm:t>
    </dgm:pt>
    <dgm:pt modelId="{2C660751-1868-4AC0-8935-C2C28AF0454C}" type="pres">
      <dgm:prSet presAssocID="{EAAB8FF9-769E-4A4D-9E5A-77B5D2CA7035}" presName="root" presStyleCnt="0">
        <dgm:presLayoutVars>
          <dgm:dir/>
          <dgm:resizeHandles val="exact"/>
        </dgm:presLayoutVars>
      </dgm:prSet>
      <dgm:spPr/>
      <dgm:t>
        <a:bodyPr/>
        <a:lstStyle/>
        <a:p>
          <a:endParaRPr lang="en-US"/>
        </a:p>
      </dgm:t>
    </dgm:pt>
    <dgm:pt modelId="{2C84246B-1804-459E-BF6D-84E8A9F2A6B9}" type="pres">
      <dgm:prSet presAssocID="{BE8D06F3-905B-4968-81DA-176558E2B7E3}" presName="compNode" presStyleCnt="0"/>
      <dgm:spPr/>
    </dgm:pt>
    <dgm:pt modelId="{6B05D568-3212-44FF-B0D5-4B7C5140925A}" type="pres">
      <dgm:prSet presAssocID="{BE8D06F3-905B-4968-81DA-176558E2B7E3}" presName="bgRect" presStyleLbl="bgShp" presStyleIdx="0" presStyleCnt="2"/>
      <dgm:spPr/>
    </dgm:pt>
    <dgm:pt modelId="{62053121-7414-44BD-936B-087380150A49}" type="pres">
      <dgm:prSet presAssocID="{BE8D06F3-905B-4968-81DA-176558E2B7E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xmlns="" id="0" name="" descr="Processor"/>
        </a:ext>
      </dgm:extLst>
    </dgm:pt>
    <dgm:pt modelId="{42E53CA2-56D4-4E15-A33E-3AE8D9B1CA99}" type="pres">
      <dgm:prSet presAssocID="{BE8D06F3-905B-4968-81DA-176558E2B7E3}" presName="spaceRect" presStyleCnt="0"/>
      <dgm:spPr/>
    </dgm:pt>
    <dgm:pt modelId="{3EBBBC6A-7D6D-4E41-B4D7-F590064FA88B}" type="pres">
      <dgm:prSet presAssocID="{BE8D06F3-905B-4968-81DA-176558E2B7E3}" presName="parTx" presStyleLbl="revTx" presStyleIdx="0" presStyleCnt="2">
        <dgm:presLayoutVars>
          <dgm:chMax val="0"/>
          <dgm:chPref val="0"/>
        </dgm:presLayoutVars>
      </dgm:prSet>
      <dgm:spPr/>
      <dgm:t>
        <a:bodyPr/>
        <a:lstStyle/>
        <a:p>
          <a:endParaRPr lang="en-US"/>
        </a:p>
      </dgm:t>
    </dgm:pt>
    <dgm:pt modelId="{CB4C4089-A860-47D7-88E3-9EDA4CE8AC13}" type="pres">
      <dgm:prSet presAssocID="{6E4D7730-E2AD-46C1-AB02-39E789BECC92}" presName="sibTrans" presStyleCnt="0"/>
      <dgm:spPr/>
    </dgm:pt>
    <dgm:pt modelId="{C06CA5ED-F3F7-4E5B-9C2F-AAC276E93591}" type="pres">
      <dgm:prSet presAssocID="{CDA1EF7C-4608-4241-80F1-B61B347A371C}" presName="compNode" presStyleCnt="0"/>
      <dgm:spPr/>
    </dgm:pt>
    <dgm:pt modelId="{D89BA6A4-6657-4AC7-83F1-C19AFFBCD5C9}" type="pres">
      <dgm:prSet presAssocID="{CDA1EF7C-4608-4241-80F1-B61B347A371C}" presName="bgRect" presStyleLbl="bgShp" presStyleIdx="1" presStyleCnt="2"/>
      <dgm:spPr/>
    </dgm:pt>
    <dgm:pt modelId="{A7B25C46-B51E-41CA-86AF-FA157E730B8D}" type="pres">
      <dgm:prSet presAssocID="{CDA1EF7C-4608-4241-80F1-B61B347A371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xmlns="" id="0" name="" descr="Database"/>
        </a:ext>
      </dgm:extLst>
    </dgm:pt>
    <dgm:pt modelId="{CF8329C1-64DC-47F1-9E6D-8B6E5CCD11A6}" type="pres">
      <dgm:prSet presAssocID="{CDA1EF7C-4608-4241-80F1-B61B347A371C}" presName="spaceRect" presStyleCnt="0"/>
      <dgm:spPr/>
    </dgm:pt>
    <dgm:pt modelId="{A66E7A2D-B3D7-4911-B923-643060A638BF}" type="pres">
      <dgm:prSet presAssocID="{CDA1EF7C-4608-4241-80F1-B61B347A371C}" presName="parTx" presStyleLbl="revTx" presStyleIdx="1" presStyleCnt="2">
        <dgm:presLayoutVars>
          <dgm:chMax val="0"/>
          <dgm:chPref val="0"/>
        </dgm:presLayoutVars>
      </dgm:prSet>
      <dgm:spPr/>
      <dgm:t>
        <a:bodyPr/>
        <a:lstStyle/>
        <a:p>
          <a:endParaRPr lang="en-US"/>
        </a:p>
      </dgm:t>
    </dgm:pt>
  </dgm:ptLst>
  <dgm:cxnLst>
    <dgm:cxn modelId="{E5113081-32CE-4CF2-8A70-C50AA1981726}" type="presOf" srcId="{EAAB8FF9-769E-4A4D-9E5A-77B5D2CA7035}" destId="{2C660751-1868-4AC0-8935-C2C28AF0454C}" srcOrd="0" destOrd="0" presId="urn:microsoft.com/office/officeart/2018/2/layout/IconVerticalSolidList"/>
    <dgm:cxn modelId="{4AD483F4-E418-458D-88F1-9970838C25D9}" type="presOf" srcId="{BE8D06F3-905B-4968-81DA-176558E2B7E3}" destId="{3EBBBC6A-7D6D-4E41-B4D7-F590064FA88B}" srcOrd="0" destOrd="0" presId="urn:microsoft.com/office/officeart/2018/2/layout/IconVerticalSolidList"/>
    <dgm:cxn modelId="{1524D5A4-A28A-42EF-B7CE-FB1D59F18790}" srcId="{EAAB8FF9-769E-4A4D-9E5A-77B5D2CA7035}" destId="{CDA1EF7C-4608-4241-80F1-B61B347A371C}" srcOrd="1" destOrd="0" parTransId="{F13D853F-8E7B-47A7-AED5-7C074805676C}" sibTransId="{F2C3BC13-72FC-4238-BA47-F6BDB9E3B429}"/>
    <dgm:cxn modelId="{78217DF3-51C4-4CE0-A68E-E69517A2351F}" srcId="{EAAB8FF9-769E-4A4D-9E5A-77B5D2CA7035}" destId="{BE8D06F3-905B-4968-81DA-176558E2B7E3}" srcOrd="0" destOrd="0" parTransId="{25997005-8453-4A7B-8509-41F2A067B2C2}" sibTransId="{6E4D7730-E2AD-46C1-AB02-39E789BECC92}"/>
    <dgm:cxn modelId="{E49F1DE9-0A06-4A94-A33A-387C0B9D8AE7}" type="presOf" srcId="{CDA1EF7C-4608-4241-80F1-B61B347A371C}" destId="{A66E7A2D-B3D7-4911-B923-643060A638BF}" srcOrd="0" destOrd="0" presId="urn:microsoft.com/office/officeart/2018/2/layout/IconVerticalSolidList"/>
    <dgm:cxn modelId="{FC9324A5-6962-4AE9-8BA5-F6726946AF29}" type="presParOf" srcId="{2C660751-1868-4AC0-8935-C2C28AF0454C}" destId="{2C84246B-1804-459E-BF6D-84E8A9F2A6B9}" srcOrd="0" destOrd="0" presId="urn:microsoft.com/office/officeart/2018/2/layout/IconVerticalSolidList"/>
    <dgm:cxn modelId="{09EA2085-FD14-43EB-8701-CEDBE2F84564}" type="presParOf" srcId="{2C84246B-1804-459E-BF6D-84E8A9F2A6B9}" destId="{6B05D568-3212-44FF-B0D5-4B7C5140925A}" srcOrd="0" destOrd="0" presId="urn:microsoft.com/office/officeart/2018/2/layout/IconVerticalSolidList"/>
    <dgm:cxn modelId="{4EE04B93-8A6B-450C-B314-D63D9D5A4ED3}" type="presParOf" srcId="{2C84246B-1804-459E-BF6D-84E8A9F2A6B9}" destId="{62053121-7414-44BD-936B-087380150A49}" srcOrd="1" destOrd="0" presId="urn:microsoft.com/office/officeart/2018/2/layout/IconVerticalSolidList"/>
    <dgm:cxn modelId="{7723AE15-1246-4F12-8C08-62509F6B4323}" type="presParOf" srcId="{2C84246B-1804-459E-BF6D-84E8A9F2A6B9}" destId="{42E53CA2-56D4-4E15-A33E-3AE8D9B1CA99}" srcOrd="2" destOrd="0" presId="urn:microsoft.com/office/officeart/2018/2/layout/IconVerticalSolidList"/>
    <dgm:cxn modelId="{9603491E-428B-40B3-A994-9276EE6C9238}" type="presParOf" srcId="{2C84246B-1804-459E-BF6D-84E8A9F2A6B9}" destId="{3EBBBC6A-7D6D-4E41-B4D7-F590064FA88B}" srcOrd="3" destOrd="0" presId="urn:microsoft.com/office/officeart/2018/2/layout/IconVerticalSolidList"/>
    <dgm:cxn modelId="{BA074119-B355-41F1-994B-A9BFFBEB3D48}" type="presParOf" srcId="{2C660751-1868-4AC0-8935-C2C28AF0454C}" destId="{CB4C4089-A860-47D7-88E3-9EDA4CE8AC13}" srcOrd="1" destOrd="0" presId="urn:microsoft.com/office/officeart/2018/2/layout/IconVerticalSolidList"/>
    <dgm:cxn modelId="{4CD50FC9-1CD1-44CB-9B90-A1309B10A146}" type="presParOf" srcId="{2C660751-1868-4AC0-8935-C2C28AF0454C}" destId="{C06CA5ED-F3F7-4E5B-9C2F-AAC276E93591}" srcOrd="2" destOrd="0" presId="urn:microsoft.com/office/officeart/2018/2/layout/IconVerticalSolidList"/>
    <dgm:cxn modelId="{BF75B0FA-A006-4D89-AD18-925F68C3715E}" type="presParOf" srcId="{C06CA5ED-F3F7-4E5B-9C2F-AAC276E93591}" destId="{D89BA6A4-6657-4AC7-83F1-C19AFFBCD5C9}" srcOrd="0" destOrd="0" presId="urn:microsoft.com/office/officeart/2018/2/layout/IconVerticalSolidList"/>
    <dgm:cxn modelId="{C29903A1-0BD3-4860-9A87-E5D435133F61}" type="presParOf" srcId="{C06CA5ED-F3F7-4E5B-9C2F-AAC276E93591}" destId="{A7B25C46-B51E-41CA-86AF-FA157E730B8D}" srcOrd="1" destOrd="0" presId="urn:microsoft.com/office/officeart/2018/2/layout/IconVerticalSolidList"/>
    <dgm:cxn modelId="{7061739F-4F67-4FBC-991B-D32A6B526D59}" type="presParOf" srcId="{C06CA5ED-F3F7-4E5B-9C2F-AAC276E93591}" destId="{CF8329C1-64DC-47F1-9E6D-8B6E5CCD11A6}" srcOrd="2" destOrd="0" presId="urn:microsoft.com/office/officeart/2018/2/layout/IconVerticalSolidList"/>
    <dgm:cxn modelId="{9C38C6C5-EE29-40E9-B1F1-07625FDA013F}" type="presParOf" srcId="{C06CA5ED-F3F7-4E5B-9C2F-AAC276E93591}" destId="{A66E7A2D-B3D7-4911-B923-643060A638BF}"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639E6A5-0A1E-4E1C-8FC2-BCB1F76EF6A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14556FF-DC91-49E0-B504-0AADD15838A9}">
      <dgm:prSet/>
      <dgm:spPr/>
      <dgm:t>
        <a:bodyPr/>
        <a:lstStyle/>
        <a:p>
          <a:r>
            <a:rPr lang="en-US"/>
            <a:t>Each RAID level offers different balances between performance and availability</a:t>
          </a:r>
        </a:p>
      </dgm:t>
    </dgm:pt>
    <dgm:pt modelId="{F21A1078-4484-4DB8-B733-1BA45B4076B8}" type="parTrans" cxnId="{10E29E56-1C4E-4DEF-9BF7-161211642404}">
      <dgm:prSet/>
      <dgm:spPr/>
      <dgm:t>
        <a:bodyPr/>
        <a:lstStyle/>
        <a:p>
          <a:endParaRPr lang="en-US"/>
        </a:p>
      </dgm:t>
    </dgm:pt>
    <dgm:pt modelId="{70BFB5CC-7ACB-4B31-962D-2D3F33FFEA44}" type="sibTrans" cxnId="{10E29E56-1C4E-4DEF-9BF7-161211642404}">
      <dgm:prSet/>
      <dgm:spPr/>
      <dgm:t>
        <a:bodyPr/>
        <a:lstStyle/>
        <a:p>
          <a:endParaRPr lang="en-US"/>
        </a:p>
      </dgm:t>
    </dgm:pt>
    <dgm:pt modelId="{A7FCF76A-F161-454F-840F-2701196826BD}">
      <dgm:prSet/>
      <dgm:spPr/>
      <dgm:t>
        <a:bodyPr/>
        <a:lstStyle/>
        <a:p>
          <a:r>
            <a:rPr lang="en-US"/>
            <a:t>Performance is typically highest in RAID 0 and RAID 10, while availability is highest in RAID 1, RAID 5, RAID 6, and RAID</a:t>
          </a:r>
        </a:p>
      </dgm:t>
    </dgm:pt>
    <dgm:pt modelId="{5D0CAF0B-5F16-474F-B200-74637284BB04}" type="parTrans" cxnId="{EB0FADB2-DA19-45A7-B61D-F14353C877EB}">
      <dgm:prSet/>
      <dgm:spPr/>
      <dgm:t>
        <a:bodyPr/>
        <a:lstStyle/>
        <a:p>
          <a:endParaRPr lang="en-US"/>
        </a:p>
      </dgm:t>
    </dgm:pt>
    <dgm:pt modelId="{003D7207-79DF-4AD3-BBA5-6C563BD36F5D}" type="sibTrans" cxnId="{EB0FADB2-DA19-45A7-B61D-F14353C877EB}">
      <dgm:prSet/>
      <dgm:spPr/>
      <dgm:t>
        <a:bodyPr/>
        <a:lstStyle/>
        <a:p>
          <a:endParaRPr lang="en-US"/>
        </a:p>
      </dgm:t>
    </dgm:pt>
    <dgm:pt modelId="{BCD1D84E-4126-47A7-922F-674A5F1973DC}">
      <dgm:prSet/>
      <dgm:spPr/>
      <dgm:t>
        <a:bodyPr/>
        <a:lstStyle/>
        <a:p>
          <a:r>
            <a:rPr lang="en-US"/>
            <a:t>The selection of a RAID level should be based on the specific performance and availability needs of the system</a:t>
          </a:r>
        </a:p>
      </dgm:t>
    </dgm:pt>
    <dgm:pt modelId="{875C60D9-10BC-49FA-B56D-BF96E2F06991}" type="parTrans" cxnId="{CF1032F9-577B-49E4-848E-4414CBB042A3}">
      <dgm:prSet/>
      <dgm:spPr/>
      <dgm:t>
        <a:bodyPr/>
        <a:lstStyle/>
        <a:p>
          <a:endParaRPr lang="en-US"/>
        </a:p>
      </dgm:t>
    </dgm:pt>
    <dgm:pt modelId="{BB308C9B-BC17-492F-B01F-82975AF9B33D}" type="sibTrans" cxnId="{CF1032F9-577B-49E4-848E-4414CBB042A3}">
      <dgm:prSet/>
      <dgm:spPr/>
      <dgm:t>
        <a:bodyPr/>
        <a:lstStyle/>
        <a:p>
          <a:endParaRPr lang="en-US"/>
        </a:p>
      </dgm:t>
    </dgm:pt>
    <dgm:pt modelId="{C2A0EA76-8C93-45AE-BF46-13F6D0558205}" type="pres">
      <dgm:prSet presAssocID="{1639E6A5-0A1E-4E1C-8FC2-BCB1F76EF6AA}" presName="linear" presStyleCnt="0">
        <dgm:presLayoutVars>
          <dgm:animLvl val="lvl"/>
          <dgm:resizeHandles val="exact"/>
        </dgm:presLayoutVars>
      </dgm:prSet>
      <dgm:spPr/>
      <dgm:t>
        <a:bodyPr/>
        <a:lstStyle/>
        <a:p>
          <a:endParaRPr lang="en-US"/>
        </a:p>
      </dgm:t>
    </dgm:pt>
    <dgm:pt modelId="{F81D5941-CAAF-44AA-BC22-029F791502A5}" type="pres">
      <dgm:prSet presAssocID="{014556FF-DC91-49E0-B504-0AADD15838A9}" presName="parentText" presStyleLbl="node1" presStyleIdx="0" presStyleCnt="3">
        <dgm:presLayoutVars>
          <dgm:chMax val="0"/>
          <dgm:bulletEnabled val="1"/>
        </dgm:presLayoutVars>
      </dgm:prSet>
      <dgm:spPr/>
      <dgm:t>
        <a:bodyPr/>
        <a:lstStyle/>
        <a:p>
          <a:endParaRPr lang="en-US"/>
        </a:p>
      </dgm:t>
    </dgm:pt>
    <dgm:pt modelId="{87D7681B-5570-411C-9EF2-EB0D04A3465D}" type="pres">
      <dgm:prSet presAssocID="{70BFB5CC-7ACB-4B31-962D-2D3F33FFEA44}" presName="spacer" presStyleCnt="0"/>
      <dgm:spPr/>
    </dgm:pt>
    <dgm:pt modelId="{DA3EA401-70DF-40E8-928C-CA58DA03AA0B}" type="pres">
      <dgm:prSet presAssocID="{A7FCF76A-F161-454F-840F-2701196826BD}" presName="parentText" presStyleLbl="node1" presStyleIdx="1" presStyleCnt="3">
        <dgm:presLayoutVars>
          <dgm:chMax val="0"/>
          <dgm:bulletEnabled val="1"/>
        </dgm:presLayoutVars>
      </dgm:prSet>
      <dgm:spPr/>
      <dgm:t>
        <a:bodyPr/>
        <a:lstStyle/>
        <a:p>
          <a:endParaRPr lang="en-US"/>
        </a:p>
      </dgm:t>
    </dgm:pt>
    <dgm:pt modelId="{FD7DC0D2-07DF-4D43-A5DA-B6EC8DDFC203}" type="pres">
      <dgm:prSet presAssocID="{003D7207-79DF-4AD3-BBA5-6C563BD36F5D}" presName="spacer" presStyleCnt="0"/>
      <dgm:spPr/>
    </dgm:pt>
    <dgm:pt modelId="{5ABA2577-4997-462F-AC1C-0DD49AEE5DE6}" type="pres">
      <dgm:prSet presAssocID="{BCD1D84E-4126-47A7-922F-674A5F1973DC}" presName="parentText" presStyleLbl="node1" presStyleIdx="2" presStyleCnt="3">
        <dgm:presLayoutVars>
          <dgm:chMax val="0"/>
          <dgm:bulletEnabled val="1"/>
        </dgm:presLayoutVars>
      </dgm:prSet>
      <dgm:spPr/>
      <dgm:t>
        <a:bodyPr/>
        <a:lstStyle/>
        <a:p>
          <a:endParaRPr lang="en-US"/>
        </a:p>
      </dgm:t>
    </dgm:pt>
  </dgm:ptLst>
  <dgm:cxnLst>
    <dgm:cxn modelId="{EB0FADB2-DA19-45A7-B61D-F14353C877EB}" srcId="{1639E6A5-0A1E-4E1C-8FC2-BCB1F76EF6AA}" destId="{A7FCF76A-F161-454F-840F-2701196826BD}" srcOrd="1" destOrd="0" parTransId="{5D0CAF0B-5F16-474F-B200-74637284BB04}" sibTransId="{003D7207-79DF-4AD3-BBA5-6C563BD36F5D}"/>
    <dgm:cxn modelId="{D640FFF3-DE1D-4C91-910D-F777970DC9E4}" type="presOf" srcId="{014556FF-DC91-49E0-B504-0AADD15838A9}" destId="{F81D5941-CAAF-44AA-BC22-029F791502A5}" srcOrd="0" destOrd="0" presId="urn:microsoft.com/office/officeart/2005/8/layout/vList2"/>
    <dgm:cxn modelId="{70B863B6-217F-45B1-997D-415233EA9B52}" type="presOf" srcId="{A7FCF76A-F161-454F-840F-2701196826BD}" destId="{DA3EA401-70DF-40E8-928C-CA58DA03AA0B}" srcOrd="0" destOrd="0" presId="urn:microsoft.com/office/officeart/2005/8/layout/vList2"/>
    <dgm:cxn modelId="{F31EFF77-FE39-4886-8944-3ED4DD3C789A}" type="presOf" srcId="{BCD1D84E-4126-47A7-922F-674A5F1973DC}" destId="{5ABA2577-4997-462F-AC1C-0DD49AEE5DE6}" srcOrd="0" destOrd="0" presId="urn:microsoft.com/office/officeart/2005/8/layout/vList2"/>
    <dgm:cxn modelId="{10E29E56-1C4E-4DEF-9BF7-161211642404}" srcId="{1639E6A5-0A1E-4E1C-8FC2-BCB1F76EF6AA}" destId="{014556FF-DC91-49E0-B504-0AADD15838A9}" srcOrd="0" destOrd="0" parTransId="{F21A1078-4484-4DB8-B733-1BA45B4076B8}" sibTransId="{70BFB5CC-7ACB-4B31-962D-2D3F33FFEA44}"/>
    <dgm:cxn modelId="{CF1032F9-577B-49E4-848E-4414CBB042A3}" srcId="{1639E6A5-0A1E-4E1C-8FC2-BCB1F76EF6AA}" destId="{BCD1D84E-4126-47A7-922F-674A5F1973DC}" srcOrd="2" destOrd="0" parTransId="{875C60D9-10BC-49FA-B56D-BF96E2F06991}" sibTransId="{BB308C9B-BC17-492F-B01F-82975AF9B33D}"/>
    <dgm:cxn modelId="{54C3C040-EECF-432F-B7BF-14D597C767E2}" type="presOf" srcId="{1639E6A5-0A1E-4E1C-8FC2-BCB1F76EF6AA}" destId="{C2A0EA76-8C93-45AE-BF46-13F6D0558205}" srcOrd="0" destOrd="0" presId="urn:microsoft.com/office/officeart/2005/8/layout/vList2"/>
    <dgm:cxn modelId="{83CFFF5D-5EC4-4E5F-BC2D-EC3A2A34EF51}" type="presParOf" srcId="{C2A0EA76-8C93-45AE-BF46-13F6D0558205}" destId="{F81D5941-CAAF-44AA-BC22-029F791502A5}" srcOrd="0" destOrd="0" presId="urn:microsoft.com/office/officeart/2005/8/layout/vList2"/>
    <dgm:cxn modelId="{38A8BCE4-7C3D-4E32-A1BF-19566FA8F277}" type="presParOf" srcId="{C2A0EA76-8C93-45AE-BF46-13F6D0558205}" destId="{87D7681B-5570-411C-9EF2-EB0D04A3465D}" srcOrd="1" destOrd="0" presId="urn:microsoft.com/office/officeart/2005/8/layout/vList2"/>
    <dgm:cxn modelId="{DBE35F0F-DFA5-4CBB-95F2-2BDA737C5C30}" type="presParOf" srcId="{C2A0EA76-8C93-45AE-BF46-13F6D0558205}" destId="{DA3EA401-70DF-40E8-928C-CA58DA03AA0B}" srcOrd="2" destOrd="0" presId="urn:microsoft.com/office/officeart/2005/8/layout/vList2"/>
    <dgm:cxn modelId="{84A6FAC9-89F7-4511-B83A-06D1389DB606}" type="presParOf" srcId="{C2A0EA76-8C93-45AE-BF46-13F6D0558205}" destId="{FD7DC0D2-07DF-4D43-A5DA-B6EC8DDFC203}" srcOrd="3" destOrd="0" presId="urn:microsoft.com/office/officeart/2005/8/layout/vList2"/>
    <dgm:cxn modelId="{8FF70606-BDDD-42E3-B4AC-81AB4E829CB4}" type="presParOf" srcId="{C2A0EA76-8C93-45AE-BF46-13F6D0558205}" destId="{5ABA2577-4997-462F-AC1C-0DD49AEE5DE6}"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A8CD64-D814-444C-887B-BE429F3AFC5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0AD1F3-128D-4B5B-A3F2-99DCBE2514CE}">
      <dgm:prSet/>
      <dgm:spPr/>
      <dgm:t>
        <a:bodyPr/>
        <a:lstStyle/>
        <a:p>
          <a:r>
            <a:rPr lang="en-US"/>
            <a:t>Improved Efficiency and Performance: Intelligent systems optimize data placement and access patterns for best performance</a:t>
          </a:r>
        </a:p>
      </dgm:t>
    </dgm:pt>
    <dgm:pt modelId="{282578ED-A0CA-4A16-844E-B13A97C10810}" type="parTrans" cxnId="{F00F75C6-1833-49A1-AE6A-6F68A89E03B3}">
      <dgm:prSet/>
      <dgm:spPr/>
      <dgm:t>
        <a:bodyPr/>
        <a:lstStyle/>
        <a:p>
          <a:endParaRPr lang="en-US"/>
        </a:p>
      </dgm:t>
    </dgm:pt>
    <dgm:pt modelId="{6308C8AE-1743-4BF1-9C1D-766DA3076180}" type="sibTrans" cxnId="{F00F75C6-1833-49A1-AE6A-6F68A89E03B3}">
      <dgm:prSet/>
      <dgm:spPr/>
      <dgm:t>
        <a:bodyPr/>
        <a:lstStyle/>
        <a:p>
          <a:endParaRPr lang="en-US"/>
        </a:p>
      </dgm:t>
    </dgm:pt>
    <dgm:pt modelId="{50A877E4-6A46-46BF-8BED-BBFACA1BB062}">
      <dgm:prSet/>
      <dgm:spPr/>
      <dgm:t>
        <a:bodyPr/>
        <a:lstStyle/>
        <a:p>
          <a:r>
            <a:rPr lang="en-US"/>
            <a:t>Enhanced Data Protection and Security: Features such as automatic backup, encryption, and data replication improve data safety</a:t>
          </a:r>
        </a:p>
      </dgm:t>
    </dgm:pt>
    <dgm:pt modelId="{DF31815F-70D0-4349-AB56-5600DFC63E9E}" type="parTrans" cxnId="{397EBE76-F741-4FFE-A597-1741F77A63EC}">
      <dgm:prSet/>
      <dgm:spPr/>
      <dgm:t>
        <a:bodyPr/>
        <a:lstStyle/>
        <a:p>
          <a:endParaRPr lang="en-US"/>
        </a:p>
      </dgm:t>
    </dgm:pt>
    <dgm:pt modelId="{29FE9603-BF5F-4A07-81EF-8A3D57069B8D}" type="sibTrans" cxnId="{397EBE76-F741-4FFE-A597-1741F77A63EC}">
      <dgm:prSet/>
      <dgm:spPr/>
      <dgm:t>
        <a:bodyPr/>
        <a:lstStyle/>
        <a:p>
          <a:endParaRPr lang="en-US"/>
        </a:p>
      </dgm:t>
    </dgm:pt>
    <dgm:pt modelId="{42060C6A-1CC5-4382-926B-57C4600D1DC0}">
      <dgm:prSet/>
      <dgm:spPr/>
      <dgm:t>
        <a:bodyPr/>
        <a:lstStyle/>
        <a:p>
          <a:r>
            <a:rPr lang="en-US"/>
            <a:t>Scalability and Flexibility: These systems can easily be expanded or reconfigured to meet changing needs</a:t>
          </a:r>
        </a:p>
      </dgm:t>
    </dgm:pt>
    <dgm:pt modelId="{FDFEAA99-9D85-48C0-BC85-C89DF02E5D6F}" type="parTrans" cxnId="{4845EDAF-5316-4809-95F6-349587E50D0E}">
      <dgm:prSet/>
      <dgm:spPr/>
      <dgm:t>
        <a:bodyPr/>
        <a:lstStyle/>
        <a:p>
          <a:endParaRPr lang="en-US"/>
        </a:p>
      </dgm:t>
    </dgm:pt>
    <dgm:pt modelId="{9DCDA55D-A43D-4F9E-A0C7-121611E854AA}" type="sibTrans" cxnId="{4845EDAF-5316-4809-95F6-349587E50D0E}">
      <dgm:prSet/>
      <dgm:spPr/>
      <dgm:t>
        <a:bodyPr/>
        <a:lstStyle/>
        <a:p>
          <a:endParaRPr lang="en-US"/>
        </a:p>
      </dgm:t>
    </dgm:pt>
    <dgm:pt modelId="{ABD8391C-D4A2-4FC2-9622-B87ADA0C9372}">
      <dgm:prSet/>
      <dgm:spPr/>
      <dgm:t>
        <a:bodyPr/>
        <a:lstStyle/>
        <a:p>
          <a:r>
            <a:rPr lang="en-US"/>
            <a:t>Intelligent Management and Analytics: They provide insights into usage patterns and system health, allowing proactive management and optimization</a:t>
          </a:r>
        </a:p>
      </dgm:t>
    </dgm:pt>
    <dgm:pt modelId="{F1875A35-739A-40AD-AC7D-D875EE874E15}" type="parTrans" cxnId="{1A8EC26D-1DE8-45C5-A4D3-8FD6D17E5F35}">
      <dgm:prSet/>
      <dgm:spPr/>
      <dgm:t>
        <a:bodyPr/>
        <a:lstStyle/>
        <a:p>
          <a:endParaRPr lang="en-US"/>
        </a:p>
      </dgm:t>
    </dgm:pt>
    <dgm:pt modelId="{12983CF0-0FC1-4C2D-BF04-856D74884149}" type="sibTrans" cxnId="{1A8EC26D-1DE8-45C5-A4D3-8FD6D17E5F35}">
      <dgm:prSet/>
      <dgm:spPr/>
      <dgm:t>
        <a:bodyPr/>
        <a:lstStyle/>
        <a:p>
          <a:endParaRPr lang="en-US"/>
        </a:p>
      </dgm:t>
    </dgm:pt>
    <dgm:pt modelId="{4F8ADBB3-72B8-4C7C-B1D6-C6E653DDD972}" type="pres">
      <dgm:prSet presAssocID="{E4A8CD64-D814-444C-887B-BE429F3AFC56}" presName="root" presStyleCnt="0">
        <dgm:presLayoutVars>
          <dgm:dir/>
          <dgm:resizeHandles val="exact"/>
        </dgm:presLayoutVars>
      </dgm:prSet>
      <dgm:spPr/>
      <dgm:t>
        <a:bodyPr/>
        <a:lstStyle/>
        <a:p>
          <a:endParaRPr lang="en-US"/>
        </a:p>
      </dgm:t>
    </dgm:pt>
    <dgm:pt modelId="{1CAF10D5-CA07-45CD-8A3B-C7051EDD5533}" type="pres">
      <dgm:prSet presAssocID="{F90AD1F3-128D-4B5B-A3F2-99DCBE2514CE}" presName="compNode" presStyleCnt="0"/>
      <dgm:spPr/>
    </dgm:pt>
    <dgm:pt modelId="{3F0AD881-3200-4FFB-8428-B90A8D9CD61B}" type="pres">
      <dgm:prSet presAssocID="{F90AD1F3-128D-4B5B-A3F2-99DCBE2514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Gauge"/>
        </a:ext>
      </dgm:extLst>
    </dgm:pt>
    <dgm:pt modelId="{5C22EA20-456C-4B23-A3A7-369A29871A90}" type="pres">
      <dgm:prSet presAssocID="{F90AD1F3-128D-4B5B-A3F2-99DCBE2514CE}" presName="spaceRect" presStyleCnt="0"/>
      <dgm:spPr/>
    </dgm:pt>
    <dgm:pt modelId="{28EF4A42-F27B-43DC-B1F2-5BA1AF22799D}" type="pres">
      <dgm:prSet presAssocID="{F90AD1F3-128D-4B5B-A3F2-99DCBE2514CE}" presName="textRect" presStyleLbl="revTx" presStyleIdx="0" presStyleCnt="4">
        <dgm:presLayoutVars>
          <dgm:chMax val="1"/>
          <dgm:chPref val="1"/>
        </dgm:presLayoutVars>
      </dgm:prSet>
      <dgm:spPr/>
      <dgm:t>
        <a:bodyPr/>
        <a:lstStyle/>
        <a:p>
          <a:endParaRPr lang="en-US"/>
        </a:p>
      </dgm:t>
    </dgm:pt>
    <dgm:pt modelId="{4C58D456-1B07-47AF-B172-BCB0F02BB953}" type="pres">
      <dgm:prSet presAssocID="{6308C8AE-1743-4BF1-9C1D-766DA3076180}" presName="sibTrans" presStyleCnt="0"/>
      <dgm:spPr/>
    </dgm:pt>
    <dgm:pt modelId="{0782CD43-DC2D-456B-B93F-0D4EA7447744}" type="pres">
      <dgm:prSet presAssocID="{50A877E4-6A46-46BF-8BED-BBFACA1BB062}" presName="compNode" presStyleCnt="0"/>
      <dgm:spPr/>
    </dgm:pt>
    <dgm:pt modelId="{DEACB280-3A61-4B0A-95B5-EE57C49844CF}" type="pres">
      <dgm:prSet presAssocID="{50A877E4-6A46-46BF-8BED-BBFACA1BB06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Lock"/>
        </a:ext>
      </dgm:extLst>
    </dgm:pt>
    <dgm:pt modelId="{8CF8AFE9-7658-4BE3-A6A8-BD258F16FD7B}" type="pres">
      <dgm:prSet presAssocID="{50A877E4-6A46-46BF-8BED-BBFACA1BB062}" presName="spaceRect" presStyleCnt="0"/>
      <dgm:spPr/>
    </dgm:pt>
    <dgm:pt modelId="{5694D954-EBEB-4C9B-9ACB-D5014D517143}" type="pres">
      <dgm:prSet presAssocID="{50A877E4-6A46-46BF-8BED-BBFACA1BB062}" presName="textRect" presStyleLbl="revTx" presStyleIdx="1" presStyleCnt="4">
        <dgm:presLayoutVars>
          <dgm:chMax val="1"/>
          <dgm:chPref val="1"/>
        </dgm:presLayoutVars>
      </dgm:prSet>
      <dgm:spPr/>
      <dgm:t>
        <a:bodyPr/>
        <a:lstStyle/>
        <a:p>
          <a:endParaRPr lang="en-US"/>
        </a:p>
      </dgm:t>
    </dgm:pt>
    <dgm:pt modelId="{F71A8320-83DD-4080-96FC-CF7692E98FA3}" type="pres">
      <dgm:prSet presAssocID="{29FE9603-BF5F-4A07-81EF-8A3D57069B8D}" presName="sibTrans" presStyleCnt="0"/>
      <dgm:spPr/>
    </dgm:pt>
    <dgm:pt modelId="{24D0B163-6F51-49FC-9C66-EF749E025BF6}" type="pres">
      <dgm:prSet presAssocID="{42060C6A-1CC5-4382-926B-57C4600D1DC0}" presName="compNode" presStyleCnt="0"/>
      <dgm:spPr/>
    </dgm:pt>
    <dgm:pt modelId="{8769F0B4-4668-422F-B53A-7C9F6972155D}" type="pres">
      <dgm:prSet presAssocID="{42060C6A-1CC5-4382-926B-57C4600D1D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Web Design"/>
        </a:ext>
      </dgm:extLst>
    </dgm:pt>
    <dgm:pt modelId="{58A2D2AD-1D2C-4B6B-9F99-678471F23FC8}" type="pres">
      <dgm:prSet presAssocID="{42060C6A-1CC5-4382-926B-57C4600D1DC0}" presName="spaceRect" presStyleCnt="0"/>
      <dgm:spPr/>
    </dgm:pt>
    <dgm:pt modelId="{2C12A5CA-B06C-4242-A1EC-92AFEFD7C0BB}" type="pres">
      <dgm:prSet presAssocID="{42060C6A-1CC5-4382-926B-57C4600D1DC0}" presName="textRect" presStyleLbl="revTx" presStyleIdx="2" presStyleCnt="4">
        <dgm:presLayoutVars>
          <dgm:chMax val="1"/>
          <dgm:chPref val="1"/>
        </dgm:presLayoutVars>
      </dgm:prSet>
      <dgm:spPr/>
      <dgm:t>
        <a:bodyPr/>
        <a:lstStyle/>
        <a:p>
          <a:endParaRPr lang="en-US"/>
        </a:p>
      </dgm:t>
    </dgm:pt>
    <dgm:pt modelId="{7E66DE72-D694-415B-8668-6098DD345748}" type="pres">
      <dgm:prSet presAssocID="{9DCDA55D-A43D-4F9E-A0C7-121611E854AA}" presName="sibTrans" presStyleCnt="0"/>
      <dgm:spPr/>
    </dgm:pt>
    <dgm:pt modelId="{5B3ECD25-BCEF-42BD-9D17-F167B58387D8}" type="pres">
      <dgm:prSet presAssocID="{ABD8391C-D4A2-4FC2-9622-B87ADA0C9372}" presName="compNode" presStyleCnt="0"/>
      <dgm:spPr/>
    </dgm:pt>
    <dgm:pt modelId="{1C6FC053-AD2A-4EB4-AAF7-57D8F9075E2A}" type="pres">
      <dgm:prSet presAssocID="{ABD8391C-D4A2-4FC2-9622-B87ADA0C937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Statistics"/>
        </a:ext>
      </dgm:extLst>
    </dgm:pt>
    <dgm:pt modelId="{6DA3277E-8217-469E-B9B8-7CB73C661FD0}" type="pres">
      <dgm:prSet presAssocID="{ABD8391C-D4A2-4FC2-9622-B87ADA0C9372}" presName="spaceRect" presStyleCnt="0"/>
      <dgm:spPr/>
    </dgm:pt>
    <dgm:pt modelId="{833DB99C-A788-40EA-830E-2368651C2B6D}" type="pres">
      <dgm:prSet presAssocID="{ABD8391C-D4A2-4FC2-9622-B87ADA0C9372}" presName="textRect" presStyleLbl="revTx" presStyleIdx="3" presStyleCnt="4">
        <dgm:presLayoutVars>
          <dgm:chMax val="1"/>
          <dgm:chPref val="1"/>
        </dgm:presLayoutVars>
      </dgm:prSet>
      <dgm:spPr/>
      <dgm:t>
        <a:bodyPr/>
        <a:lstStyle/>
        <a:p>
          <a:endParaRPr lang="en-US"/>
        </a:p>
      </dgm:t>
    </dgm:pt>
  </dgm:ptLst>
  <dgm:cxnLst>
    <dgm:cxn modelId="{E180E581-95CC-41E3-AE2A-4A078356821F}" type="presOf" srcId="{50A877E4-6A46-46BF-8BED-BBFACA1BB062}" destId="{5694D954-EBEB-4C9B-9ACB-D5014D517143}" srcOrd="0" destOrd="0" presId="urn:microsoft.com/office/officeart/2018/2/layout/IconLabelList"/>
    <dgm:cxn modelId="{21BD6BD4-B5FB-4168-BA1B-36D30C688125}" type="presOf" srcId="{E4A8CD64-D814-444C-887B-BE429F3AFC56}" destId="{4F8ADBB3-72B8-4C7C-B1D6-C6E653DDD972}" srcOrd="0" destOrd="0" presId="urn:microsoft.com/office/officeart/2018/2/layout/IconLabelList"/>
    <dgm:cxn modelId="{2161AEB2-1469-4ADD-AA04-7117613A979A}" type="presOf" srcId="{F90AD1F3-128D-4B5B-A3F2-99DCBE2514CE}" destId="{28EF4A42-F27B-43DC-B1F2-5BA1AF22799D}" srcOrd="0" destOrd="0" presId="urn:microsoft.com/office/officeart/2018/2/layout/IconLabelList"/>
    <dgm:cxn modelId="{2EACC4FA-EEC4-482C-9C70-9B8AFC7E0825}" type="presOf" srcId="{42060C6A-1CC5-4382-926B-57C4600D1DC0}" destId="{2C12A5CA-B06C-4242-A1EC-92AFEFD7C0BB}" srcOrd="0" destOrd="0" presId="urn:microsoft.com/office/officeart/2018/2/layout/IconLabelList"/>
    <dgm:cxn modelId="{4845EDAF-5316-4809-95F6-349587E50D0E}" srcId="{E4A8CD64-D814-444C-887B-BE429F3AFC56}" destId="{42060C6A-1CC5-4382-926B-57C4600D1DC0}" srcOrd="2" destOrd="0" parTransId="{FDFEAA99-9D85-48C0-BC85-C89DF02E5D6F}" sibTransId="{9DCDA55D-A43D-4F9E-A0C7-121611E854AA}"/>
    <dgm:cxn modelId="{1A8EC26D-1DE8-45C5-A4D3-8FD6D17E5F35}" srcId="{E4A8CD64-D814-444C-887B-BE429F3AFC56}" destId="{ABD8391C-D4A2-4FC2-9622-B87ADA0C9372}" srcOrd="3" destOrd="0" parTransId="{F1875A35-739A-40AD-AC7D-D875EE874E15}" sibTransId="{12983CF0-0FC1-4C2D-BF04-856D74884149}"/>
    <dgm:cxn modelId="{F00F75C6-1833-49A1-AE6A-6F68A89E03B3}" srcId="{E4A8CD64-D814-444C-887B-BE429F3AFC56}" destId="{F90AD1F3-128D-4B5B-A3F2-99DCBE2514CE}" srcOrd="0" destOrd="0" parTransId="{282578ED-A0CA-4A16-844E-B13A97C10810}" sibTransId="{6308C8AE-1743-4BF1-9C1D-766DA3076180}"/>
    <dgm:cxn modelId="{3DB9D6E1-2926-414A-BCE1-E0DBB28CBFA2}" type="presOf" srcId="{ABD8391C-D4A2-4FC2-9622-B87ADA0C9372}" destId="{833DB99C-A788-40EA-830E-2368651C2B6D}" srcOrd="0" destOrd="0" presId="urn:microsoft.com/office/officeart/2018/2/layout/IconLabelList"/>
    <dgm:cxn modelId="{397EBE76-F741-4FFE-A597-1741F77A63EC}" srcId="{E4A8CD64-D814-444C-887B-BE429F3AFC56}" destId="{50A877E4-6A46-46BF-8BED-BBFACA1BB062}" srcOrd="1" destOrd="0" parTransId="{DF31815F-70D0-4349-AB56-5600DFC63E9E}" sibTransId="{29FE9603-BF5F-4A07-81EF-8A3D57069B8D}"/>
    <dgm:cxn modelId="{8C778794-488A-43D9-A4A0-79FB1EE0488B}" type="presParOf" srcId="{4F8ADBB3-72B8-4C7C-B1D6-C6E653DDD972}" destId="{1CAF10D5-CA07-45CD-8A3B-C7051EDD5533}" srcOrd="0" destOrd="0" presId="urn:microsoft.com/office/officeart/2018/2/layout/IconLabelList"/>
    <dgm:cxn modelId="{967949EA-D31C-4D03-B212-C953C4C012B8}" type="presParOf" srcId="{1CAF10D5-CA07-45CD-8A3B-C7051EDD5533}" destId="{3F0AD881-3200-4FFB-8428-B90A8D9CD61B}" srcOrd="0" destOrd="0" presId="urn:microsoft.com/office/officeart/2018/2/layout/IconLabelList"/>
    <dgm:cxn modelId="{5DEDC05B-F1EB-4D17-91BA-7DEE13048A9F}" type="presParOf" srcId="{1CAF10D5-CA07-45CD-8A3B-C7051EDD5533}" destId="{5C22EA20-456C-4B23-A3A7-369A29871A90}" srcOrd="1" destOrd="0" presId="urn:microsoft.com/office/officeart/2018/2/layout/IconLabelList"/>
    <dgm:cxn modelId="{0A3D4C24-19E3-4593-8A3A-B10CE23A3EE2}" type="presParOf" srcId="{1CAF10D5-CA07-45CD-8A3B-C7051EDD5533}" destId="{28EF4A42-F27B-43DC-B1F2-5BA1AF22799D}" srcOrd="2" destOrd="0" presId="urn:microsoft.com/office/officeart/2018/2/layout/IconLabelList"/>
    <dgm:cxn modelId="{FE58D488-0DA6-4553-A3CE-FAA0719A2F38}" type="presParOf" srcId="{4F8ADBB3-72B8-4C7C-B1D6-C6E653DDD972}" destId="{4C58D456-1B07-47AF-B172-BCB0F02BB953}" srcOrd="1" destOrd="0" presId="urn:microsoft.com/office/officeart/2018/2/layout/IconLabelList"/>
    <dgm:cxn modelId="{89D0C757-C76D-4ABA-A999-DF4EB00A2380}" type="presParOf" srcId="{4F8ADBB3-72B8-4C7C-B1D6-C6E653DDD972}" destId="{0782CD43-DC2D-456B-B93F-0D4EA7447744}" srcOrd="2" destOrd="0" presId="urn:microsoft.com/office/officeart/2018/2/layout/IconLabelList"/>
    <dgm:cxn modelId="{9D372175-9221-4E38-B1DC-0593D1D02BF3}" type="presParOf" srcId="{0782CD43-DC2D-456B-B93F-0D4EA7447744}" destId="{DEACB280-3A61-4B0A-95B5-EE57C49844CF}" srcOrd="0" destOrd="0" presId="urn:microsoft.com/office/officeart/2018/2/layout/IconLabelList"/>
    <dgm:cxn modelId="{BC7D6149-2E34-443B-B736-AE88FD076B14}" type="presParOf" srcId="{0782CD43-DC2D-456B-B93F-0D4EA7447744}" destId="{8CF8AFE9-7658-4BE3-A6A8-BD258F16FD7B}" srcOrd="1" destOrd="0" presId="urn:microsoft.com/office/officeart/2018/2/layout/IconLabelList"/>
    <dgm:cxn modelId="{9A17058D-3CE2-42BC-A0CB-9E733DFAEAE9}" type="presParOf" srcId="{0782CD43-DC2D-456B-B93F-0D4EA7447744}" destId="{5694D954-EBEB-4C9B-9ACB-D5014D517143}" srcOrd="2" destOrd="0" presId="urn:microsoft.com/office/officeart/2018/2/layout/IconLabelList"/>
    <dgm:cxn modelId="{4EBC020F-AE39-4852-A41F-CEB045873E07}" type="presParOf" srcId="{4F8ADBB3-72B8-4C7C-B1D6-C6E653DDD972}" destId="{F71A8320-83DD-4080-96FC-CF7692E98FA3}" srcOrd="3" destOrd="0" presId="urn:microsoft.com/office/officeart/2018/2/layout/IconLabelList"/>
    <dgm:cxn modelId="{124BF332-78BF-4BF0-883B-1FFF7DF159F8}" type="presParOf" srcId="{4F8ADBB3-72B8-4C7C-B1D6-C6E653DDD972}" destId="{24D0B163-6F51-49FC-9C66-EF749E025BF6}" srcOrd="4" destOrd="0" presId="urn:microsoft.com/office/officeart/2018/2/layout/IconLabelList"/>
    <dgm:cxn modelId="{DBDD6237-0685-4128-8C72-B480AEAD6891}" type="presParOf" srcId="{24D0B163-6F51-49FC-9C66-EF749E025BF6}" destId="{8769F0B4-4668-422F-B53A-7C9F6972155D}" srcOrd="0" destOrd="0" presId="urn:microsoft.com/office/officeart/2018/2/layout/IconLabelList"/>
    <dgm:cxn modelId="{69BD6D10-78B2-487C-AA18-FD327883ED88}" type="presParOf" srcId="{24D0B163-6F51-49FC-9C66-EF749E025BF6}" destId="{58A2D2AD-1D2C-4B6B-9F99-678471F23FC8}" srcOrd="1" destOrd="0" presId="urn:microsoft.com/office/officeart/2018/2/layout/IconLabelList"/>
    <dgm:cxn modelId="{FF9AA81E-E577-4493-B19E-0CE4B82BB231}" type="presParOf" srcId="{24D0B163-6F51-49FC-9C66-EF749E025BF6}" destId="{2C12A5CA-B06C-4242-A1EC-92AFEFD7C0BB}" srcOrd="2" destOrd="0" presId="urn:microsoft.com/office/officeart/2018/2/layout/IconLabelList"/>
    <dgm:cxn modelId="{3C64BB76-F36D-4ECA-8F0F-97870149C5DF}" type="presParOf" srcId="{4F8ADBB3-72B8-4C7C-B1D6-C6E653DDD972}" destId="{7E66DE72-D694-415B-8668-6098DD345748}" srcOrd="5" destOrd="0" presId="urn:microsoft.com/office/officeart/2018/2/layout/IconLabelList"/>
    <dgm:cxn modelId="{6A8E6ACA-0B34-4596-9E29-1B7BED518A3D}" type="presParOf" srcId="{4F8ADBB3-72B8-4C7C-B1D6-C6E653DDD972}" destId="{5B3ECD25-BCEF-42BD-9D17-F167B58387D8}" srcOrd="6" destOrd="0" presId="urn:microsoft.com/office/officeart/2018/2/layout/IconLabelList"/>
    <dgm:cxn modelId="{FC008DEB-2AA9-4BB6-9CB8-122FDD6BBB3E}" type="presParOf" srcId="{5B3ECD25-BCEF-42BD-9D17-F167B58387D8}" destId="{1C6FC053-AD2A-4EB4-AAF7-57D8F9075E2A}" srcOrd="0" destOrd="0" presId="urn:microsoft.com/office/officeart/2018/2/layout/IconLabelList"/>
    <dgm:cxn modelId="{2DE38BB7-89EA-4396-8CD5-B3EE7D365EC2}" type="presParOf" srcId="{5B3ECD25-BCEF-42BD-9D17-F167B58387D8}" destId="{6DA3277E-8217-469E-B9B8-7CB73C661FD0}" srcOrd="1" destOrd="0" presId="urn:microsoft.com/office/officeart/2018/2/layout/IconLabelList"/>
    <dgm:cxn modelId="{B4E5C08D-1B8E-45F8-BEF5-16243B684838}" type="presParOf" srcId="{5B3ECD25-BCEF-42BD-9D17-F167B58387D8}" destId="{833DB99C-A788-40EA-830E-2368651C2B6D}" srcOrd="2" destOrd="0" presId="urn:microsoft.com/office/officeart/2018/2/layout/IconLabel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DC0601-4B07-4EE5-942F-9A99B8B1BF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EB58D9C-B365-4C26-8985-7BB5A11888C3}">
      <dgm:prSet/>
      <dgm:spPr/>
      <dgm:t>
        <a:bodyPr/>
        <a:lstStyle/>
        <a:p>
          <a:r>
            <a:rPr lang="en-US"/>
            <a:t>RAID provides a reliable and flexible way to balance performance and availability in data storage</a:t>
          </a:r>
        </a:p>
      </dgm:t>
    </dgm:pt>
    <dgm:pt modelId="{7B4D69A8-5ACB-4F40-A7CF-2C02DFBB53F8}" type="parTrans" cxnId="{2859785E-9815-4177-94F6-DF4C5AB95139}">
      <dgm:prSet/>
      <dgm:spPr/>
      <dgm:t>
        <a:bodyPr/>
        <a:lstStyle/>
        <a:p>
          <a:endParaRPr lang="en-US"/>
        </a:p>
      </dgm:t>
    </dgm:pt>
    <dgm:pt modelId="{C64E2884-FA58-493B-914A-84BC9048DB29}" type="sibTrans" cxnId="{2859785E-9815-4177-94F6-DF4C5AB95139}">
      <dgm:prSet/>
      <dgm:spPr/>
      <dgm:t>
        <a:bodyPr/>
        <a:lstStyle/>
        <a:p>
          <a:endParaRPr lang="en-US"/>
        </a:p>
      </dgm:t>
    </dgm:pt>
    <dgm:pt modelId="{BC86BF5B-FEE1-41B9-8BFB-5B1B35A4BF6A}">
      <dgm:prSet/>
      <dgm:spPr/>
      <dgm:t>
        <a:bodyPr/>
        <a:lstStyle/>
        <a:p>
          <a:r>
            <a:rPr lang="en-US"/>
            <a:t>Intelligent storage systems, with their advanced features and functionalities, represent the future of data storage</a:t>
          </a:r>
        </a:p>
      </dgm:t>
    </dgm:pt>
    <dgm:pt modelId="{8A61FA04-1E1F-482F-AF76-FDC4B3FD074E}" type="parTrans" cxnId="{6C754B4A-D9AE-4C36-B64B-87389BA3F852}">
      <dgm:prSet/>
      <dgm:spPr/>
      <dgm:t>
        <a:bodyPr/>
        <a:lstStyle/>
        <a:p>
          <a:endParaRPr lang="en-US"/>
        </a:p>
      </dgm:t>
    </dgm:pt>
    <dgm:pt modelId="{E2961086-5562-435A-A06E-A44045980C23}" type="sibTrans" cxnId="{6C754B4A-D9AE-4C36-B64B-87389BA3F852}">
      <dgm:prSet/>
      <dgm:spPr/>
      <dgm:t>
        <a:bodyPr/>
        <a:lstStyle/>
        <a:p>
          <a:endParaRPr lang="en-US"/>
        </a:p>
      </dgm:t>
    </dgm:pt>
    <dgm:pt modelId="{BC82ABE6-8864-4785-BF09-E5D88CC9A618}" type="pres">
      <dgm:prSet presAssocID="{CADC0601-4B07-4EE5-942F-9A99B8B1BF9C}" presName="root" presStyleCnt="0">
        <dgm:presLayoutVars>
          <dgm:dir/>
          <dgm:resizeHandles val="exact"/>
        </dgm:presLayoutVars>
      </dgm:prSet>
      <dgm:spPr/>
      <dgm:t>
        <a:bodyPr/>
        <a:lstStyle/>
        <a:p>
          <a:endParaRPr lang="en-US"/>
        </a:p>
      </dgm:t>
    </dgm:pt>
    <dgm:pt modelId="{5DE4FF0B-CEC2-42DC-AF96-22A6DEED248C}" type="pres">
      <dgm:prSet presAssocID="{CEB58D9C-B365-4C26-8985-7BB5A11888C3}" presName="compNode" presStyleCnt="0"/>
      <dgm:spPr/>
    </dgm:pt>
    <dgm:pt modelId="{41921FF3-D48A-414C-8334-D96F79B45E13}" type="pres">
      <dgm:prSet presAssocID="{CEB58D9C-B365-4C26-8985-7BB5A11888C3}" presName="bgRect" presStyleLbl="bgShp" presStyleIdx="0" presStyleCnt="2"/>
      <dgm:spPr/>
    </dgm:pt>
    <dgm:pt modelId="{525BDEBF-EC94-4C4F-8D0F-CB4AFB3F1A07}" type="pres">
      <dgm:prSet presAssocID="{CEB58D9C-B365-4C26-8985-7BB5A11888C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Database"/>
        </a:ext>
      </dgm:extLst>
    </dgm:pt>
    <dgm:pt modelId="{E6DEB065-6C86-42A0-8E2C-96800A1860DF}" type="pres">
      <dgm:prSet presAssocID="{CEB58D9C-B365-4C26-8985-7BB5A11888C3}" presName="spaceRect" presStyleCnt="0"/>
      <dgm:spPr/>
    </dgm:pt>
    <dgm:pt modelId="{C283D4FF-98FD-4F4A-8B7D-38A5AF939C0F}" type="pres">
      <dgm:prSet presAssocID="{CEB58D9C-B365-4C26-8985-7BB5A11888C3}" presName="parTx" presStyleLbl="revTx" presStyleIdx="0" presStyleCnt="2">
        <dgm:presLayoutVars>
          <dgm:chMax val="0"/>
          <dgm:chPref val="0"/>
        </dgm:presLayoutVars>
      </dgm:prSet>
      <dgm:spPr/>
      <dgm:t>
        <a:bodyPr/>
        <a:lstStyle/>
        <a:p>
          <a:endParaRPr lang="en-US"/>
        </a:p>
      </dgm:t>
    </dgm:pt>
    <dgm:pt modelId="{98DD5DD2-0B19-4FA2-93BF-39B370ED3353}" type="pres">
      <dgm:prSet presAssocID="{C64E2884-FA58-493B-914A-84BC9048DB29}" presName="sibTrans" presStyleCnt="0"/>
      <dgm:spPr/>
    </dgm:pt>
    <dgm:pt modelId="{9C8C3612-1D6A-416A-85E2-55E8E6E422BB}" type="pres">
      <dgm:prSet presAssocID="{BC86BF5B-FEE1-41B9-8BFB-5B1B35A4BF6A}" presName="compNode" presStyleCnt="0"/>
      <dgm:spPr/>
    </dgm:pt>
    <dgm:pt modelId="{222D8B60-B82F-4EAD-8F7F-88C2F8BF22BD}" type="pres">
      <dgm:prSet presAssocID="{BC86BF5B-FEE1-41B9-8BFB-5B1B35A4BF6A}" presName="bgRect" presStyleLbl="bgShp" presStyleIdx="1" presStyleCnt="2"/>
      <dgm:spPr/>
    </dgm:pt>
    <dgm:pt modelId="{97A49937-D7E6-4339-B964-66B051562704}" type="pres">
      <dgm:prSet presAssocID="{BC86BF5B-FEE1-41B9-8BFB-5B1B35A4BF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Processor"/>
        </a:ext>
      </dgm:extLst>
    </dgm:pt>
    <dgm:pt modelId="{97DF1563-CA34-426D-877B-FF114B69A07E}" type="pres">
      <dgm:prSet presAssocID="{BC86BF5B-FEE1-41B9-8BFB-5B1B35A4BF6A}" presName="spaceRect" presStyleCnt="0"/>
      <dgm:spPr/>
    </dgm:pt>
    <dgm:pt modelId="{E0DB0013-B55F-404C-876F-79926929A1BD}" type="pres">
      <dgm:prSet presAssocID="{BC86BF5B-FEE1-41B9-8BFB-5B1B35A4BF6A}" presName="parTx" presStyleLbl="revTx" presStyleIdx="1" presStyleCnt="2">
        <dgm:presLayoutVars>
          <dgm:chMax val="0"/>
          <dgm:chPref val="0"/>
        </dgm:presLayoutVars>
      </dgm:prSet>
      <dgm:spPr/>
      <dgm:t>
        <a:bodyPr/>
        <a:lstStyle/>
        <a:p>
          <a:endParaRPr lang="en-US"/>
        </a:p>
      </dgm:t>
    </dgm:pt>
  </dgm:ptLst>
  <dgm:cxnLst>
    <dgm:cxn modelId="{37F76650-82B8-4953-8CA8-475ABA7B4185}" type="presOf" srcId="{CEB58D9C-B365-4C26-8985-7BB5A11888C3}" destId="{C283D4FF-98FD-4F4A-8B7D-38A5AF939C0F}" srcOrd="0" destOrd="0" presId="urn:microsoft.com/office/officeart/2018/2/layout/IconVerticalSolidList"/>
    <dgm:cxn modelId="{83A04E29-BBA9-4538-8479-CC577CBE1128}" type="presOf" srcId="{CADC0601-4B07-4EE5-942F-9A99B8B1BF9C}" destId="{BC82ABE6-8864-4785-BF09-E5D88CC9A618}" srcOrd="0" destOrd="0" presId="urn:microsoft.com/office/officeart/2018/2/layout/IconVerticalSolidList"/>
    <dgm:cxn modelId="{CA57B9B9-E298-4499-823D-1159A62E97E5}" type="presOf" srcId="{BC86BF5B-FEE1-41B9-8BFB-5B1B35A4BF6A}" destId="{E0DB0013-B55F-404C-876F-79926929A1BD}" srcOrd="0" destOrd="0" presId="urn:microsoft.com/office/officeart/2018/2/layout/IconVerticalSolidList"/>
    <dgm:cxn modelId="{2859785E-9815-4177-94F6-DF4C5AB95139}" srcId="{CADC0601-4B07-4EE5-942F-9A99B8B1BF9C}" destId="{CEB58D9C-B365-4C26-8985-7BB5A11888C3}" srcOrd="0" destOrd="0" parTransId="{7B4D69A8-5ACB-4F40-A7CF-2C02DFBB53F8}" sibTransId="{C64E2884-FA58-493B-914A-84BC9048DB29}"/>
    <dgm:cxn modelId="{6C754B4A-D9AE-4C36-B64B-87389BA3F852}" srcId="{CADC0601-4B07-4EE5-942F-9A99B8B1BF9C}" destId="{BC86BF5B-FEE1-41B9-8BFB-5B1B35A4BF6A}" srcOrd="1" destOrd="0" parTransId="{8A61FA04-1E1F-482F-AF76-FDC4B3FD074E}" sibTransId="{E2961086-5562-435A-A06E-A44045980C23}"/>
    <dgm:cxn modelId="{E0C1E149-7FA4-486F-96E0-3CCD32E9504E}" type="presParOf" srcId="{BC82ABE6-8864-4785-BF09-E5D88CC9A618}" destId="{5DE4FF0B-CEC2-42DC-AF96-22A6DEED248C}" srcOrd="0" destOrd="0" presId="urn:microsoft.com/office/officeart/2018/2/layout/IconVerticalSolidList"/>
    <dgm:cxn modelId="{FA114C2F-485E-4A2D-BBA7-229490053D39}" type="presParOf" srcId="{5DE4FF0B-CEC2-42DC-AF96-22A6DEED248C}" destId="{41921FF3-D48A-414C-8334-D96F79B45E13}" srcOrd="0" destOrd="0" presId="urn:microsoft.com/office/officeart/2018/2/layout/IconVerticalSolidList"/>
    <dgm:cxn modelId="{4F81F326-D326-4BE1-A323-CCDC05236913}" type="presParOf" srcId="{5DE4FF0B-CEC2-42DC-AF96-22A6DEED248C}" destId="{525BDEBF-EC94-4C4F-8D0F-CB4AFB3F1A07}" srcOrd="1" destOrd="0" presId="urn:microsoft.com/office/officeart/2018/2/layout/IconVerticalSolidList"/>
    <dgm:cxn modelId="{B180CD9B-C932-480C-B7B2-4C809BF168D2}" type="presParOf" srcId="{5DE4FF0B-CEC2-42DC-AF96-22A6DEED248C}" destId="{E6DEB065-6C86-42A0-8E2C-96800A1860DF}" srcOrd="2" destOrd="0" presId="urn:microsoft.com/office/officeart/2018/2/layout/IconVerticalSolidList"/>
    <dgm:cxn modelId="{76956499-7D30-456F-B7D0-BFF0C3E0D0DE}" type="presParOf" srcId="{5DE4FF0B-CEC2-42DC-AF96-22A6DEED248C}" destId="{C283D4FF-98FD-4F4A-8B7D-38A5AF939C0F}" srcOrd="3" destOrd="0" presId="urn:microsoft.com/office/officeart/2018/2/layout/IconVerticalSolidList"/>
    <dgm:cxn modelId="{EA7CA09E-08E5-497B-9C36-2EE4FD6EA699}" type="presParOf" srcId="{BC82ABE6-8864-4785-BF09-E5D88CC9A618}" destId="{98DD5DD2-0B19-4FA2-93BF-39B370ED3353}" srcOrd="1" destOrd="0" presId="urn:microsoft.com/office/officeart/2018/2/layout/IconVerticalSolidList"/>
    <dgm:cxn modelId="{44EDFB44-0CC1-4314-8607-1A1AD4A97CA0}" type="presParOf" srcId="{BC82ABE6-8864-4785-BF09-E5D88CC9A618}" destId="{9C8C3612-1D6A-416A-85E2-55E8E6E422BB}" srcOrd="2" destOrd="0" presId="urn:microsoft.com/office/officeart/2018/2/layout/IconVerticalSolidList"/>
    <dgm:cxn modelId="{8BC909AA-A4EF-4CAD-98E9-C417BF937AC2}" type="presParOf" srcId="{9C8C3612-1D6A-416A-85E2-55E8E6E422BB}" destId="{222D8B60-B82F-4EAD-8F7F-88C2F8BF22BD}" srcOrd="0" destOrd="0" presId="urn:microsoft.com/office/officeart/2018/2/layout/IconVerticalSolidList"/>
    <dgm:cxn modelId="{DDB85350-383E-4C53-ADD6-D7F748177EA5}" type="presParOf" srcId="{9C8C3612-1D6A-416A-85E2-55E8E6E422BB}" destId="{97A49937-D7E6-4339-B964-66B051562704}" srcOrd="1" destOrd="0" presId="urn:microsoft.com/office/officeart/2018/2/layout/IconVerticalSolidList"/>
    <dgm:cxn modelId="{932A1BEE-DEAE-4767-AF2B-F0A49F0DA8BE}" type="presParOf" srcId="{9C8C3612-1D6A-416A-85E2-55E8E6E422BB}" destId="{97DF1563-CA34-426D-877B-FF114B69A07E}" srcOrd="2" destOrd="0" presId="urn:microsoft.com/office/officeart/2018/2/layout/IconVerticalSolidList"/>
    <dgm:cxn modelId="{BDD4A219-E288-44D5-A1D7-17CB6458B78E}" type="presParOf" srcId="{9C8C3612-1D6A-416A-85E2-55E8E6E422BB}" destId="{E0DB0013-B55F-404C-876F-79926929A1BD}"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5A0CE-2E1E-4DB9-8584-E0EEF46C0EC3}">
      <dsp:nvSpPr>
        <dsp:cNvPr id="0" name=""/>
        <dsp:cNvSpPr/>
      </dsp:nvSpPr>
      <dsp:spPr>
        <a:xfrm>
          <a:off x="0" y="963623"/>
          <a:ext cx="6245265" cy="2585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Storage as Service</a:t>
          </a:r>
        </a:p>
      </dsp:txBody>
      <dsp:txXfrm>
        <a:off x="126223" y="1089846"/>
        <a:ext cx="5992819" cy="2333254"/>
      </dsp:txXfrm>
    </dsp:sp>
    <dsp:sp modelId="{494E5AB6-801C-482E-BAF6-50383BEAD354}">
      <dsp:nvSpPr>
        <dsp:cNvPr id="0" name=""/>
        <dsp:cNvSpPr/>
      </dsp:nvSpPr>
      <dsp:spPr>
        <a:xfrm>
          <a:off x="0" y="3549323"/>
          <a:ext cx="6245265"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b="1" kern="1200"/>
            <a:t>(RAID)</a:t>
          </a:r>
          <a:endParaRPr lang="en-US" sz="5100" kern="1200"/>
        </a:p>
      </dsp:txBody>
      <dsp:txXfrm>
        <a:off x="0" y="3549323"/>
        <a:ext cx="6245265" cy="1076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8ECF8-485B-4018-A7C5-1E7CD78957F0}">
      <dsp:nvSpPr>
        <dsp:cNvPr id="0" name=""/>
        <dsp:cNvSpPr/>
      </dsp:nvSpPr>
      <dsp:spPr>
        <a:xfrm>
          <a:off x="0" y="149193"/>
          <a:ext cx="7239000"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Factors in choosing RAID level</a:t>
          </a:r>
        </a:p>
      </dsp:txBody>
      <dsp:txXfrm>
        <a:off x="31028" y="180221"/>
        <a:ext cx="7176944" cy="573546"/>
      </dsp:txXfrm>
    </dsp:sp>
    <dsp:sp modelId="{D1C742DD-0730-41D2-B121-BB1920496050}">
      <dsp:nvSpPr>
        <dsp:cNvPr id="0" name=""/>
        <dsp:cNvSpPr/>
      </dsp:nvSpPr>
      <dsp:spPr>
        <a:xfrm>
          <a:off x="0" y="784796"/>
          <a:ext cx="723900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38"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Monetary cost</a:t>
          </a:r>
        </a:p>
        <a:p>
          <a:pPr marL="114300" lvl="1" indent="-114300" algn="l" defTabSz="533400">
            <a:lnSpc>
              <a:spcPct val="90000"/>
            </a:lnSpc>
            <a:spcBef>
              <a:spcPct val="0"/>
            </a:spcBef>
            <a:spcAft>
              <a:spcPct val="20000"/>
            </a:spcAft>
            <a:buChar char="•"/>
          </a:pPr>
          <a:r>
            <a:rPr lang="en-US" sz="1200" kern="1200"/>
            <a:t>Performance: Number of I/O operations per second, and bandwidth during normal operation</a:t>
          </a:r>
        </a:p>
        <a:p>
          <a:pPr marL="114300" lvl="1" indent="-114300" algn="l" defTabSz="533400">
            <a:lnSpc>
              <a:spcPct val="90000"/>
            </a:lnSpc>
            <a:spcBef>
              <a:spcPct val="0"/>
            </a:spcBef>
            <a:spcAft>
              <a:spcPct val="20000"/>
            </a:spcAft>
            <a:buChar char="•"/>
          </a:pPr>
          <a:r>
            <a:rPr lang="en-US" sz="1200" kern="1200"/>
            <a:t>Performance during failure</a:t>
          </a:r>
        </a:p>
        <a:p>
          <a:pPr marL="114300" lvl="1" indent="-114300" algn="l" defTabSz="533400">
            <a:lnSpc>
              <a:spcPct val="90000"/>
            </a:lnSpc>
            <a:spcBef>
              <a:spcPct val="0"/>
            </a:spcBef>
            <a:spcAft>
              <a:spcPct val="20000"/>
            </a:spcAft>
            <a:buChar char="•"/>
          </a:pPr>
          <a:r>
            <a:rPr lang="en-US" sz="1200" kern="1200"/>
            <a:t>Performance during rebuild of failed disk</a:t>
          </a:r>
        </a:p>
        <a:p>
          <a:pPr marL="228600" lvl="2" indent="-114300" algn="l" defTabSz="533400">
            <a:lnSpc>
              <a:spcPct val="90000"/>
            </a:lnSpc>
            <a:spcBef>
              <a:spcPct val="0"/>
            </a:spcBef>
            <a:spcAft>
              <a:spcPct val="20000"/>
            </a:spcAft>
            <a:buChar char="•"/>
          </a:pPr>
          <a:r>
            <a:rPr lang="en-US" sz="1200" kern="1200"/>
            <a:t>Including time taken to rebuild failed disk</a:t>
          </a:r>
        </a:p>
      </dsp:txBody>
      <dsp:txXfrm>
        <a:off x="0" y="784796"/>
        <a:ext cx="7239000" cy="1043280"/>
      </dsp:txXfrm>
    </dsp:sp>
    <dsp:sp modelId="{F2278943-C4C3-409A-94FB-E05B2B41AEC9}">
      <dsp:nvSpPr>
        <dsp:cNvPr id="0" name=""/>
        <dsp:cNvSpPr/>
      </dsp:nvSpPr>
      <dsp:spPr>
        <a:xfrm>
          <a:off x="0" y="1828076"/>
          <a:ext cx="7239000"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RAID 0 is used only when data safety is not important </a:t>
          </a:r>
        </a:p>
      </dsp:txBody>
      <dsp:txXfrm>
        <a:off x="31028" y="1859104"/>
        <a:ext cx="7176944" cy="573546"/>
      </dsp:txXfrm>
    </dsp:sp>
    <dsp:sp modelId="{602CA076-5176-4D4F-81D4-999303460579}">
      <dsp:nvSpPr>
        <dsp:cNvPr id="0" name=""/>
        <dsp:cNvSpPr/>
      </dsp:nvSpPr>
      <dsp:spPr>
        <a:xfrm>
          <a:off x="0" y="2463678"/>
          <a:ext cx="7239000"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38"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E.g. data can be recovered quickly from other sources</a:t>
          </a:r>
        </a:p>
      </dsp:txBody>
      <dsp:txXfrm>
        <a:off x="0" y="2463678"/>
        <a:ext cx="7239000" cy="264960"/>
      </dsp:txXfrm>
    </dsp:sp>
    <dsp:sp modelId="{6A1A30D5-47A9-4F97-B0D2-92F6BB0D42D1}">
      <dsp:nvSpPr>
        <dsp:cNvPr id="0" name=""/>
        <dsp:cNvSpPr/>
      </dsp:nvSpPr>
      <dsp:spPr>
        <a:xfrm>
          <a:off x="0" y="2728638"/>
          <a:ext cx="7239000"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Level 2 and 4 never used since they are subsumed by 3 and 5</a:t>
          </a:r>
        </a:p>
      </dsp:txBody>
      <dsp:txXfrm>
        <a:off x="31028" y="2759666"/>
        <a:ext cx="7176944" cy="573546"/>
      </dsp:txXfrm>
    </dsp:sp>
    <dsp:sp modelId="{A925109C-65F8-47C3-A978-E707BA3E9986}">
      <dsp:nvSpPr>
        <dsp:cNvPr id="0" name=""/>
        <dsp:cNvSpPr/>
      </dsp:nvSpPr>
      <dsp:spPr>
        <a:xfrm>
          <a:off x="0" y="3410321"/>
          <a:ext cx="7239000"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Level 3 is not used anymore since bit-striping forces single block reads to access all disks, wasting disk arm movement, which block striping (level 5) avoids</a:t>
          </a:r>
        </a:p>
      </dsp:txBody>
      <dsp:txXfrm>
        <a:off x="31028" y="3441349"/>
        <a:ext cx="7176944" cy="573546"/>
      </dsp:txXfrm>
    </dsp:sp>
    <dsp:sp modelId="{C357C245-AD46-4AEE-A545-9E9B883F7BB3}">
      <dsp:nvSpPr>
        <dsp:cNvPr id="0" name=""/>
        <dsp:cNvSpPr/>
      </dsp:nvSpPr>
      <dsp:spPr>
        <a:xfrm>
          <a:off x="0" y="4092003"/>
          <a:ext cx="7239000" cy="6356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Level 6 is rarely used since levels 1 and 5 offer adequate safety for most applications</a:t>
          </a:r>
        </a:p>
      </dsp:txBody>
      <dsp:txXfrm>
        <a:off x="31028" y="4123031"/>
        <a:ext cx="7176944" cy="573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4D795-B453-42CF-B8C2-0799D8850C73}">
      <dsp:nvSpPr>
        <dsp:cNvPr id="0" name=""/>
        <dsp:cNvSpPr/>
      </dsp:nvSpPr>
      <dsp:spPr>
        <a:xfrm>
          <a:off x="0" y="74615"/>
          <a:ext cx="7559675" cy="7150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Level 1 provides much better write performance than level 5</a:t>
          </a:r>
        </a:p>
      </dsp:txBody>
      <dsp:txXfrm>
        <a:off x="34906" y="109521"/>
        <a:ext cx="7489863" cy="645240"/>
      </dsp:txXfrm>
    </dsp:sp>
    <dsp:sp modelId="{2B8AE4D9-6A37-453D-8F73-EFF17B4D130A}">
      <dsp:nvSpPr>
        <dsp:cNvPr id="0" name=""/>
        <dsp:cNvSpPr/>
      </dsp:nvSpPr>
      <dsp:spPr>
        <a:xfrm>
          <a:off x="0" y="789668"/>
          <a:ext cx="7559675"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2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Level 5 requires at least 2 block reads and 2 block writes to write a single block, whereas Level 1 only requires 2 block writes</a:t>
          </a:r>
        </a:p>
        <a:p>
          <a:pPr marL="114300" lvl="1" indent="-114300" algn="l" defTabSz="622300">
            <a:lnSpc>
              <a:spcPct val="90000"/>
            </a:lnSpc>
            <a:spcBef>
              <a:spcPct val="0"/>
            </a:spcBef>
            <a:spcAft>
              <a:spcPct val="20000"/>
            </a:spcAft>
            <a:buChar char="•"/>
          </a:pPr>
          <a:r>
            <a:rPr lang="en-US" sz="1400" kern="1200"/>
            <a:t>Level 1 preferred for high update environments such as log disks</a:t>
          </a:r>
        </a:p>
      </dsp:txBody>
      <dsp:txXfrm>
        <a:off x="0" y="789668"/>
        <a:ext cx="7559675" cy="689310"/>
      </dsp:txXfrm>
    </dsp:sp>
    <dsp:sp modelId="{4153A99F-6223-4742-A12B-BC1F3DF9887D}">
      <dsp:nvSpPr>
        <dsp:cNvPr id="0" name=""/>
        <dsp:cNvSpPr/>
      </dsp:nvSpPr>
      <dsp:spPr>
        <a:xfrm>
          <a:off x="0" y="1478978"/>
          <a:ext cx="7559675" cy="7150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Level 1 had higher storage cost than level 5</a:t>
          </a:r>
        </a:p>
      </dsp:txBody>
      <dsp:txXfrm>
        <a:off x="34906" y="1513884"/>
        <a:ext cx="7489863" cy="645240"/>
      </dsp:txXfrm>
    </dsp:sp>
    <dsp:sp modelId="{2425BFA5-E02F-443C-96E8-27418A9E2C26}">
      <dsp:nvSpPr>
        <dsp:cNvPr id="0" name=""/>
        <dsp:cNvSpPr/>
      </dsp:nvSpPr>
      <dsp:spPr>
        <a:xfrm>
          <a:off x="0" y="2194031"/>
          <a:ext cx="7559675" cy="1378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2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disk drive capacities increasing rapidly (50%/year) whereas disk access times have decreased much less (x 3 in 10 years)</a:t>
          </a:r>
        </a:p>
        <a:p>
          <a:pPr marL="114300" lvl="1" indent="-114300" algn="l" defTabSz="622300">
            <a:lnSpc>
              <a:spcPct val="90000"/>
            </a:lnSpc>
            <a:spcBef>
              <a:spcPct val="0"/>
            </a:spcBef>
            <a:spcAft>
              <a:spcPct val="20000"/>
            </a:spcAft>
            <a:buChar char="•"/>
          </a:pPr>
          <a:r>
            <a:rPr lang="en-US" sz="1400" kern="1200"/>
            <a:t>I/O requirements have increased greatly, e.g. for Web servers</a:t>
          </a:r>
        </a:p>
        <a:p>
          <a:pPr marL="114300" lvl="1" indent="-114300" algn="l" defTabSz="622300">
            <a:lnSpc>
              <a:spcPct val="90000"/>
            </a:lnSpc>
            <a:spcBef>
              <a:spcPct val="0"/>
            </a:spcBef>
            <a:spcAft>
              <a:spcPct val="20000"/>
            </a:spcAft>
            <a:buChar char="•"/>
          </a:pPr>
          <a:r>
            <a:rPr lang="en-US" sz="1400" kern="1200"/>
            <a:t>When enough disks have been bought to satisfy required rate of I/O, they often have spare storage capacity</a:t>
          </a:r>
        </a:p>
        <a:p>
          <a:pPr marL="228600" lvl="2" indent="-114300" algn="l" defTabSz="622300">
            <a:lnSpc>
              <a:spcPct val="90000"/>
            </a:lnSpc>
            <a:spcBef>
              <a:spcPct val="0"/>
            </a:spcBef>
            <a:spcAft>
              <a:spcPct val="20000"/>
            </a:spcAft>
            <a:buChar char="•"/>
          </a:pPr>
          <a:r>
            <a:rPr lang="en-US" sz="1400" kern="1200"/>
            <a:t>so there is often no extra monetary cost for Level 1!</a:t>
          </a:r>
        </a:p>
      </dsp:txBody>
      <dsp:txXfrm>
        <a:off x="0" y="2194031"/>
        <a:ext cx="7559675" cy="1378620"/>
      </dsp:txXfrm>
    </dsp:sp>
    <dsp:sp modelId="{D21B5337-F6C9-4C26-BEEA-4F74CBA17101}">
      <dsp:nvSpPr>
        <dsp:cNvPr id="0" name=""/>
        <dsp:cNvSpPr/>
      </dsp:nvSpPr>
      <dsp:spPr>
        <a:xfrm>
          <a:off x="0" y="3572651"/>
          <a:ext cx="7559675" cy="7150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Level 5 is preferred for applications with low update rate,</a:t>
          </a:r>
          <a:br>
            <a:rPr lang="en-US" sz="1800" kern="1200"/>
          </a:br>
          <a:r>
            <a:rPr lang="en-US" sz="1800" kern="1200"/>
            <a:t>and large amounts of data</a:t>
          </a:r>
        </a:p>
      </dsp:txBody>
      <dsp:txXfrm>
        <a:off x="34906" y="3607557"/>
        <a:ext cx="7489863" cy="645240"/>
      </dsp:txXfrm>
    </dsp:sp>
    <dsp:sp modelId="{FE025C08-56B5-4CDE-B445-2932CB84EBCF}">
      <dsp:nvSpPr>
        <dsp:cNvPr id="0" name=""/>
        <dsp:cNvSpPr/>
      </dsp:nvSpPr>
      <dsp:spPr>
        <a:xfrm>
          <a:off x="0" y="4339543"/>
          <a:ext cx="7559675" cy="7150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Level 1 is preferred for all other applications</a:t>
          </a:r>
        </a:p>
      </dsp:txBody>
      <dsp:txXfrm>
        <a:off x="34906" y="4374449"/>
        <a:ext cx="7489863" cy="645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5D568-3212-44FF-B0D5-4B7C5140925A}">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53121-7414-44BD-936B-087380150A49}">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BBBC6A-7D6D-4E41-B4D7-F590064FA88B}">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RAID 1, RAID 5, RAID 6, and RAID 10 all provide data redundancy, which enhances data availability</a:t>
          </a:r>
        </a:p>
      </dsp:txBody>
      <dsp:txXfrm>
        <a:off x="1507738" y="707092"/>
        <a:ext cx="9007861" cy="1305401"/>
      </dsp:txXfrm>
    </dsp:sp>
    <dsp:sp modelId="{D89BA6A4-6657-4AC7-83F1-C19AFFBCD5C9}">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25C46-B51E-41CA-86AF-FA157E730B8D}">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6E7A2D-B3D7-4911-B923-643060A638BF}">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RAID 6 provides the highest data availability with its dual parity system, allowing for up to two disk failures</a:t>
          </a:r>
        </a:p>
      </dsp:txBody>
      <dsp:txXfrm>
        <a:off x="1507738" y="2338844"/>
        <a:ext cx="9007861" cy="13054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D5941-CAAF-44AA-BC22-029F791502A5}">
      <dsp:nvSpPr>
        <dsp:cNvPr id="0" name=""/>
        <dsp:cNvSpPr/>
      </dsp:nvSpPr>
      <dsp:spPr>
        <a:xfrm>
          <a:off x="0" y="174069"/>
          <a:ext cx="10515600" cy="1272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Each RAID level offers different balances between performance and availability</a:t>
          </a:r>
        </a:p>
      </dsp:txBody>
      <dsp:txXfrm>
        <a:off x="62141" y="236210"/>
        <a:ext cx="10391318" cy="1148678"/>
      </dsp:txXfrm>
    </dsp:sp>
    <dsp:sp modelId="{DA3EA401-70DF-40E8-928C-CA58DA03AA0B}">
      <dsp:nvSpPr>
        <dsp:cNvPr id="0" name=""/>
        <dsp:cNvSpPr/>
      </dsp:nvSpPr>
      <dsp:spPr>
        <a:xfrm>
          <a:off x="0" y="1539189"/>
          <a:ext cx="10515600" cy="1272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Performance is typically highest in RAID 0 and RAID 10, while availability is highest in RAID 1, RAID 5, RAID 6, and RAID</a:t>
          </a:r>
        </a:p>
      </dsp:txBody>
      <dsp:txXfrm>
        <a:off x="62141" y="1601330"/>
        <a:ext cx="10391318" cy="1148678"/>
      </dsp:txXfrm>
    </dsp:sp>
    <dsp:sp modelId="{5ABA2577-4997-462F-AC1C-0DD49AEE5DE6}">
      <dsp:nvSpPr>
        <dsp:cNvPr id="0" name=""/>
        <dsp:cNvSpPr/>
      </dsp:nvSpPr>
      <dsp:spPr>
        <a:xfrm>
          <a:off x="0" y="2904309"/>
          <a:ext cx="10515600" cy="1272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The selection of a RAID level should be based on the specific performance and availability needs of the system</a:t>
          </a:r>
        </a:p>
      </dsp:txBody>
      <dsp:txXfrm>
        <a:off x="62141" y="2966450"/>
        <a:ext cx="10391318" cy="11486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AD881-3200-4FFB-8428-B90A8D9CD61B}">
      <dsp:nvSpPr>
        <dsp:cNvPr id="0" name=""/>
        <dsp:cNvSpPr/>
      </dsp:nvSpPr>
      <dsp:spPr>
        <a:xfrm>
          <a:off x="1138979" y="962626"/>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EF4A42-F27B-43DC-B1F2-5BA1AF22799D}">
      <dsp:nvSpPr>
        <dsp:cNvPr id="0" name=""/>
        <dsp:cNvSpPr/>
      </dsp:nvSpPr>
      <dsp:spPr>
        <a:xfrm>
          <a:off x="569079" y="2198749"/>
          <a:ext cx="2072362"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Improved Efficiency and Performance: Intelligent systems optimize data placement and access patterns for best performance</a:t>
          </a:r>
        </a:p>
      </dsp:txBody>
      <dsp:txXfrm>
        <a:off x="569079" y="2198749"/>
        <a:ext cx="2072362" cy="787500"/>
      </dsp:txXfrm>
    </dsp:sp>
    <dsp:sp modelId="{DEACB280-3A61-4B0A-95B5-EE57C49844CF}">
      <dsp:nvSpPr>
        <dsp:cNvPr id="0" name=""/>
        <dsp:cNvSpPr/>
      </dsp:nvSpPr>
      <dsp:spPr>
        <a:xfrm>
          <a:off x="3574005" y="962626"/>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4D954-EBEB-4C9B-9ACB-D5014D517143}">
      <dsp:nvSpPr>
        <dsp:cNvPr id="0" name=""/>
        <dsp:cNvSpPr/>
      </dsp:nvSpPr>
      <dsp:spPr>
        <a:xfrm>
          <a:off x="3004105" y="2198749"/>
          <a:ext cx="2072362"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Enhanced Data Protection and Security: Features such as automatic backup, encryption, and data replication improve data safety</a:t>
          </a:r>
        </a:p>
      </dsp:txBody>
      <dsp:txXfrm>
        <a:off x="3004105" y="2198749"/>
        <a:ext cx="2072362" cy="787500"/>
      </dsp:txXfrm>
    </dsp:sp>
    <dsp:sp modelId="{8769F0B4-4668-422F-B53A-7C9F6972155D}">
      <dsp:nvSpPr>
        <dsp:cNvPr id="0" name=""/>
        <dsp:cNvSpPr/>
      </dsp:nvSpPr>
      <dsp:spPr>
        <a:xfrm>
          <a:off x="6009031" y="962626"/>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12A5CA-B06C-4242-A1EC-92AFEFD7C0BB}">
      <dsp:nvSpPr>
        <dsp:cNvPr id="0" name=""/>
        <dsp:cNvSpPr/>
      </dsp:nvSpPr>
      <dsp:spPr>
        <a:xfrm>
          <a:off x="5439131" y="2198749"/>
          <a:ext cx="2072362"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Scalability and Flexibility: These systems can easily be expanded or reconfigured to meet changing needs</a:t>
          </a:r>
        </a:p>
      </dsp:txBody>
      <dsp:txXfrm>
        <a:off x="5439131" y="2198749"/>
        <a:ext cx="2072362" cy="787500"/>
      </dsp:txXfrm>
    </dsp:sp>
    <dsp:sp modelId="{1C6FC053-AD2A-4EB4-AAF7-57D8F9075E2A}">
      <dsp:nvSpPr>
        <dsp:cNvPr id="0" name=""/>
        <dsp:cNvSpPr/>
      </dsp:nvSpPr>
      <dsp:spPr>
        <a:xfrm>
          <a:off x="8444057" y="962626"/>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DB99C-A788-40EA-830E-2368651C2B6D}">
      <dsp:nvSpPr>
        <dsp:cNvPr id="0" name=""/>
        <dsp:cNvSpPr/>
      </dsp:nvSpPr>
      <dsp:spPr>
        <a:xfrm>
          <a:off x="7874157" y="2198749"/>
          <a:ext cx="2072362"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Intelligent Management and Analytics: They provide insights into usage patterns and system health, allowing proactive management and optimization</a:t>
          </a:r>
        </a:p>
      </dsp:txBody>
      <dsp:txXfrm>
        <a:off x="7874157" y="2198749"/>
        <a:ext cx="2072362" cy="787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21FF3-D48A-414C-8334-D96F79B45E13}">
      <dsp:nvSpPr>
        <dsp:cNvPr id="0" name=""/>
        <dsp:cNvSpPr/>
      </dsp:nvSpPr>
      <dsp:spPr>
        <a:xfrm>
          <a:off x="0" y="882598"/>
          <a:ext cx="5842095" cy="1629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5BDEBF-EC94-4C4F-8D0F-CB4AFB3F1A07}">
      <dsp:nvSpPr>
        <dsp:cNvPr id="0" name=""/>
        <dsp:cNvSpPr/>
      </dsp:nvSpPr>
      <dsp:spPr>
        <a:xfrm>
          <a:off x="492897" y="1249216"/>
          <a:ext cx="896177" cy="8961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83D4FF-98FD-4F4A-8B7D-38A5AF939C0F}">
      <dsp:nvSpPr>
        <dsp:cNvPr id="0" name=""/>
        <dsp:cNvSpPr/>
      </dsp:nvSpPr>
      <dsp:spPr>
        <a:xfrm>
          <a:off x="1881971" y="882598"/>
          <a:ext cx="3960123" cy="1629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446" tIns="172446" rIns="172446" bIns="172446" numCol="1" spcCol="1270" anchor="ctr" anchorCtr="0">
          <a:noAutofit/>
        </a:bodyPr>
        <a:lstStyle/>
        <a:p>
          <a:pPr marL="0" lvl="0" indent="0" algn="l" defTabSz="1022350">
            <a:lnSpc>
              <a:spcPct val="90000"/>
            </a:lnSpc>
            <a:spcBef>
              <a:spcPct val="0"/>
            </a:spcBef>
            <a:spcAft>
              <a:spcPct val="35000"/>
            </a:spcAft>
            <a:buNone/>
          </a:pPr>
          <a:r>
            <a:rPr lang="en-US" sz="2300" kern="1200"/>
            <a:t>RAID provides a reliable and flexible way to balance performance and availability in data storage</a:t>
          </a:r>
        </a:p>
      </dsp:txBody>
      <dsp:txXfrm>
        <a:off x="1881971" y="882598"/>
        <a:ext cx="3960123" cy="1629412"/>
      </dsp:txXfrm>
    </dsp:sp>
    <dsp:sp modelId="{222D8B60-B82F-4EAD-8F7F-88C2F8BF22BD}">
      <dsp:nvSpPr>
        <dsp:cNvPr id="0" name=""/>
        <dsp:cNvSpPr/>
      </dsp:nvSpPr>
      <dsp:spPr>
        <a:xfrm>
          <a:off x="0" y="2919364"/>
          <a:ext cx="5842095" cy="1629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A49937-D7E6-4339-B964-66B051562704}">
      <dsp:nvSpPr>
        <dsp:cNvPr id="0" name=""/>
        <dsp:cNvSpPr/>
      </dsp:nvSpPr>
      <dsp:spPr>
        <a:xfrm>
          <a:off x="492897" y="3285982"/>
          <a:ext cx="896177" cy="8961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DB0013-B55F-404C-876F-79926929A1BD}">
      <dsp:nvSpPr>
        <dsp:cNvPr id="0" name=""/>
        <dsp:cNvSpPr/>
      </dsp:nvSpPr>
      <dsp:spPr>
        <a:xfrm>
          <a:off x="1881971" y="2919364"/>
          <a:ext cx="3960123" cy="1629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446" tIns="172446" rIns="172446" bIns="172446" numCol="1" spcCol="1270" anchor="ctr" anchorCtr="0">
          <a:noAutofit/>
        </a:bodyPr>
        <a:lstStyle/>
        <a:p>
          <a:pPr marL="0" lvl="0" indent="0" algn="l" defTabSz="1022350">
            <a:lnSpc>
              <a:spcPct val="90000"/>
            </a:lnSpc>
            <a:spcBef>
              <a:spcPct val="0"/>
            </a:spcBef>
            <a:spcAft>
              <a:spcPct val="35000"/>
            </a:spcAft>
            <a:buNone/>
          </a:pPr>
          <a:r>
            <a:rPr lang="en-US" sz="2300" kern="1200"/>
            <a:t>Intelligent storage systems, with their advanced features and functionalities, represent the future of data storage</a:t>
          </a:r>
        </a:p>
      </dsp:txBody>
      <dsp:txXfrm>
        <a:off x="1881971" y="2919364"/>
        <a:ext cx="3960123" cy="16294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F4838-0F12-4D38-9C5E-29D0D739172C}" type="datetimeFigureOut">
              <a:rPr lang="en-IN" smtClean="0"/>
              <a:pPr/>
              <a:t>08-07-2023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E22DC-6FD7-47DB-B8CF-34BAE119FDAC}" type="slidenum">
              <a:rPr lang="en-IN" smtClean="0"/>
              <a:pPr/>
              <a:t>‹#›</a:t>
            </a:fld>
            <a:endParaRPr lang="en-IN"/>
          </a:p>
        </p:txBody>
      </p:sp>
    </p:spTree>
    <p:extLst>
      <p:ext uri="{BB962C8B-B14F-4D97-AF65-F5344CB8AC3E}">
        <p14:creationId xmlns:p14="http://schemas.microsoft.com/office/powerpoint/2010/main" xmlns="" val="345910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xmlns="" id="{4588DF95-6887-DB2F-4E4F-955C3D0540E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ED57A6F-EF2F-48AB-B39C-D385A31C18FA}" type="slidenum">
              <a:rPr lang="en-US" altLang="en-US" sz="1300"/>
              <a:pPr/>
              <a:t>7</a:t>
            </a:fld>
            <a:endParaRPr lang="en-US" altLang="en-US" sz="1300"/>
          </a:p>
        </p:txBody>
      </p:sp>
      <p:sp>
        <p:nvSpPr>
          <p:cNvPr id="61443" name="Rectangle 2">
            <a:extLst>
              <a:ext uri="{FF2B5EF4-FFF2-40B4-BE49-F238E27FC236}">
                <a16:creationId xmlns:a16="http://schemas.microsoft.com/office/drawing/2014/main" xmlns="" id="{7D5F4448-C697-9DF5-D8AA-A4FB54607E8F}"/>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xmlns="" id="{2A365C14-A23D-99BD-16FD-1F72EC893647}"/>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86038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xmlns="" id="{8F568838-CCDB-1FF3-B36B-BD84A88C46A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7CA427F-FBC3-4641-B321-1BC2709D04A3}" type="slidenum">
              <a:rPr lang="en-US" altLang="en-US" sz="1300"/>
              <a:pPr/>
              <a:t>9</a:t>
            </a:fld>
            <a:endParaRPr lang="en-US" altLang="en-US" sz="1300"/>
          </a:p>
        </p:txBody>
      </p:sp>
      <p:sp>
        <p:nvSpPr>
          <p:cNvPr id="63491" name="Rectangle 2">
            <a:extLst>
              <a:ext uri="{FF2B5EF4-FFF2-40B4-BE49-F238E27FC236}">
                <a16:creationId xmlns:a16="http://schemas.microsoft.com/office/drawing/2014/main" xmlns="" id="{3D812D07-4D1C-DE8E-F57D-59F7889A6B48}"/>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xmlns="" id="{02321EE9-3F46-1B3F-757A-1E70AF0D88B0}"/>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8644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xmlns="" id="{135506F8-8FE0-6A59-8B1F-80A75592F9D6}"/>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94E8BB5-FB7D-4B4C-BDC1-F1EED870C36D}" type="slidenum">
              <a:rPr lang="en-US" altLang="en-US" sz="1300"/>
              <a:pPr/>
              <a:t>11</a:t>
            </a:fld>
            <a:endParaRPr lang="en-US" altLang="en-US" sz="1300"/>
          </a:p>
        </p:txBody>
      </p:sp>
      <p:sp>
        <p:nvSpPr>
          <p:cNvPr id="67587" name="Rectangle 2">
            <a:extLst>
              <a:ext uri="{FF2B5EF4-FFF2-40B4-BE49-F238E27FC236}">
                <a16:creationId xmlns:a16="http://schemas.microsoft.com/office/drawing/2014/main" xmlns="" id="{6C34039E-937C-8759-37F5-809CD1EA26F5}"/>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xmlns="" id="{34EC254E-9FC9-31B1-18FB-FACA5B48177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485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xmlns="" id="{1E19B511-5022-293E-D8A8-E3C712510567}"/>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7B5BF28-966A-4605-A92F-EA8D9FC28823}" type="slidenum">
              <a:rPr lang="en-US" altLang="en-US" sz="1300"/>
              <a:pPr/>
              <a:t>13</a:t>
            </a:fld>
            <a:endParaRPr lang="en-US" altLang="en-US" sz="1300"/>
          </a:p>
        </p:txBody>
      </p:sp>
      <p:sp>
        <p:nvSpPr>
          <p:cNvPr id="69635" name="Rectangle 2">
            <a:extLst>
              <a:ext uri="{FF2B5EF4-FFF2-40B4-BE49-F238E27FC236}">
                <a16:creationId xmlns:a16="http://schemas.microsoft.com/office/drawing/2014/main" xmlns="" id="{80EF0BFB-7EA8-60E0-C081-B155A915C4F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xmlns="" id="{6CAA6BF6-E116-989B-5317-0F7F5BFB9377}"/>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18291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xmlns="" id="{AA7D8F9F-DB26-0932-A330-6F7231579D8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1F0F83C-C676-44A6-BA29-B4E09751C76F}" type="slidenum">
              <a:rPr lang="en-US" altLang="en-US" sz="1300"/>
              <a:pPr/>
              <a:t>18</a:t>
            </a:fld>
            <a:endParaRPr lang="en-US" altLang="en-US" sz="1300"/>
          </a:p>
        </p:txBody>
      </p:sp>
      <p:sp>
        <p:nvSpPr>
          <p:cNvPr id="73731" name="Rectangle 2">
            <a:extLst>
              <a:ext uri="{FF2B5EF4-FFF2-40B4-BE49-F238E27FC236}">
                <a16:creationId xmlns:a16="http://schemas.microsoft.com/office/drawing/2014/main" xmlns="" id="{F539FC6D-1CC7-97F5-486A-73086C48BD74}"/>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xmlns="" id="{C75FE5AD-A212-F4CA-B30A-7E362F38212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590632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xmlns="" id="{76D400B9-AB32-749A-90CF-1B776ED56EDF}"/>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8E3B931-BCB3-46E6-A0A3-F1FC84DAFB3C}" type="slidenum">
              <a:rPr lang="en-US" altLang="en-US" sz="1300"/>
              <a:pPr/>
              <a:t>19</a:t>
            </a:fld>
            <a:endParaRPr lang="en-US" altLang="en-US" sz="1300"/>
          </a:p>
        </p:txBody>
      </p:sp>
      <p:sp>
        <p:nvSpPr>
          <p:cNvPr id="75779" name="Rectangle 2">
            <a:extLst>
              <a:ext uri="{FF2B5EF4-FFF2-40B4-BE49-F238E27FC236}">
                <a16:creationId xmlns:a16="http://schemas.microsoft.com/office/drawing/2014/main" xmlns="" id="{1AA33632-6303-41F6-69EF-D4364B2D4AA2}"/>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xmlns="" id="{4B04B635-EC59-9386-D77C-694C59E8A08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127940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xmlns="" id="{F7087F60-4F7E-4BD5-91DC-5041917F8853}"/>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AFDB392-0A9F-4562-9C7F-3842BEE12C45}" type="slidenum">
              <a:rPr lang="en-US" altLang="en-US" sz="1300"/>
              <a:pPr/>
              <a:t>29</a:t>
            </a:fld>
            <a:endParaRPr lang="en-US" altLang="en-US" sz="1300"/>
          </a:p>
        </p:txBody>
      </p:sp>
      <p:sp>
        <p:nvSpPr>
          <p:cNvPr id="77827" name="Rectangle 2">
            <a:extLst>
              <a:ext uri="{FF2B5EF4-FFF2-40B4-BE49-F238E27FC236}">
                <a16:creationId xmlns:a16="http://schemas.microsoft.com/office/drawing/2014/main" xmlns="" id="{BED1B84B-3E4E-C051-1783-A5CE3FF51D6F}"/>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xmlns="" id="{F4D43994-D879-1E71-C8AC-867F3CD13E3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xmlns="" id="{3CFA6266-2583-5950-8D20-628A17F245EC}"/>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B5109AA-B769-437E-A232-F54484E360D4}" type="slidenum">
              <a:rPr lang="en-US" altLang="en-US" sz="1300"/>
              <a:pPr/>
              <a:t>30</a:t>
            </a:fld>
            <a:endParaRPr lang="en-US" altLang="en-US" sz="1300"/>
          </a:p>
        </p:txBody>
      </p:sp>
      <p:sp>
        <p:nvSpPr>
          <p:cNvPr id="79875" name="Rectangle 2">
            <a:extLst>
              <a:ext uri="{FF2B5EF4-FFF2-40B4-BE49-F238E27FC236}">
                <a16:creationId xmlns:a16="http://schemas.microsoft.com/office/drawing/2014/main" xmlns="" id="{2241FC48-F1AF-8F4E-7004-A5FE5BD26725}"/>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xmlns="" id="{5CE231FE-5656-F30A-6146-37A9EDF4C898}"/>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6E9EEE-16ED-4176-B32B-5AB272ABC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3C40F01-B648-46AB-9E5B-18067C2E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32A3118A-983C-4BAB-A2F5-F241AF813A00}"/>
              </a:ext>
            </a:extLst>
          </p:cNvPr>
          <p:cNvSpPr>
            <a:spLocks noGrp="1"/>
          </p:cNvSpPr>
          <p:nvPr>
            <p:ph type="dt" sz="half" idx="10"/>
          </p:nvPr>
        </p:nvSpPr>
        <p:spPr/>
        <p:txBody>
          <a:bodyPr/>
          <a:lstStyle/>
          <a:p>
            <a:fld id="{4B524534-9969-4CB2-9ABD-C21CB6C0DCA9}" type="datetimeFigureOut">
              <a:rPr lang="en-US" smtClean="0"/>
              <a:pPr/>
              <a:t>7/8/2023</a:t>
            </a:fld>
            <a:endParaRPr lang="en-US"/>
          </a:p>
        </p:txBody>
      </p:sp>
      <p:sp>
        <p:nvSpPr>
          <p:cNvPr id="5" name="Footer Placeholder 4">
            <a:extLst>
              <a:ext uri="{FF2B5EF4-FFF2-40B4-BE49-F238E27FC236}">
                <a16:creationId xmlns:a16="http://schemas.microsoft.com/office/drawing/2014/main" xmlns="" id="{8FD13612-C528-4317-81AF-FF4A87278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94E5F64-03B8-4684-BD50-660EC9D3ABB6}"/>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159970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AF275A-987F-4EB6-A02A-0F0B8350D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6EABF2B-AEBA-4F1F-BD9C-1FAC356CC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83A9D9E-F4D3-4F95-A71F-9FA31CBABF8E}"/>
              </a:ext>
            </a:extLst>
          </p:cNvPr>
          <p:cNvSpPr>
            <a:spLocks noGrp="1"/>
          </p:cNvSpPr>
          <p:nvPr>
            <p:ph type="dt" sz="half" idx="10"/>
          </p:nvPr>
        </p:nvSpPr>
        <p:spPr/>
        <p:txBody>
          <a:bodyPr/>
          <a:lstStyle/>
          <a:p>
            <a:fld id="{4B524534-9969-4CB2-9ABD-C21CB6C0DCA9}" type="datetimeFigureOut">
              <a:rPr lang="en-US" smtClean="0"/>
              <a:pPr/>
              <a:t>7/8/2023</a:t>
            </a:fld>
            <a:endParaRPr lang="en-US"/>
          </a:p>
        </p:txBody>
      </p:sp>
      <p:sp>
        <p:nvSpPr>
          <p:cNvPr id="5" name="Footer Placeholder 4">
            <a:extLst>
              <a:ext uri="{FF2B5EF4-FFF2-40B4-BE49-F238E27FC236}">
                <a16:creationId xmlns:a16="http://schemas.microsoft.com/office/drawing/2014/main" xmlns="" id="{2DD0BFFA-6385-42DE-BC39-BADAE3955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AB3FC63-CD2A-43FC-849B-2384A09A6B85}"/>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413653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CA982B9-263E-4D5E-B6F5-C8C6D7DBD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64915C8-B3EF-48AE-92A3-4F945016D6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F64A600-AEDA-4D25-AA64-549A1B2DDCFB}"/>
              </a:ext>
            </a:extLst>
          </p:cNvPr>
          <p:cNvSpPr>
            <a:spLocks noGrp="1"/>
          </p:cNvSpPr>
          <p:nvPr>
            <p:ph type="dt" sz="half" idx="10"/>
          </p:nvPr>
        </p:nvSpPr>
        <p:spPr/>
        <p:txBody>
          <a:bodyPr/>
          <a:lstStyle/>
          <a:p>
            <a:fld id="{4B524534-9969-4CB2-9ABD-C21CB6C0DCA9}" type="datetimeFigureOut">
              <a:rPr lang="en-US" smtClean="0"/>
              <a:pPr/>
              <a:t>7/8/2023</a:t>
            </a:fld>
            <a:endParaRPr lang="en-US"/>
          </a:p>
        </p:txBody>
      </p:sp>
      <p:sp>
        <p:nvSpPr>
          <p:cNvPr id="5" name="Footer Placeholder 4">
            <a:extLst>
              <a:ext uri="{FF2B5EF4-FFF2-40B4-BE49-F238E27FC236}">
                <a16:creationId xmlns:a16="http://schemas.microsoft.com/office/drawing/2014/main" xmlns="" id="{C42D1FE4-F416-4606-A61E-0E45A90A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D5BFB76-0582-4C73-8D0D-370BEE6221A2}"/>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26384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6824CDB-185C-4254-8ED4-E5C2086EBB84}"/>
              </a:ext>
            </a:extLst>
          </p:cNvPr>
          <p:cNvSpPr>
            <a:spLocks noGrp="1"/>
          </p:cNvSpPr>
          <p:nvPr>
            <p:ph type="dt" sz="half" idx="10"/>
          </p:nvPr>
        </p:nvSpPr>
        <p:spPr/>
        <p:txBody>
          <a:bodyPr/>
          <a:lstStyle/>
          <a:p>
            <a:fld id="{4B524534-9969-4CB2-9ABD-C21CB6C0DCA9}" type="datetimeFigureOut">
              <a:rPr lang="en-US" smtClean="0"/>
              <a:pPr/>
              <a:t>7/8/2023</a:t>
            </a:fld>
            <a:endParaRPr lang="en-US"/>
          </a:p>
        </p:txBody>
      </p:sp>
      <p:sp>
        <p:nvSpPr>
          <p:cNvPr id="5" name="Footer Placeholder 4">
            <a:extLst>
              <a:ext uri="{FF2B5EF4-FFF2-40B4-BE49-F238E27FC236}">
                <a16:creationId xmlns:a16="http://schemas.microsoft.com/office/drawing/2014/main" xmlns=""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E59FE74-6212-4D92-9932-D66EF8921D21}"/>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324559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971F78-E800-43B6-A288-9CBD21FF9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68E8258-7259-466A-B848-0A7BDF696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2F2AE53-1AE6-4515-9E7C-4DF370399020}"/>
              </a:ext>
            </a:extLst>
          </p:cNvPr>
          <p:cNvSpPr>
            <a:spLocks noGrp="1"/>
          </p:cNvSpPr>
          <p:nvPr>
            <p:ph type="dt" sz="half" idx="10"/>
          </p:nvPr>
        </p:nvSpPr>
        <p:spPr/>
        <p:txBody>
          <a:bodyPr/>
          <a:lstStyle/>
          <a:p>
            <a:fld id="{4B524534-9969-4CB2-9ABD-C21CB6C0DCA9}" type="datetimeFigureOut">
              <a:rPr lang="en-US" smtClean="0"/>
              <a:pPr/>
              <a:t>7/8/2023</a:t>
            </a:fld>
            <a:endParaRPr lang="en-US"/>
          </a:p>
        </p:txBody>
      </p:sp>
      <p:sp>
        <p:nvSpPr>
          <p:cNvPr id="5" name="Footer Placeholder 4">
            <a:extLst>
              <a:ext uri="{FF2B5EF4-FFF2-40B4-BE49-F238E27FC236}">
                <a16:creationId xmlns:a16="http://schemas.microsoft.com/office/drawing/2014/main" xmlns="" id="{80D55D63-C6EE-4D5C-B7A9-95A1E6D1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5463A6C-0F5A-4140-86D7-CEA5DA9D2F91}"/>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205787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A1452A-1AAC-41B7-9698-E4A536710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F80F0C6-2ABB-45B6-AE72-F4B46AEA5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196BF74-B5B0-48C9-8830-CBA5FA0ABE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628EC25-05AD-42BA-9E6F-CB33230764C6}"/>
              </a:ext>
            </a:extLst>
          </p:cNvPr>
          <p:cNvSpPr>
            <a:spLocks noGrp="1"/>
          </p:cNvSpPr>
          <p:nvPr>
            <p:ph type="dt" sz="half" idx="10"/>
          </p:nvPr>
        </p:nvSpPr>
        <p:spPr/>
        <p:txBody>
          <a:bodyPr/>
          <a:lstStyle/>
          <a:p>
            <a:fld id="{4B524534-9969-4CB2-9ABD-C21CB6C0DCA9}" type="datetimeFigureOut">
              <a:rPr lang="en-US" smtClean="0"/>
              <a:pPr/>
              <a:t>7/8/2023</a:t>
            </a:fld>
            <a:endParaRPr lang="en-US"/>
          </a:p>
        </p:txBody>
      </p:sp>
      <p:sp>
        <p:nvSpPr>
          <p:cNvPr id="6" name="Footer Placeholder 5">
            <a:extLst>
              <a:ext uri="{FF2B5EF4-FFF2-40B4-BE49-F238E27FC236}">
                <a16:creationId xmlns:a16="http://schemas.microsoft.com/office/drawing/2014/main" xmlns="" id="{8C912A1E-D315-4BA7-ABB2-E712C20C9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7F485FA-A2AC-49CA-9A83-C92CE36BA44B}"/>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128129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678BFD-420B-47B1-A399-28337F7FE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C7B09AA-FB5C-43B5-B943-D56018E7A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D5D0E27-DA14-405A-9146-FD721CFD9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EFE33A21-3231-4570-9504-DEB8F0198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32927E2-FB38-41BF-B8D6-2EF618DE3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620403D-0D2B-4F1F-9759-5D2C6F2EF7DD}"/>
              </a:ext>
            </a:extLst>
          </p:cNvPr>
          <p:cNvSpPr>
            <a:spLocks noGrp="1"/>
          </p:cNvSpPr>
          <p:nvPr>
            <p:ph type="dt" sz="half" idx="10"/>
          </p:nvPr>
        </p:nvSpPr>
        <p:spPr/>
        <p:txBody>
          <a:bodyPr/>
          <a:lstStyle/>
          <a:p>
            <a:fld id="{4B524534-9969-4CB2-9ABD-C21CB6C0DCA9}" type="datetimeFigureOut">
              <a:rPr lang="en-US" smtClean="0"/>
              <a:pPr/>
              <a:t>7/8/2023</a:t>
            </a:fld>
            <a:endParaRPr lang="en-US"/>
          </a:p>
        </p:txBody>
      </p:sp>
      <p:sp>
        <p:nvSpPr>
          <p:cNvPr id="8" name="Footer Placeholder 7">
            <a:extLst>
              <a:ext uri="{FF2B5EF4-FFF2-40B4-BE49-F238E27FC236}">
                <a16:creationId xmlns:a16="http://schemas.microsoft.com/office/drawing/2014/main" xmlns="" id="{BAD5D7F8-7B2A-42B7-9364-8B44FD6A5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833F565-160A-49C2-AAC3-B286AF284C52}"/>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324880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607B34-953F-46E2-9212-9C7904F30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27FD579-8E3D-4694-B59F-C72342EC3FFA}"/>
              </a:ext>
            </a:extLst>
          </p:cNvPr>
          <p:cNvSpPr>
            <a:spLocks noGrp="1"/>
          </p:cNvSpPr>
          <p:nvPr>
            <p:ph type="dt" sz="half" idx="10"/>
          </p:nvPr>
        </p:nvSpPr>
        <p:spPr/>
        <p:txBody>
          <a:bodyPr/>
          <a:lstStyle/>
          <a:p>
            <a:fld id="{4B524534-9969-4CB2-9ABD-C21CB6C0DCA9}" type="datetimeFigureOut">
              <a:rPr lang="en-US" smtClean="0"/>
              <a:pPr/>
              <a:t>7/8/2023</a:t>
            </a:fld>
            <a:endParaRPr lang="en-US"/>
          </a:p>
        </p:txBody>
      </p:sp>
      <p:sp>
        <p:nvSpPr>
          <p:cNvPr id="4" name="Footer Placeholder 3">
            <a:extLst>
              <a:ext uri="{FF2B5EF4-FFF2-40B4-BE49-F238E27FC236}">
                <a16:creationId xmlns:a16="http://schemas.microsoft.com/office/drawing/2014/main" xmlns="" id="{ED071574-27F1-4B7A-BAE3-2B6FCEC99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6D8E433-95CB-4471-BE93-57D289ED6B5D}"/>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4669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ECB81F0-4DBF-48CB-B4EB-04051F47334B}"/>
              </a:ext>
            </a:extLst>
          </p:cNvPr>
          <p:cNvSpPr>
            <a:spLocks noGrp="1"/>
          </p:cNvSpPr>
          <p:nvPr>
            <p:ph type="dt" sz="half" idx="10"/>
          </p:nvPr>
        </p:nvSpPr>
        <p:spPr/>
        <p:txBody>
          <a:bodyPr/>
          <a:lstStyle/>
          <a:p>
            <a:fld id="{4B524534-9969-4CB2-9ABD-C21CB6C0DCA9}" type="datetimeFigureOut">
              <a:rPr lang="en-US" smtClean="0"/>
              <a:pPr/>
              <a:t>7/8/2023</a:t>
            </a:fld>
            <a:endParaRPr lang="en-US"/>
          </a:p>
        </p:txBody>
      </p:sp>
      <p:sp>
        <p:nvSpPr>
          <p:cNvPr id="3" name="Footer Placeholder 2">
            <a:extLst>
              <a:ext uri="{FF2B5EF4-FFF2-40B4-BE49-F238E27FC236}">
                <a16:creationId xmlns:a16="http://schemas.microsoft.com/office/drawing/2014/main" xmlns="" id="{0DC5B585-6DE1-4A09-91B3-11A8D113DB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302F36D-2A84-4C8A-A101-3B1447C19DD9}"/>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200761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8E10F9-CB47-4046-B486-183E7B046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8D03C747-7154-4E65-B288-C0F5444BC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9D75969-9787-45FF-B02B-BD60FEF51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EE74412-3327-4562-A9B1-E3CD35962F90}"/>
              </a:ext>
            </a:extLst>
          </p:cNvPr>
          <p:cNvSpPr>
            <a:spLocks noGrp="1"/>
          </p:cNvSpPr>
          <p:nvPr>
            <p:ph type="dt" sz="half" idx="10"/>
          </p:nvPr>
        </p:nvSpPr>
        <p:spPr/>
        <p:txBody>
          <a:bodyPr/>
          <a:lstStyle/>
          <a:p>
            <a:fld id="{4B524534-9969-4CB2-9ABD-C21CB6C0DCA9}" type="datetimeFigureOut">
              <a:rPr lang="en-US" smtClean="0"/>
              <a:pPr/>
              <a:t>7/8/2023</a:t>
            </a:fld>
            <a:endParaRPr lang="en-US"/>
          </a:p>
        </p:txBody>
      </p:sp>
      <p:sp>
        <p:nvSpPr>
          <p:cNvPr id="6" name="Footer Placeholder 5">
            <a:extLst>
              <a:ext uri="{FF2B5EF4-FFF2-40B4-BE49-F238E27FC236}">
                <a16:creationId xmlns:a16="http://schemas.microsoft.com/office/drawing/2014/main" xmlns="" id="{7BD53315-3633-4ECA-B2A4-A1F648A35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0E8B3A6-1D67-450F-91D0-7BE4DC5E410B}"/>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3151805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B7C49-0AF4-4BCA-BD58-5CF270B44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5234198-316F-4B5C-A8F3-7DA172AC0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D6B99583-D413-498F-8CDE-5451E602F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09C6A98-151E-46AB-88EA-1F904395DAD6}"/>
              </a:ext>
            </a:extLst>
          </p:cNvPr>
          <p:cNvSpPr>
            <a:spLocks noGrp="1"/>
          </p:cNvSpPr>
          <p:nvPr>
            <p:ph type="dt" sz="half" idx="10"/>
          </p:nvPr>
        </p:nvSpPr>
        <p:spPr/>
        <p:txBody>
          <a:bodyPr/>
          <a:lstStyle/>
          <a:p>
            <a:fld id="{4B524534-9969-4CB2-9ABD-C21CB6C0DCA9}" type="datetimeFigureOut">
              <a:rPr lang="en-US" smtClean="0"/>
              <a:pPr/>
              <a:t>7/8/2023</a:t>
            </a:fld>
            <a:endParaRPr lang="en-US"/>
          </a:p>
        </p:txBody>
      </p:sp>
      <p:sp>
        <p:nvSpPr>
          <p:cNvPr id="6" name="Footer Placeholder 5">
            <a:extLst>
              <a:ext uri="{FF2B5EF4-FFF2-40B4-BE49-F238E27FC236}">
                <a16:creationId xmlns:a16="http://schemas.microsoft.com/office/drawing/2014/main" xmlns="" id="{781FD373-EEFF-4D93-BEDB-FAB398098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31684BC-6EA4-40C1-BAC2-53CBBBBA8965}"/>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406688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5506709-0A5C-4421-BC1B-068DA5C42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ADC4133-F497-49A1-A726-5A366B7E1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FE213B9-C0F7-45D3-BD6C-98FC6F2D4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24534-9969-4CB2-9ABD-C21CB6C0DCA9}" type="datetimeFigureOut">
              <a:rPr lang="en-US" smtClean="0"/>
              <a:pPr/>
              <a:t>7/8/2023</a:t>
            </a:fld>
            <a:endParaRPr lang="en-US"/>
          </a:p>
        </p:txBody>
      </p:sp>
      <p:sp>
        <p:nvSpPr>
          <p:cNvPr id="5" name="Footer Placeholder 4">
            <a:extLst>
              <a:ext uri="{FF2B5EF4-FFF2-40B4-BE49-F238E27FC236}">
                <a16:creationId xmlns:a16="http://schemas.microsoft.com/office/drawing/2014/main" xmlns="" id="{522F9C1C-9F3E-47F1-B393-DFDEC0F47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49B7061-2E1E-4D31-A140-9F1497C08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2296838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1.xml"/><Relationship Id="rId1" Type="http://schemas.openxmlformats.org/officeDocument/2006/relationships/video" Target="NULL"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5.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jpeg"/><Relationship Id="rId26" Type="http://schemas.openxmlformats.org/officeDocument/2006/relationships/image" Target="../media/image35.jpe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jpeg"/><Relationship Id="rId50" Type="http://schemas.openxmlformats.org/officeDocument/2006/relationships/image" Target="../media/image59.jpeg"/><Relationship Id="rId55" Type="http://schemas.openxmlformats.org/officeDocument/2006/relationships/image" Target="../media/image64.jpeg"/><Relationship Id="rId63" Type="http://schemas.openxmlformats.org/officeDocument/2006/relationships/image" Target="../media/image72.png"/><Relationship Id="rId68" Type="http://schemas.openxmlformats.org/officeDocument/2006/relationships/image" Target="../media/image77.png"/><Relationship Id="rId76" Type="http://schemas.openxmlformats.org/officeDocument/2006/relationships/image" Target="../media/image85.png"/><Relationship Id="rId7" Type="http://schemas.openxmlformats.org/officeDocument/2006/relationships/image" Target="../media/image16.jpeg"/><Relationship Id="rId71" Type="http://schemas.openxmlformats.org/officeDocument/2006/relationships/image" Target="../media/image80.png"/><Relationship Id="rId2" Type="http://schemas.openxmlformats.org/officeDocument/2006/relationships/image" Target="../media/image11.png"/><Relationship Id="rId16" Type="http://schemas.openxmlformats.org/officeDocument/2006/relationships/image" Target="../media/image25.jpeg"/><Relationship Id="rId29" Type="http://schemas.openxmlformats.org/officeDocument/2006/relationships/image" Target="../media/image38.png"/><Relationship Id="rId11" Type="http://schemas.openxmlformats.org/officeDocument/2006/relationships/image" Target="../media/image20.png"/><Relationship Id="rId24" Type="http://schemas.openxmlformats.org/officeDocument/2006/relationships/image" Target="../media/image33.jpeg"/><Relationship Id="rId32" Type="http://schemas.openxmlformats.org/officeDocument/2006/relationships/image" Target="../media/image41.png"/><Relationship Id="rId37" Type="http://schemas.openxmlformats.org/officeDocument/2006/relationships/image" Target="../media/image46.jpeg"/><Relationship Id="rId40" Type="http://schemas.openxmlformats.org/officeDocument/2006/relationships/image" Target="../media/image49.png"/><Relationship Id="rId45" Type="http://schemas.openxmlformats.org/officeDocument/2006/relationships/image" Target="../media/image54.jpeg"/><Relationship Id="rId53" Type="http://schemas.openxmlformats.org/officeDocument/2006/relationships/image" Target="../media/image62.png"/><Relationship Id="rId58" Type="http://schemas.openxmlformats.org/officeDocument/2006/relationships/image" Target="../media/image67.png"/><Relationship Id="rId66" Type="http://schemas.openxmlformats.org/officeDocument/2006/relationships/image" Target="../media/image75.jpeg"/><Relationship Id="rId74" Type="http://schemas.openxmlformats.org/officeDocument/2006/relationships/image" Target="../media/image8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jpeg"/><Relationship Id="rId36" Type="http://schemas.openxmlformats.org/officeDocument/2006/relationships/image" Target="../media/image45.png"/><Relationship Id="rId49" Type="http://schemas.openxmlformats.org/officeDocument/2006/relationships/image" Target="../media/image58.jpeg"/><Relationship Id="rId57" Type="http://schemas.openxmlformats.org/officeDocument/2006/relationships/image" Target="../media/image66.jpeg"/><Relationship Id="rId61" Type="http://schemas.openxmlformats.org/officeDocument/2006/relationships/image" Target="../media/image70.png"/><Relationship Id="rId10" Type="http://schemas.openxmlformats.org/officeDocument/2006/relationships/image" Target="../media/image19.png"/><Relationship Id="rId19" Type="http://schemas.openxmlformats.org/officeDocument/2006/relationships/image" Target="../media/image28.jpeg"/><Relationship Id="rId31" Type="http://schemas.openxmlformats.org/officeDocument/2006/relationships/image" Target="../media/image40.png"/><Relationship Id="rId44" Type="http://schemas.openxmlformats.org/officeDocument/2006/relationships/image" Target="../media/image53.png"/><Relationship Id="rId52" Type="http://schemas.openxmlformats.org/officeDocument/2006/relationships/image" Target="../media/image61.png"/><Relationship Id="rId60" Type="http://schemas.openxmlformats.org/officeDocument/2006/relationships/image" Target="../media/image69.png"/><Relationship Id="rId65" Type="http://schemas.openxmlformats.org/officeDocument/2006/relationships/image" Target="../media/image74.png"/><Relationship Id="rId73" Type="http://schemas.openxmlformats.org/officeDocument/2006/relationships/image" Target="../media/image82.png"/><Relationship Id="rId78" Type="http://schemas.openxmlformats.org/officeDocument/2006/relationships/image" Target="../media/image87.pn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jpeg"/><Relationship Id="rId43" Type="http://schemas.openxmlformats.org/officeDocument/2006/relationships/image" Target="../media/image52.png"/><Relationship Id="rId48" Type="http://schemas.openxmlformats.org/officeDocument/2006/relationships/image" Target="../media/image57.png"/><Relationship Id="rId56" Type="http://schemas.openxmlformats.org/officeDocument/2006/relationships/image" Target="../media/image65.png"/><Relationship Id="rId64" Type="http://schemas.openxmlformats.org/officeDocument/2006/relationships/image" Target="../media/image73.jpeg"/><Relationship Id="rId69" Type="http://schemas.openxmlformats.org/officeDocument/2006/relationships/image" Target="../media/image78.png"/><Relationship Id="rId77" Type="http://schemas.openxmlformats.org/officeDocument/2006/relationships/image" Target="../media/image86.png"/><Relationship Id="rId8" Type="http://schemas.openxmlformats.org/officeDocument/2006/relationships/image" Target="../media/image17.jpeg"/><Relationship Id="rId51" Type="http://schemas.openxmlformats.org/officeDocument/2006/relationships/image" Target="../media/image60.png"/><Relationship Id="rId72" Type="http://schemas.openxmlformats.org/officeDocument/2006/relationships/image" Target="../media/image81.png"/><Relationship Id="rId3" Type="http://schemas.openxmlformats.org/officeDocument/2006/relationships/image" Target="../media/image12.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jpeg"/><Relationship Id="rId38" Type="http://schemas.openxmlformats.org/officeDocument/2006/relationships/image" Target="../media/image47.png"/><Relationship Id="rId46" Type="http://schemas.openxmlformats.org/officeDocument/2006/relationships/image" Target="../media/image55.png"/><Relationship Id="rId59" Type="http://schemas.openxmlformats.org/officeDocument/2006/relationships/image" Target="../media/image68.jpeg"/><Relationship Id="rId67" Type="http://schemas.openxmlformats.org/officeDocument/2006/relationships/image" Target="../media/image76.jpeg"/><Relationship Id="rId20" Type="http://schemas.openxmlformats.org/officeDocument/2006/relationships/image" Target="../media/image29.png"/><Relationship Id="rId41" Type="http://schemas.openxmlformats.org/officeDocument/2006/relationships/image" Target="../media/image50.png"/><Relationship Id="rId54" Type="http://schemas.openxmlformats.org/officeDocument/2006/relationships/image" Target="../media/image63.png"/><Relationship Id="rId62" Type="http://schemas.openxmlformats.org/officeDocument/2006/relationships/image" Target="../media/image71.png"/><Relationship Id="rId70" Type="http://schemas.openxmlformats.org/officeDocument/2006/relationships/image" Target="../media/image79.png"/><Relationship Id="rId75"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1DD1A8A-57D5-4A81-AD04-532B043C5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lectronic System">
            <a:extLst>
              <a:ext uri="{FF2B5EF4-FFF2-40B4-BE49-F238E27FC236}">
                <a16:creationId xmlns:a16="http://schemas.microsoft.com/office/drawing/2014/main" xmlns="" id="{CF837DC6-54F9-CD45-06E6-ADEE409D447C}"/>
              </a:ext>
            </a:extLst>
          </p:cNvPr>
          <p:cNvPicPr>
            <a:picLocks noChangeAspect="1"/>
          </p:cNvPicPr>
          <p:nvPr>
            <a:videoFile r:link="rId1"/>
            <p:extLst>
              <p:ext uri="{DAA4B4D4-6D71-4841-9C94-3DE7FCFB9230}">
                <p14:media xmlns:p14="http://schemas.microsoft.com/office/powerpoint/2010/main" xmlns="" r:embed="rId3"/>
              </p:ext>
            </p:extLst>
          </p:nvPr>
        </p:nvPicPr>
        <p:blipFill rotWithShape="1">
          <a:blip r:embed="rId4"/>
          <a:srcRect r="6250" b="625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xmlns=""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DISK RAID configuration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RAID 2, RAID 3, RAID 4, RAID 6 Explained with Diagram">
            <a:extLst>
              <a:ext uri="{FF2B5EF4-FFF2-40B4-BE49-F238E27FC236}">
                <a16:creationId xmlns:a16="http://schemas.microsoft.com/office/drawing/2014/main" xmlns="" id="{6471EE5C-5459-BFAA-FE4F-37E58CEE12B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74947" y="253149"/>
            <a:ext cx="6282664" cy="3290412"/>
          </a:xfrm>
          <a:prstGeom prst="rect">
            <a:avLst/>
          </a:prstGeom>
          <a:noFill/>
          <a:extLst>
            <a:ext uri="{909E8E84-426E-40DD-AFC4-6F175D3DCCD1}">
              <a14:hiddenFill xmlns:a14="http://schemas.microsoft.com/office/drawing/2010/main" xmlns="">
                <a:solidFill>
                  <a:srgbClr val="FFFFFF"/>
                </a:solidFill>
              </a14:hiddenFill>
            </a:ext>
          </a:extLst>
        </p:spPr>
      </p:pic>
      <p:pic>
        <p:nvPicPr>
          <p:cNvPr id="65540" name="Picture 4" descr="RAID 2, RAID 3, RAID 4, RAID 6 Explained with Diagram">
            <a:extLst>
              <a:ext uri="{FF2B5EF4-FFF2-40B4-BE49-F238E27FC236}">
                <a16:creationId xmlns:a16="http://schemas.microsoft.com/office/drawing/2014/main" xmlns="" id="{CC7F2426-6337-4407-E2E0-EBB298B1DE9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74947" y="3610391"/>
            <a:ext cx="6282664" cy="32068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86642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1495" name="Rectangle 191494">
            <a:extLst>
              <a:ext uri="{FF2B5EF4-FFF2-40B4-BE49-F238E27FC236}">
                <a16:creationId xmlns:a16="http://schemas.microsoft.com/office/drawing/2014/main" xmlns="" id="{6A8AAC95-3719-4BCD-B710-4160043D92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497" name="Freeform: Shape 191496">
            <a:extLst>
              <a:ext uri="{FF2B5EF4-FFF2-40B4-BE49-F238E27FC236}">
                <a16:creationId xmlns:a16="http://schemas.microsoft.com/office/drawing/2014/main" xmlns="" id="{73A6D7BA-50E4-42FE-A0E3-FC42B7EC4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91490" name="Rectangle 2">
            <a:extLst>
              <a:ext uri="{FF2B5EF4-FFF2-40B4-BE49-F238E27FC236}">
                <a16:creationId xmlns:a16="http://schemas.microsoft.com/office/drawing/2014/main" xmlns="" id="{0C48B1F7-89E7-8949-65B7-82DE34855BD7}"/>
              </a:ext>
            </a:extLst>
          </p:cNvPr>
          <p:cNvSpPr>
            <a:spLocks noGrp="1" noChangeArrowheads="1"/>
          </p:cNvSpPr>
          <p:nvPr>
            <p:ph type="title"/>
          </p:nvPr>
        </p:nvSpPr>
        <p:spPr>
          <a:xfrm>
            <a:off x="838200" y="838199"/>
            <a:ext cx="4191000" cy="5338763"/>
          </a:xfrm>
        </p:spPr>
        <p:txBody>
          <a:bodyPr>
            <a:normAutofit/>
          </a:bodyPr>
          <a:lstStyle/>
          <a:p>
            <a:pPr>
              <a:defRPr/>
            </a:pPr>
            <a:r>
              <a:rPr lang="en-US">
                <a:latin typeface="Verdana" panose="020B0604030504040204" pitchFamily="34" charset="0"/>
                <a:ea typeface="Verdana" panose="020B0604030504040204" pitchFamily="34" charset="0"/>
              </a:rPr>
              <a:t>RAID Levels (Cont.)</a:t>
            </a:r>
          </a:p>
        </p:txBody>
      </p:sp>
      <p:sp>
        <p:nvSpPr>
          <p:cNvPr id="66563" name="Rectangle 3">
            <a:extLst>
              <a:ext uri="{FF2B5EF4-FFF2-40B4-BE49-F238E27FC236}">
                <a16:creationId xmlns:a16="http://schemas.microsoft.com/office/drawing/2014/main" xmlns="" id="{91C8C2A0-9AF3-95A0-5CE5-5B99507407C6}"/>
              </a:ext>
            </a:extLst>
          </p:cNvPr>
          <p:cNvSpPr>
            <a:spLocks noGrp="1" noChangeArrowheads="1"/>
          </p:cNvSpPr>
          <p:nvPr>
            <p:ph type="body" idx="1"/>
          </p:nvPr>
        </p:nvSpPr>
        <p:spPr>
          <a:xfrm>
            <a:off x="5302332" y="838199"/>
            <a:ext cx="6051468" cy="5338763"/>
          </a:xfrm>
        </p:spPr>
        <p:txBody>
          <a:bodyPr anchor="ctr">
            <a:normAutofit/>
          </a:bodyPr>
          <a:lstStyle/>
          <a:p>
            <a:r>
              <a:rPr lang="en-US" altLang="en-US" sz="1300" b="1">
                <a:latin typeface="Verdana" panose="020B0604030504040204" pitchFamily="34" charset="0"/>
                <a:ea typeface="Verdana" panose="020B0604030504040204" pitchFamily="34" charset="0"/>
              </a:rPr>
              <a:t>RAID Level 4: </a:t>
            </a:r>
            <a:r>
              <a:rPr lang="en-US" altLang="en-US" sz="1300">
                <a:latin typeface="Verdana" panose="020B0604030504040204" pitchFamily="34" charset="0"/>
                <a:ea typeface="Verdana" panose="020B0604030504040204" pitchFamily="34" charset="0"/>
              </a:rPr>
              <a:t> Block-Interleaved Parity; uses block-level striping, and keeps a parity block on a separate disk for corresponding blocks from N other disks.</a:t>
            </a:r>
          </a:p>
          <a:p>
            <a:pPr marL="0" indent="0">
              <a:buNone/>
            </a:pPr>
            <a:endParaRPr lang="en-US" altLang="en-US" sz="1300">
              <a:latin typeface="Verdana" panose="020B0604030504040204" pitchFamily="34" charset="0"/>
              <a:ea typeface="Verdana" panose="020B0604030504040204" pitchFamily="34" charset="0"/>
            </a:endParaRPr>
          </a:p>
          <a:p>
            <a:pPr lvl="1"/>
            <a:r>
              <a:rPr lang="en-US" altLang="en-US" sz="1300">
                <a:latin typeface="Verdana" panose="020B0604030504040204" pitchFamily="34" charset="0"/>
                <a:ea typeface="Verdana" panose="020B0604030504040204" pitchFamily="34" charset="0"/>
              </a:rPr>
              <a:t>When writing data block, corresponding block of parity bits must also be computed and written to parity disk</a:t>
            </a:r>
          </a:p>
          <a:p>
            <a:pPr lvl="1"/>
            <a:r>
              <a:rPr lang="en-US" altLang="en-US" sz="1300">
                <a:latin typeface="Verdana" panose="020B0604030504040204" pitchFamily="34" charset="0"/>
                <a:ea typeface="Verdana" panose="020B0604030504040204" pitchFamily="34" charset="0"/>
              </a:rPr>
              <a:t>To find value of a damaged block, compute XOR of bits from corresponding blocks (including parity block) from other disks.</a:t>
            </a:r>
          </a:p>
          <a:p>
            <a:pPr lvl="1"/>
            <a:r>
              <a:rPr lang="en-US" altLang="en-US" sz="1300">
                <a:latin typeface="Verdana" panose="020B0604030504040204" pitchFamily="34" charset="0"/>
                <a:ea typeface="Verdana" panose="020B0604030504040204" pitchFamily="34" charset="0"/>
              </a:rPr>
              <a:t>Provides higher I/O rates for independent block reads than Level 3 </a:t>
            </a:r>
          </a:p>
          <a:p>
            <a:pPr lvl="2"/>
            <a:r>
              <a:rPr lang="en-US" altLang="en-US" sz="1300">
                <a:latin typeface="Verdana" panose="020B0604030504040204" pitchFamily="34" charset="0"/>
                <a:ea typeface="Verdana" panose="020B0604030504040204" pitchFamily="34" charset="0"/>
              </a:rPr>
              <a:t>block read goes to a single disk, so blocks stored on different disks can be read in parallel</a:t>
            </a:r>
          </a:p>
          <a:p>
            <a:pPr lvl="1"/>
            <a:r>
              <a:rPr lang="en-US" altLang="en-US" sz="1300">
                <a:latin typeface="Verdana" panose="020B0604030504040204" pitchFamily="34" charset="0"/>
                <a:ea typeface="Verdana" panose="020B0604030504040204" pitchFamily="34" charset="0"/>
              </a:rPr>
              <a:t>Provides high transfer rates for reads of multiple blocks than no-striping</a:t>
            </a:r>
          </a:p>
          <a:p>
            <a:pPr lvl="1"/>
            <a:r>
              <a:rPr lang="en-US" altLang="en-US" sz="1300">
                <a:latin typeface="Verdana" panose="020B0604030504040204" pitchFamily="34" charset="0"/>
                <a:ea typeface="Verdana" panose="020B0604030504040204" pitchFamily="34" charset="0"/>
              </a:rPr>
              <a:t>Before writing a block, parity data must be computed </a:t>
            </a:r>
          </a:p>
          <a:p>
            <a:pPr lvl="2"/>
            <a:r>
              <a:rPr lang="en-US" altLang="en-US" sz="1300">
                <a:latin typeface="Verdana" panose="020B0604030504040204" pitchFamily="34" charset="0"/>
                <a:ea typeface="Verdana" panose="020B0604030504040204" pitchFamily="34" charset="0"/>
              </a:rPr>
              <a:t>Can be done by using old parity block, old value of current block and new value of current block (2 block reads + 2 block writes)</a:t>
            </a:r>
          </a:p>
          <a:p>
            <a:pPr lvl="2"/>
            <a:r>
              <a:rPr lang="en-US" altLang="en-US" sz="1300">
                <a:latin typeface="Verdana" panose="020B0604030504040204" pitchFamily="34" charset="0"/>
                <a:ea typeface="Verdana" panose="020B0604030504040204" pitchFamily="34" charset="0"/>
              </a:rPr>
              <a:t>Or by recomputing the parity value using the new values of blocks corresponding to the parity block</a:t>
            </a:r>
          </a:p>
          <a:p>
            <a:pPr lvl="3"/>
            <a:r>
              <a:rPr lang="en-US" altLang="en-US" sz="1300">
                <a:latin typeface="Verdana" panose="020B0604030504040204" pitchFamily="34" charset="0"/>
                <a:ea typeface="Verdana" panose="020B0604030504040204" pitchFamily="34" charset="0"/>
              </a:rPr>
              <a:t>More efficient for writing large amounts of data sequentially</a:t>
            </a:r>
          </a:p>
          <a:p>
            <a:pPr lvl="1"/>
            <a:r>
              <a:rPr lang="en-US" altLang="en-US" sz="1300">
                <a:latin typeface="Verdana" panose="020B0604030504040204" pitchFamily="34" charset="0"/>
                <a:ea typeface="Verdana" panose="020B0604030504040204" pitchFamily="34" charset="0"/>
              </a:rPr>
              <a:t>Parity block becomes a bottleneck for independent block writes since every block write also writes to parity disk</a:t>
            </a:r>
          </a:p>
        </p:txBody>
      </p:sp>
    </p:spTree>
    <p:extLst>
      <p:ext uri="{BB962C8B-B14F-4D97-AF65-F5344CB8AC3E}">
        <p14:creationId xmlns:p14="http://schemas.microsoft.com/office/powerpoint/2010/main" xmlns="" val="233635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RAID levels 0, 1, 4, 5, 6, 10 explained - Boolean World">
            <a:extLst>
              <a:ext uri="{FF2B5EF4-FFF2-40B4-BE49-F238E27FC236}">
                <a16:creationId xmlns:a16="http://schemas.microsoft.com/office/drawing/2014/main" xmlns="" id="{7FA5F32C-DE61-96E6-0372-62DA47D5C24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52666" y="874510"/>
            <a:ext cx="9086668" cy="53161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00601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519" name="Rectangle 192518">
            <a:extLst>
              <a:ext uri="{FF2B5EF4-FFF2-40B4-BE49-F238E27FC236}">
                <a16:creationId xmlns:a16="http://schemas.microsoft.com/office/drawing/2014/main" xmlns="" id="{A0339EE9-5436-4860-BBFC-7CD7C90DBA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521" name="Freeform: Shape 192520">
            <a:extLst>
              <a:ext uri="{FF2B5EF4-FFF2-40B4-BE49-F238E27FC236}">
                <a16:creationId xmlns:a16="http://schemas.microsoft.com/office/drawing/2014/main" xmlns="" id="{AA770EBD-5B77-46EC-BF58-EF27ACD6B4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192514" name="Rectangle 2">
            <a:extLst>
              <a:ext uri="{FF2B5EF4-FFF2-40B4-BE49-F238E27FC236}">
                <a16:creationId xmlns:a16="http://schemas.microsoft.com/office/drawing/2014/main" xmlns="" id="{0266D103-5BD8-197D-81A7-3334E0EFF2A3}"/>
              </a:ext>
            </a:extLst>
          </p:cNvPr>
          <p:cNvSpPr>
            <a:spLocks noGrp="1" noChangeArrowheads="1"/>
          </p:cNvSpPr>
          <p:nvPr>
            <p:ph type="title"/>
          </p:nvPr>
        </p:nvSpPr>
        <p:spPr>
          <a:xfrm>
            <a:off x="905484" y="1065749"/>
            <a:ext cx="3748810" cy="4726502"/>
          </a:xfrm>
        </p:spPr>
        <p:txBody>
          <a:bodyPr>
            <a:normAutofit/>
          </a:bodyPr>
          <a:lstStyle/>
          <a:p>
            <a:pPr>
              <a:defRPr/>
            </a:pPr>
            <a:r>
              <a:rPr lang="en-US">
                <a:latin typeface="Verdana" panose="020B0604030504040204" pitchFamily="34" charset="0"/>
                <a:ea typeface="Verdana" panose="020B0604030504040204" pitchFamily="34" charset="0"/>
              </a:rPr>
              <a:t>RAID Levels (Cont.)</a:t>
            </a:r>
          </a:p>
        </p:txBody>
      </p:sp>
      <p:sp>
        <p:nvSpPr>
          <p:cNvPr id="68611" name="Rectangle 3">
            <a:extLst>
              <a:ext uri="{FF2B5EF4-FFF2-40B4-BE49-F238E27FC236}">
                <a16:creationId xmlns:a16="http://schemas.microsoft.com/office/drawing/2014/main" xmlns="" id="{CDC968F1-7877-DEFC-B3A8-32542AE174BB}"/>
              </a:ext>
            </a:extLst>
          </p:cNvPr>
          <p:cNvSpPr>
            <a:spLocks noGrp="1" noChangeArrowheads="1"/>
          </p:cNvSpPr>
          <p:nvPr>
            <p:ph type="body" idx="1"/>
          </p:nvPr>
        </p:nvSpPr>
        <p:spPr>
          <a:xfrm>
            <a:off x="6400800" y="713313"/>
            <a:ext cx="4953000" cy="5431376"/>
          </a:xfrm>
        </p:spPr>
        <p:txBody>
          <a:bodyPr anchor="ctr">
            <a:normAutofit/>
          </a:bodyPr>
          <a:lstStyle/>
          <a:p>
            <a:r>
              <a:rPr lang="en-US" altLang="en-US" sz="1600" b="1">
                <a:latin typeface="Verdana" panose="020B0604030504040204" pitchFamily="34" charset="0"/>
                <a:ea typeface="Verdana" panose="020B0604030504040204" pitchFamily="34" charset="0"/>
              </a:rPr>
              <a:t>RAID Level 5: </a:t>
            </a:r>
            <a:r>
              <a:rPr lang="en-US" altLang="en-US" sz="1600">
                <a:latin typeface="Verdana" panose="020B0604030504040204" pitchFamily="34" charset="0"/>
                <a:ea typeface="Verdana" panose="020B0604030504040204" pitchFamily="34" charset="0"/>
              </a:rPr>
              <a:t> Block-Interleaved Distributed Parity; partitions data and parity among all</a:t>
            </a:r>
            <a:r>
              <a:rPr lang="en-US" altLang="en-US" sz="1600" i="1">
                <a:latin typeface="Verdana" panose="020B0604030504040204" pitchFamily="34" charset="0"/>
                <a:ea typeface="Verdana" panose="020B0604030504040204" pitchFamily="34" charset="0"/>
              </a:rPr>
              <a:t> N</a:t>
            </a:r>
            <a:r>
              <a:rPr lang="en-US" altLang="en-US" sz="1600">
                <a:latin typeface="Verdana" panose="020B0604030504040204" pitchFamily="34" charset="0"/>
                <a:ea typeface="Verdana" panose="020B0604030504040204" pitchFamily="34" charset="0"/>
              </a:rPr>
              <a:t> + 1 disks, rather than storing data in </a:t>
            </a:r>
            <a:r>
              <a:rPr lang="en-US" altLang="en-US" sz="1600" i="1">
                <a:latin typeface="Verdana" panose="020B0604030504040204" pitchFamily="34" charset="0"/>
                <a:ea typeface="Verdana" panose="020B0604030504040204" pitchFamily="34" charset="0"/>
              </a:rPr>
              <a:t>N</a:t>
            </a:r>
            <a:r>
              <a:rPr lang="en-US" altLang="en-US" sz="1600">
                <a:latin typeface="Verdana" panose="020B0604030504040204" pitchFamily="34" charset="0"/>
                <a:ea typeface="Verdana" panose="020B0604030504040204" pitchFamily="34" charset="0"/>
              </a:rPr>
              <a:t> disks and parity in 1 disk.</a:t>
            </a:r>
          </a:p>
          <a:p>
            <a:pPr lvl="1"/>
            <a:r>
              <a:rPr lang="en-US" altLang="en-US" sz="1600">
                <a:latin typeface="Verdana" panose="020B0604030504040204" pitchFamily="34" charset="0"/>
                <a:ea typeface="Verdana" panose="020B0604030504040204" pitchFamily="34" charset="0"/>
              </a:rPr>
              <a:t>E.g., with 5 disks, parity block for </a:t>
            </a:r>
            <a:r>
              <a:rPr lang="en-US" altLang="en-US" sz="1600" i="1">
                <a:latin typeface="Verdana" panose="020B0604030504040204" pitchFamily="34" charset="0"/>
                <a:ea typeface="Verdana" panose="020B0604030504040204" pitchFamily="34" charset="0"/>
              </a:rPr>
              <a:t>n</a:t>
            </a:r>
            <a:r>
              <a:rPr lang="en-US" altLang="en-US" sz="1600">
                <a:latin typeface="Verdana" panose="020B0604030504040204" pitchFamily="34" charset="0"/>
                <a:ea typeface="Verdana" panose="020B0604030504040204" pitchFamily="34" charset="0"/>
              </a:rPr>
              <a:t>th set of blocks is stored on disk (</a:t>
            </a:r>
            <a:r>
              <a:rPr lang="en-US" altLang="en-US" sz="1600" i="1">
                <a:latin typeface="Verdana" panose="020B0604030504040204" pitchFamily="34" charset="0"/>
                <a:ea typeface="Verdana" panose="020B0604030504040204" pitchFamily="34" charset="0"/>
              </a:rPr>
              <a:t>n mod</a:t>
            </a:r>
            <a:r>
              <a:rPr lang="en-US" altLang="en-US" sz="1600">
                <a:latin typeface="Verdana" panose="020B0604030504040204" pitchFamily="34" charset="0"/>
                <a:ea typeface="Verdana" panose="020B0604030504040204" pitchFamily="34" charset="0"/>
              </a:rPr>
              <a:t> 5) + 1, with the data blocks stored on the other 4 disks.</a:t>
            </a:r>
          </a:p>
          <a:p>
            <a:pPr lvl="1"/>
            <a:r>
              <a:rPr lang="en-US" altLang="en-US" sz="1600">
                <a:latin typeface="Verdana" panose="020B0604030504040204" pitchFamily="34" charset="0"/>
                <a:ea typeface="Verdana" panose="020B0604030504040204" pitchFamily="34" charset="0"/>
              </a:rPr>
              <a:t>Higher I/O rates than Level 4.  </a:t>
            </a:r>
          </a:p>
          <a:p>
            <a:pPr lvl="2"/>
            <a:r>
              <a:rPr lang="en-US" altLang="en-US" sz="1600">
                <a:latin typeface="Verdana" panose="020B0604030504040204" pitchFamily="34" charset="0"/>
                <a:ea typeface="Verdana" panose="020B0604030504040204" pitchFamily="34" charset="0"/>
              </a:rPr>
              <a:t>Block writes occur in parallel if the blocks and their parity blocks are on different disks.</a:t>
            </a:r>
          </a:p>
          <a:p>
            <a:pPr lvl="1"/>
            <a:r>
              <a:rPr lang="en-US" altLang="en-US" sz="1600">
                <a:latin typeface="Verdana" panose="020B0604030504040204" pitchFamily="34" charset="0"/>
                <a:ea typeface="Verdana" panose="020B0604030504040204" pitchFamily="34" charset="0"/>
              </a:rPr>
              <a:t>Subsumes Level 4: provides same benefits, but avoids bottleneck of parity disk.</a:t>
            </a:r>
          </a:p>
          <a:p>
            <a:pPr marL="363315" lvl="1" indent="0">
              <a:buNone/>
            </a:pPr>
            <a:endParaRPr lang="en-US" altLang="en-US" sz="1600" b="1">
              <a:latin typeface="Verdana" panose="020B0604030504040204" pitchFamily="34" charset="0"/>
              <a:ea typeface="Verdana" panose="020B0604030504040204" pitchFamily="34" charset="0"/>
            </a:endParaRPr>
          </a:p>
          <a:p>
            <a:r>
              <a:rPr lang="en-US" altLang="en-US" sz="1600" b="1">
                <a:latin typeface="Verdana" panose="020B0604030504040204" pitchFamily="34" charset="0"/>
                <a:ea typeface="Verdana" panose="020B0604030504040204" pitchFamily="34" charset="0"/>
              </a:rPr>
              <a:t>RAID Level 6</a:t>
            </a:r>
            <a:r>
              <a:rPr lang="en-US" altLang="en-US" sz="1600">
                <a:latin typeface="Verdana" panose="020B0604030504040204" pitchFamily="34" charset="0"/>
                <a:ea typeface="Verdana" panose="020B0604030504040204" pitchFamily="34" charset="0"/>
              </a:rPr>
              <a:t>: P+Q Redundancy scheme; similar to Level 5, but stores extra redundant information to guard against multiple disk failures. </a:t>
            </a:r>
          </a:p>
          <a:p>
            <a:pPr lvl="1"/>
            <a:r>
              <a:rPr lang="en-US" altLang="en-US" sz="1600">
                <a:latin typeface="Verdana" panose="020B0604030504040204" pitchFamily="34" charset="0"/>
                <a:ea typeface="Verdana" panose="020B0604030504040204" pitchFamily="34" charset="0"/>
              </a:rPr>
              <a:t> Better reliability than Level 5 at a higher cost; not used as widely. </a:t>
            </a:r>
            <a:endParaRPr lang="en-US" altLang="en-US" sz="1600" b="1">
              <a:latin typeface="Verdana" panose="020B0604030504040204" pitchFamily="34" charset="0"/>
              <a:ea typeface="Verdana" panose="020B0604030504040204" pitchFamily="34" charset="0"/>
            </a:endParaRPr>
          </a:p>
          <a:p>
            <a:pPr lvl="1"/>
            <a:endParaRPr lang="en-US" altLang="en-US" sz="160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95358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ow to Claim RAID 5 Unallocated Space without Losing Data?">
            <a:extLst>
              <a:ext uri="{FF2B5EF4-FFF2-40B4-BE49-F238E27FC236}">
                <a16:creationId xmlns:a16="http://schemas.microsoft.com/office/drawing/2014/main" xmlns="" id="{E79FF623-BB76-F8EB-700C-9C9360934E4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22624" y="667389"/>
            <a:ext cx="8469679" cy="50169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0281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descr="LaCie 6big &amp; 12big Thunderbolt 3 User Manual - RAID">
            <a:extLst>
              <a:ext uri="{FF2B5EF4-FFF2-40B4-BE49-F238E27FC236}">
                <a16:creationId xmlns:a16="http://schemas.microsoft.com/office/drawing/2014/main" xmlns="" id="{FEE72176-C134-D378-2F45-78D0879DAF0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51355" y="736429"/>
            <a:ext cx="9089290" cy="476377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1165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tting Up RAID 10 or 1+0 (Nested) in Linux - Part 6">
            <a:extLst>
              <a:ext uri="{FF2B5EF4-FFF2-40B4-BE49-F238E27FC236}">
                <a16:creationId xmlns:a16="http://schemas.microsoft.com/office/drawing/2014/main" xmlns="" id="{486B1ADD-4E1B-B68D-6A36-3BE6BE0403D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51674" y="805470"/>
            <a:ext cx="9669022" cy="49018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93076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0B761509-3B9A-49A6-A84B-C3D8681169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xmlns="" id="{91DE43FD-EB47-414A-B0AB-169B0FFFA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xmlns="" id="{D3706AFB-4AF0-430C-8FBE-C38C0F83966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160561" y="1075188"/>
            <a:ext cx="1562267" cy="1172973"/>
            <a:chOff x="9160561" y="1000124"/>
            <a:chExt cx="1562267" cy="1172973"/>
          </a:xfrm>
        </p:grpSpPr>
        <p:sp>
          <p:nvSpPr>
            <p:cNvPr id="17" name="Freeform 5">
              <a:extLst>
                <a:ext uri="{FF2B5EF4-FFF2-40B4-BE49-F238E27FC236}">
                  <a16:creationId xmlns:a16="http://schemas.microsoft.com/office/drawing/2014/main" xmlns="" id="{8AC53B5C-1F4B-4D51-ADA0-F74EBA6A514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xmlns="" id="{E3BBF50A-9667-4DFA-9066-13B535B573A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7" name="object 7"/>
          <p:cNvSpPr txBox="1"/>
          <p:nvPr/>
        </p:nvSpPr>
        <p:spPr>
          <a:xfrm>
            <a:off x="3709042" y="1150144"/>
            <a:ext cx="1215552" cy="376683"/>
          </a:xfrm>
          <a:prstGeom prst="rect">
            <a:avLst/>
          </a:prstGeom>
        </p:spPr>
        <p:txBody>
          <a:bodyPr wrap="square" lIns="0" tIns="0" rIns="0" bIns="0" rtlCol="0">
            <a:noAutofit/>
          </a:bodyPr>
          <a:lstStyle/>
          <a:p>
            <a:pPr marL="11046" defTabSz="877824">
              <a:lnSpc>
                <a:spcPts val="2936"/>
              </a:lnSpc>
              <a:spcBef>
                <a:spcPts val="146"/>
              </a:spcBef>
            </a:pPr>
            <a:r>
              <a:rPr lang="en-IN" sz="2783" kern="1200">
                <a:solidFill>
                  <a:schemeClr val="tx1"/>
                </a:solidFill>
                <a:latin typeface="Arial"/>
                <a:ea typeface="+mn-ea"/>
                <a:cs typeface="Arial"/>
              </a:rPr>
              <a:t>RAID</a:t>
            </a:r>
            <a:r>
              <a:rPr lang="en-IN" sz="2783" kern="1200" spc="-8">
                <a:solidFill>
                  <a:schemeClr val="tx1"/>
                </a:solidFill>
                <a:latin typeface="Arial"/>
                <a:ea typeface="+mn-ea"/>
                <a:cs typeface="Arial"/>
              </a:rPr>
              <a:t> </a:t>
            </a:r>
            <a:r>
              <a:rPr lang="en-IN" sz="2783" kern="1200">
                <a:solidFill>
                  <a:schemeClr val="tx1"/>
                </a:solidFill>
                <a:latin typeface="Arial"/>
                <a:ea typeface="+mn-ea"/>
                <a:cs typeface="Arial"/>
              </a:rPr>
              <a:t>5</a:t>
            </a:r>
            <a:endParaRPr lang="en-IN" sz="2899">
              <a:latin typeface="Arial"/>
              <a:cs typeface="Arial"/>
            </a:endParaRPr>
          </a:p>
        </p:txBody>
      </p:sp>
      <p:sp>
        <p:nvSpPr>
          <p:cNvPr id="6" name="object 6"/>
          <p:cNvSpPr txBox="1"/>
          <p:nvPr/>
        </p:nvSpPr>
        <p:spPr>
          <a:xfrm>
            <a:off x="643468" y="2219631"/>
            <a:ext cx="176256" cy="1522520"/>
          </a:xfrm>
          <a:prstGeom prst="rect">
            <a:avLst/>
          </a:prstGeom>
        </p:spPr>
        <p:txBody>
          <a:bodyPr wrap="square" lIns="0" tIns="0" rIns="0" bIns="0" rtlCol="0">
            <a:noAutofit/>
          </a:bodyPr>
          <a:lstStyle/>
          <a:p>
            <a:pPr marL="11046" defTabSz="877824">
              <a:lnSpc>
                <a:spcPts val="1896"/>
              </a:lnSpc>
              <a:spcBef>
                <a:spcPts val="95"/>
              </a:spcBef>
            </a:pPr>
            <a:r>
              <a:rPr lang="en-IN" sz="1740" kern="1200">
                <a:solidFill>
                  <a:srgbClr val="0F1141"/>
                </a:solidFill>
                <a:latin typeface="Verdana"/>
                <a:ea typeface="+mn-ea"/>
                <a:cs typeface="+mn-cs"/>
              </a:rPr>
              <a:t>•</a:t>
            </a:r>
            <a:endParaRPr lang="en-IN" sz="1740" kern="1200">
              <a:solidFill>
                <a:schemeClr val="tx1"/>
              </a:solidFill>
              <a:latin typeface="Verdana"/>
              <a:ea typeface="+mn-ea"/>
              <a:cs typeface="+mn-cs"/>
            </a:endParaRPr>
          </a:p>
          <a:p>
            <a:pPr marL="11046" marR="19479" defTabSz="877824">
              <a:lnSpc>
                <a:spcPct val="92488"/>
              </a:lnSpc>
              <a:spcBef>
                <a:spcPts val="481"/>
              </a:spcBef>
            </a:pPr>
            <a:r>
              <a:rPr lang="en-IN" sz="1740" kern="1200">
                <a:solidFill>
                  <a:srgbClr val="0F1141"/>
                </a:solidFill>
                <a:latin typeface="Wingdings"/>
                <a:ea typeface="+mn-ea"/>
                <a:cs typeface="+mn-cs"/>
              </a:rPr>
              <a:t></a:t>
            </a:r>
            <a:endParaRPr lang="en-IN" sz="1740" kern="1200">
              <a:solidFill>
                <a:schemeClr val="tx1"/>
              </a:solidFill>
              <a:latin typeface="Wingdings"/>
              <a:ea typeface="+mn-ea"/>
              <a:cs typeface="+mn-cs"/>
            </a:endParaRPr>
          </a:p>
          <a:p>
            <a:pPr marL="11046" marR="19479" defTabSz="877824">
              <a:lnSpc>
                <a:spcPct val="92488"/>
              </a:lnSpc>
              <a:spcBef>
                <a:spcPts val="574"/>
              </a:spcBef>
            </a:pPr>
            <a:r>
              <a:rPr lang="en-IN" sz="1740" kern="1200">
                <a:solidFill>
                  <a:srgbClr val="0F1141"/>
                </a:solidFill>
                <a:latin typeface="Wingdings"/>
                <a:ea typeface="+mn-ea"/>
                <a:cs typeface="+mn-cs"/>
              </a:rPr>
              <a:t></a:t>
            </a:r>
            <a:endParaRPr lang="en-IN" sz="1740" kern="1200">
              <a:solidFill>
                <a:schemeClr val="tx1"/>
              </a:solidFill>
              <a:latin typeface="Wingdings"/>
              <a:ea typeface="+mn-ea"/>
              <a:cs typeface="+mn-cs"/>
            </a:endParaRPr>
          </a:p>
          <a:p>
            <a:pPr marL="11046" marR="19479" defTabSz="877824">
              <a:lnSpc>
                <a:spcPct val="92488"/>
              </a:lnSpc>
              <a:spcBef>
                <a:spcPts val="574"/>
              </a:spcBef>
            </a:pPr>
            <a:r>
              <a:rPr lang="en-IN" sz="1740" kern="1200">
                <a:solidFill>
                  <a:srgbClr val="0F1141"/>
                </a:solidFill>
                <a:latin typeface="Wingdings"/>
                <a:ea typeface="+mn-ea"/>
                <a:cs typeface="+mn-cs"/>
              </a:rPr>
              <a:t></a:t>
            </a:r>
            <a:endParaRPr lang="en-IN" sz="1740" kern="1200">
              <a:solidFill>
                <a:schemeClr val="tx1"/>
              </a:solidFill>
              <a:latin typeface="Wingdings"/>
              <a:ea typeface="+mn-ea"/>
              <a:cs typeface="+mn-cs"/>
            </a:endParaRPr>
          </a:p>
          <a:p>
            <a:pPr marL="11046" marR="19479" defTabSz="877824">
              <a:lnSpc>
                <a:spcPct val="92488"/>
              </a:lnSpc>
              <a:spcBef>
                <a:spcPts val="574"/>
              </a:spcBef>
            </a:pPr>
            <a:r>
              <a:rPr lang="en-IN" sz="1740" kern="1200">
                <a:solidFill>
                  <a:srgbClr val="0F1141"/>
                </a:solidFill>
                <a:latin typeface="Wingdings"/>
                <a:ea typeface="+mn-ea"/>
                <a:cs typeface="+mn-cs"/>
              </a:rPr>
              <a:t></a:t>
            </a:r>
            <a:endParaRPr lang="en-IN" sz="1812">
              <a:latin typeface="Wingdings"/>
              <a:cs typeface="Wingdings"/>
            </a:endParaRPr>
          </a:p>
        </p:txBody>
      </p:sp>
      <p:sp>
        <p:nvSpPr>
          <p:cNvPr id="11" name="object 5"/>
          <p:cNvSpPr txBox="1"/>
          <p:nvPr/>
        </p:nvSpPr>
        <p:spPr>
          <a:xfrm>
            <a:off x="942247" y="2219632"/>
            <a:ext cx="6749143" cy="2315429"/>
          </a:xfrm>
          <a:prstGeom prst="rect">
            <a:avLst/>
          </a:prstGeom>
        </p:spPr>
        <p:txBody>
          <a:bodyPr wrap="square" lIns="0" tIns="0" rIns="0" bIns="0" rtlCol="0">
            <a:noAutofit/>
          </a:bodyPr>
          <a:lstStyle/>
          <a:p>
            <a:pPr marL="11046" marR="33204" defTabSz="877824">
              <a:lnSpc>
                <a:spcPts val="1896"/>
              </a:lnSpc>
              <a:spcBef>
                <a:spcPts val="95"/>
              </a:spcBef>
            </a:pPr>
            <a:r>
              <a:rPr sz="1740" kern="1200" spc="4">
                <a:solidFill>
                  <a:schemeClr val="tx1"/>
                </a:solidFill>
                <a:latin typeface="Verdana"/>
                <a:ea typeface="+mn-ea"/>
                <a:cs typeface="+mn-cs"/>
              </a:rPr>
              <a:t>E</a:t>
            </a:r>
            <a:r>
              <a:rPr sz="1740" kern="1200" spc="-8">
                <a:solidFill>
                  <a:schemeClr val="tx1"/>
                </a:solidFill>
                <a:latin typeface="Verdana"/>
                <a:ea typeface="+mn-ea"/>
                <a:cs typeface="+mn-cs"/>
              </a:rPr>
              <a:t>li</a:t>
            </a:r>
            <a:r>
              <a:rPr sz="1740" kern="1200" spc="-4">
                <a:solidFill>
                  <a:schemeClr val="tx1"/>
                </a:solidFill>
                <a:latin typeface="Verdana"/>
                <a:ea typeface="+mn-ea"/>
                <a:cs typeface="+mn-cs"/>
              </a:rPr>
              <a:t>m</a:t>
            </a:r>
            <a:r>
              <a:rPr sz="1740" kern="1200" spc="-8">
                <a:solidFill>
                  <a:schemeClr val="tx1"/>
                </a:solidFill>
                <a:latin typeface="Verdana"/>
                <a:ea typeface="+mn-ea"/>
                <a:cs typeface="+mn-cs"/>
              </a:rPr>
              <a:t>i</a:t>
            </a:r>
            <a:r>
              <a:rPr sz="1740" kern="1200">
                <a:solidFill>
                  <a:schemeClr val="tx1"/>
                </a:solidFill>
                <a:latin typeface="Verdana"/>
                <a:ea typeface="+mn-ea"/>
                <a:cs typeface="+mn-cs"/>
              </a:rPr>
              <a:t>nate the</a:t>
            </a:r>
            <a:r>
              <a:rPr sz="1740" kern="1200" spc="-21">
                <a:solidFill>
                  <a:schemeClr val="tx1"/>
                </a:solidFill>
                <a:latin typeface="Verdana"/>
                <a:ea typeface="+mn-ea"/>
                <a:cs typeface="+mn-cs"/>
              </a:rPr>
              <a:t> </a:t>
            </a:r>
            <a:r>
              <a:rPr sz="1740" kern="1200">
                <a:solidFill>
                  <a:schemeClr val="tx1"/>
                </a:solidFill>
                <a:latin typeface="Verdana"/>
                <a:ea typeface="+mn-ea"/>
                <a:cs typeface="+mn-cs"/>
              </a:rPr>
              <a:t>par</a:t>
            </a:r>
            <a:r>
              <a:rPr sz="1740" kern="1200" spc="-8">
                <a:solidFill>
                  <a:schemeClr val="tx1"/>
                </a:solidFill>
                <a:latin typeface="Verdana"/>
                <a:ea typeface="+mn-ea"/>
                <a:cs typeface="+mn-cs"/>
              </a:rPr>
              <a:t>it</a:t>
            </a:r>
            <a:r>
              <a:rPr sz="1740" kern="1200">
                <a:solidFill>
                  <a:schemeClr val="tx1"/>
                </a:solidFill>
                <a:latin typeface="Verdana"/>
                <a:ea typeface="+mn-ea"/>
                <a:cs typeface="+mn-cs"/>
              </a:rPr>
              <a:t>y d</a:t>
            </a:r>
            <a:r>
              <a:rPr sz="1740" kern="1200" spc="-8">
                <a:solidFill>
                  <a:schemeClr val="tx1"/>
                </a:solidFill>
                <a:latin typeface="Verdana"/>
                <a:ea typeface="+mn-ea"/>
                <a:cs typeface="+mn-cs"/>
              </a:rPr>
              <a:t>i</a:t>
            </a:r>
            <a:r>
              <a:rPr sz="1740" kern="1200">
                <a:solidFill>
                  <a:schemeClr val="tx1"/>
                </a:solidFill>
                <a:latin typeface="Verdana"/>
                <a:ea typeface="+mn-ea"/>
                <a:cs typeface="+mn-cs"/>
              </a:rPr>
              <a:t>sk b</a:t>
            </a:r>
            <a:r>
              <a:rPr sz="1740" kern="1200" spc="-4">
                <a:solidFill>
                  <a:schemeClr val="tx1"/>
                </a:solidFill>
                <a:latin typeface="Verdana"/>
                <a:ea typeface="+mn-ea"/>
                <a:cs typeface="+mn-cs"/>
              </a:rPr>
              <a:t>o</a:t>
            </a:r>
            <a:r>
              <a:rPr sz="1740" kern="1200">
                <a:solidFill>
                  <a:schemeClr val="tx1"/>
                </a:solidFill>
                <a:latin typeface="Verdana"/>
                <a:ea typeface="+mn-ea"/>
                <a:cs typeface="+mn-cs"/>
              </a:rPr>
              <a:t>tt</a:t>
            </a:r>
            <a:r>
              <a:rPr sz="1740" kern="1200" spc="-8">
                <a:solidFill>
                  <a:schemeClr val="tx1"/>
                </a:solidFill>
                <a:latin typeface="Verdana"/>
                <a:ea typeface="+mn-ea"/>
                <a:cs typeface="+mn-cs"/>
              </a:rPr>
              <a:t>l</a:t>
            </a:r>
            <a:r>
              <a:rPr sz="1740" kern="1200" spc="-4">
                <a:solidFill>
                  <a:schemeClr val="tx1"/>
                </a:solidFill>
                <a:latin typeface="Verdana"/>
                <a:ea typeface="+mn-ea"/>
                <a:cs typeface="+mn-cs"/>
              </a:rPr>
              <a:t>e</a:t>
            </a:r>
            <a:r>
              <a:rPr sz="1740" kern="1200">
                <a:solidFill>
                  <a:schemeClr val="tx1"/>
                </a:solidFill>
                <a:latin typeface="Verdana"/>
                <a:ea typeface="+mn-ea"/>
                <a:cs typeface="+mn-cs"/>
              </a:rPr>
              <a:t>n</a:t>
            </a:r>
            <a:r>
              <a:rPr sz="1740" kern="1200" spc="-4">
                <a:solidFill>
                  <a:schemeClr val="tx1"/>
                </a:solidFill>
                <a:latin typeface="Verdana"/>
                <a:ea typeface="+mn-ea"/>
                <a:cs typeface="+mn-cs"/>
              </a:rPr>
              <a:t>e</a:t>
            </a:r>
            <a:r>
              <a:rPr sz="1740" kern="1200">
                <a:solidFill>
                  <a:schemeClr val="tx1"/>
                </a:solidFill>
                <a:latin typeface="Verdana"/>
                <a:ea typeface="+mn-ea"/>
                <a:cs typeface="+mn-cs"/>
              </a:rPr>
              <a:t>ck</a:t>
            </a:r>
            <a:r>
              <a:rPr sz="1740" kern="1200" spc="-12">
                <a:solidFill>
                  <a:schemeClr val="tx1"/>
                </a:solidFill>
                <a:latin typeface="Verdana"/>
                <a:ea typeface="+mn-ea"/>
                <a:cs typeface="+mn-cs"/>
              </a:rPr>
              <a:t> </a:t>
            </a:r>
            <a:r>
              <a:rPr sz="1740" kern="1200" spc="-4">
                <a:solidFill>
                  <a:schemeClr val="tx1"/>
                </a:solidFill>
                <a:latin typeface="Verdana"/>
                <a:ea typeface="+mn-ea"/>
                <a:cs typeface="+mn-cs"/>
              </a:rPr>
              <a:t>o</a:t>
            </a:r>
            <a:r>
              <a:rPr sz="1740" kern="1200">
                <a:solidFill>
                  <a:schemeClr val="tx1"/>
                </a:solidFill>
                <a:latin typeface="Verdana"/>
                <a:ea typeface="+mn-ea"/>
                <a:cs typeface="+mn-cs"/>
              </a:rPr>
              <a:t>f</a:t>
            </a:r>
            <a:r>
              <a:rPr sz="1740" kern="1200" spc="16">
                <a:solidFill>
                  <a:schemeClr val="tx1"/>
                </a:solidFill>
                <a:latin typeface="Verdana"/>
                <a:ea typeface="+mn-ea"/>
                <a:cs typeface="+mn-cs"/>
              </a:rPr>
              <a:t> </a:t>
            </a:r>
            <a:r>
              <a:rPr sz="1740" kern="1200">
                <a:solidFill>
                  <a:schemeClr val="tx1"/>
                </a:solidFill>
                <a:latin typeface="Verdana"/>
                <a:ea typeface="+mn-ea"/>
                <a:cs typeface="+mn-cs"/>
              </a:rPr>
              <a:t>pr</a:t>
            </a:r>
            <a:r>
              <a:rPr sz="1740" kern="1200" spc="-4">
                <a:solidFill>
                  <a:schemeClr val="tx1"/>
                </a:solidFill>
                <a:latin typeface="Verdana"/>
                <a:ea typeface="+mn-ea"/>
                <a:cs typeface="+mn-cs"/>
              </a:rPr>
              <a:t>e</a:t>
            </a:r>
            <a:r>
              <a:rPr sz="1740" kern="1200">
                <a:solidFill>
                  <a:schemeClr val="tx1"/>
                </a:solidFill>
                <a:latin typeface="Verdana"/>
                <a:ea typeface="+mn-ea"/>
                <a:cs typeface="+mn-cs"/>
              </a:rPr>
              <a:t>v</a:t>
            </a:r>
            <a:r>
              <a:rPr sz="1740" kern="1200" spc="-8">
                <a:solidFill>
                  <a:schemeClr val="tx1"/>
                </a:solidFill>
                <a:latin typeface="Verdana"/>
                <a:ea typeface="+mn-ea"/>
                <a:cs typeface="+mn-cs"/>
              </a:rPr>
              <a:t>i</a:t>
            </a:r>
            <a:r>
              <a:rPr sz="1740" kern="1200" spc="-4">
                <a:solidFill>
                  <a:schemeClr val="tx1"/>
                </a:solidFill>
                <a:latin typeface="Verdana"/>
                <a:ea typeface="+mn-ea"/>
                <a:cs typeface="+mn-cs"/>
              </a:rPr>
              <a:t>o</a:t>
            </a:r>
            <a:r>
              <a:rPr sz="1740" kern="1200">
                <a:solidFill>
                  <a:schemeClr val="tx1"/>
                </a:solidFill>
                <a:latin typeface="Verdana"/>
                <a:ea typeface="+mn-ea"/>
                <a:cs typeface="+mn-cs"/>
              </a:rPr>
              <a:t>us RAID</a:t>
            </a:r>
            <a:r>
              <a:rPr sz="1740" kern="1200" spc="-60">
                <a:solidFill>
                  <a:schemeClr val="tx1"/>
                </a:solidFill>
                <a:latin typeface="Verdana"/>
                <a:ea typeface="+mn-ea"/>
                <a:cs typeface="+mn-cs"/>
              </a:rPr>
              <a:t>’</a:t>
            </a:r>
            <a:r>
              <a:rPr sz="1740" kern="1200">
                <a:solidFill>
                  <a:schemeClr val="tx1"/>
                </a:solidFill>
                <a:latin typeface="Verdana"/>
                <a:ea typeface="+mn-ea"/>
                <a:cs typeface="+mn-cs"/>
              </a:rPr>
              <a:t>s</a:t>
            </a:r>
          </a:p>
          <a:p>
            <a:pPr marL="11046" marR="2047356" defTabSz="877824">
              <a:lnSpc>
                <a:spcPts val="2114"/>
              </a:lnSpc>
              <a:spcBef>
                <a:spcPts val="297"/>
              </a:spcBef>
            </a:pPr>
            <a:r>
              <a:rPr sz="1740" kern="1200" spc="-38">
                <a:solidFill>
                  <a:schemeClr val="tx1"/>
                </a:solidFill>
                <a:latin typeface="Verdana"/>
                <a:ea typeface="+mn-ea"/>
                <a:cs typeface="+mn-cs"/>
              </a:rPr>
              <a:t>P</a:t>
            </a:r>
            <a:r>
              <a:rPr sz="1740" kern="1200">
                <a:solidFill>
                  <a:schemeClr val="tx1"/>
                </a:solidFill>
                <a:latin typeface="Verdana"/>
                <a:ea typeface="+mn-ea"/>
                <a:cs typeface="+mn-cs"/>
              </a:rPr>
              <a:t>ar</a:t>
            </a:r>
            <a:r>
              <a:rPr sz="1740" kern="1200" spc="-8">
                <a:solidFill>
                  <a:schemeClr val="tx1"/>
                </a:solidFill>
                <a:latin typeface="Verdana"/>
                <a:ea typeface="+mn-ea"/>
                <a:cs typeface="+mn-cs"/>
              </a:rPr>
              <a:t>it</a:t>
            </a:r>
            <a:r>
              <a:rPr sz="1740" kern="1200">
                <a:solidFill>
                  <a:schemeClr val="tx1"/>
                </a:solidFill>
                <a:latin typeface="Verdana"/>
                <a:ea typeface="+mn-ea"/>
                <a:cs typeface="+mn-cs"/>
              </a:rPr>
              <a:t>y acr</a:t>
            </a:r>
            <a:r>
              <a:rPr sz="1740" kern="1200" spc="-4">
                <a:solidFill>
                  <a:schemeClr val="tx1"/>
                </a:solidFill>
                <a:latin typeface="Verdana"/>
                <a:ea typeface="+mn-ea"/>
                <a:cs typeface="+mn-cs"/>
              </a:rPr>
              <a:t>o</a:t>
            </a:r>
            <a:r>
              <a:rPr sz="1740" kern="1200">
                <a:solidFill>
                  <a:schemeClr val="tx1"/>
                </a:solidFill>
                <a:latin typeface="Verdana"/>
                <a:ea typeface="+mn-ea"/>
                <a:cs typeface="+mn-cs"/>
              </a:rPr>
              <a:t>ss</a:t>
            </a:r>
            <a:r>
              <a:rPr sz="1740" kern="1200" spc="-25">
                <a:solidFill>
                  <a:schemeClr val="tx1"/>
                </a:solidFill>
                <a:latin typeface="Verdana"/>
                <a:ea typeface="+mn-ea"/>
                <a:cs typeface="+mn-cs"/>
              </a:rPr>
              <a:t> </a:t>
            </a:r>
            <a:r>
              <a:rPr sz="1740" kern="1200">
                <a:solidFill>
                  <a:schemeClr val="tx1"/>
                </a:solidFill>
                <a:latin typeface="Verdana"/>
                <a:ea typeface="+mn-ea"/>
                <a:cs typeface="+mn-cs"/>
              </a:rPr>
              <a:t>a</a:t>
            </a:r>
            <a:r>
              <a:rPr sz="1740" kern="1200" spc="-8">
                <a:solidFill>
                  <a:schemeClr val="tx1"/>
                </a:solidFill>
                <a:latin typeface="Verdana"/>
                <a:ea typeface="+mn-ea"/>
                <a:cs typeface="+mn-cs"/>
              </a:rPr>
              <a:t>l</a:t>
            </a:r>
            <a:r>
              <a:rPr sz="1740" kern="1200">
                <a:solidFill>
                  <a:schemeClr val="tx1"/>
                </a:solidFill>
                <a:latin typeface="Verdana"/>
                <a:ea typeface="+mn-ea"/>
                <a:cs typeface="+mn-cs"/>
              </a:rPr>
              <a:t>l</a:t>
            </a:r>
            <a:r>
              <a:rPr sz="1740" kern="1200" spc="12">
                <a:solidFill>
                  <a:schemeClr val="tx1"/>
                </a:solidFill>
                <a:latin typeface="Verdana"/>
                <a:ea typeface="+mn-ea"/>
                <a:cs typeface="+mn-cs"/>
              </a:rPr>
              <a:t> </a:t>
            </a:r>
            <a:r>
              <a:rPr sz="1740" kern="1200">
                <a:solidFill>
                  <a:schemeClr val="tx1"/>
                </a:solidFill>
                <a:latin typeface="Verdana"/>
                <a:ea typeface="+mn-ea"/>
                <a:cs typeface="+mn-cs"/>
              </a:rPr>
              <a:t>d</a:t>
            </a:r>
            <a:r>
              <a:rPr sz="1740" kern="1200" spc="-8">
                <a:solidFill>
                  <a:schemeClr val="tx1"/>
                </a:solidFill>
                <a:latin typeface="Verdana"/>
                <a:ea typeface="+mn-ea"/>
                <a:cs typeface="+mn-cs"/>
              </a:rPr>
              <a:t>i</a:t>
            </a:r>
            <a:r>
              <a:rPr sz="1740" kern="1200">
                <a:solidFill>
                  <a:schemeClr val="tx1"/>
                </a:solidFill>
                <a:latin typeface="Verdana"/>
                <a:ea typeface="+mn-ea"/>
                <a:cs typeface="+mn-cs"/>
              </a:rPr>
              <a:t>sks (f</a:t>
            </a:r>
            <a:r>
              <a:rPr sz="1740" kern="1200" spc="-4">
                <a:solidFill>
                  <a:schemeClr val="tx1"/>
                </a:solidFill>
                <a:latin typeface="Verdana"/>
                <a:ea typeface="+mn-ea"/>
                <a:cs typeface="+mn-cs"/>
              </a:rPr>
              <a:t>o</a:t>
            </a:r>
            <a:r>
              <a:rPr sz="1740" kern="1200">
                <a:solidFill>
                  <a:schemeClr val="tx1"/>
                </a:solidFill>
                <a:latin typeface="Verdana"/>
                <a:ea typeface="+mn-ea"/>
                <a:cs typeface="+mn-cs"/>
              </a:rPr>
              <a:t>r</a:t>
            </a:r>
            <a:r>
              <a:rPr sz="1740" kern="1200" spc="-8">
                <a:solidFill>
                  <a:schemeClr val="tx1"/>
                </a:solidFill>
                <a:latin typeface="Verdana"/>
                <a:ea typeface="+mn-ea"/>
                <a:cs typeface="+mn-cs"/>
              </a:rPr>
              <a:t> l</a:t>
            </a:r>
            <a:r>
              <a:rPr sz="1740" kern="1200" spc="-4">
                <a:solidFill>
                  <a:schemeClr val="tx1"/>
                </a:solidFill>
                <a:latin typeface="Verdana"/>
                <a:ea typeface="+mn-ea"/>
                <a:cs typeface="+mn-cs"/>
              </a:rPr>
              <a:t>o</a:t>
            </a:r>
            <a:r>
              <a:rPr sz="1740" kern="1200">
                <a:solidFill>
                  <a:schemeClr val="tx1"/>
                </a:solidFill>
                <a:latin typeface="Verdana"/>
                <a:ea typeface="+mn-ea"/>
                <a:cs typeface="+mn-cs"/>
              </a:rPr>
              <a:t>ad ba</a:t>
            </a:r>
            <a:r>
              <a:rPr sz="1740" kern="1200" spc="-8">
                <a:solidFill>
                  <a:schemeClr val="tx1"/>
                </a:solidFill>
                <a:latin typeface="Verdana"/>
                <a:ea typeface="+mn-ea"/>
                <a:cs typeface="+mn-cs"/>
              </a:rPr>
              <a:t>l</a:t>
            </a:r>
            <a:r>
              <a:rPr sz="1740" kern="1200">
                <a:solidFill>
                  <a:schemeClr val="tx1"/>
                </a:solidFill>
                <a:latin typeface="Verdana"/>
                <a:ea typeface="+mn-ea"/>
                <a:cs typeface="+mn-cs"/>
              </a:rPr>
              <a:t>anc</a:t>
            </a:r>
            <a:r>
              <a:rPr sz="1740" kern="1200" spc="-8">
                <a:solidFill>
                  <a:schemeClr val="tx1"/>
                </a:solidFill>
                <a:latin typeface="Verdana"/>
                <a:ea typeface="+mn-ea"/>
                <a:cs typeface="+mn-cs"/>
              </a:rPr>
              <a:t>i</a:t>
            </a:r>
            <a:r>
              <a:rPr sz="1740" kern="1200">
                <a:solidFill>
                  <a:schemeClr val="tx1"/>
                </a:solidFill>
                <a:latin typeface="Verdana"/>
                <a:ea typeface="+mn-ea"/>
                <a:cs typeface="+mn-cs"/>
              </a:rPr>
              <a:t>ng) </a:t>
            </a:r>
          </a:p>
          <a:p>
            <a:pPr marL="11046" marR="2047356" defTabSz="877824">
              <a:lnSpc>
                <a:spcPts val="2114"/>
              </a:lnSpc>
              <a:spcBef>
                <a:spcPts val="391"/>
              </a:spcBef>
            </a:pPr>
            <a:r>
              <a:rPr sz="1740" kern="1200" spc="-43">
                <a:solidFill>
                  <a:schemeClr val="tx1"/>
                </a:solidFill>
                <a:latin typeface="Verdana"/>
                <a:ea typeface="+mn-ea"/>
                <a:cs typeface="+mn-cs"/>
              </a:rPr>
              <a:t>R</a:t>
            </a:r>
            <a:r>
              <a:rPr sz="1740" kern="1200" spc="-4">
                <a:solidFill>
                  <a:schemeClr val="tx1"/>
                </a:solidFill>
                <a:latin typeface="Verdana"/>
                <a:ea typeface="+mn-ea"/>
                <a:cs typeface="+mn-cs"/>
              </a:rPr>
              <a:t>o</a:t>
            </a:r>
            <a:r>
              <a:rPr sz="1740" kern="1200">
                <a:solidFill>
                  <a:schemeClr val="tx1"/>
                </a:solidFill>
                <a:latin typeface="Verdana"/>
                <a:ea typeface="+mn-ea"/>
                <a:cs typeface="+mn-cs"/>
              </a:rPr>
              <a:t>und</a:t>
            </a:r>
            <a:r>
              <a:rPr sz="1740" kern="1200" spc="-21">
                <a:solidFill>
                  <a:schemeClr val="tx1"/>
                </a:solidFill>
                <a:latin typeface="Verdana"/>
                <a:ea typeface="+mn-ea"/>
                <a:cs typeface="+mn-cs"/>
              </a:rPr>
              <a:t> </a:t>
            </a:r>
            <a:r>
              <a:rPr sz="1740" kern="1200">
                <a:solidFill>
                  <a:schemeClr val="tx1"/>
                </a:solidFill>
                <a:latin typeface="Verdana"/>
                <a:ea typeface="+mn-ea"/>
                <a:cs typeface="+mn-cs"/>
              </a:rPr>
              <a:t>r</a:t>
            </a:r>
            <a:r>
              <a:rPr sz="1740" kern="1200" spc="-4">
                <a:solidFill>
                  <a:schemeClr val="tx1"/>
                </a:solidFill>
                <a:latin typeface="Verdana"/>
                <a:ea typeface="+mn-ea"/>
                <a:cs typeface="+mn-cs"/>
              </a:rPr>
              <a:t>o</a:t>
            </a:r>
            <a:r>
              <a:rPr sz="1740" kern="1200">
                <a:solidFill>
                  <a:schemeClr val="tx1"/>
                </a:solidFill>
                <a:latin typeface="Verdana"/>
                <a:ea typeface="+mn-ea"/>
                <a:cs typeface="+mn-cs"/>
              </a:rPr>
              <a:t>b</a:t>
            </a:r>
            <a:r>
              <a:rPr sz="1740" kern="1200" spc="-8">
                <a:solidFill>
                  <a:schemeClr val="tx1"/>
                </a:solidFill>
                <a:latin typeface="Verdana"/>
                <a:ea typeface="+mn-ea"/>
                <a:cs typeface="+mn-cs"/>
              </a:rPr>
              <a:t>i</a:t>
            </a:r>
            <a:r>
              <a:rPr sz="1740" kern="1200">
                <a:solidFill>
                  <a:schemeClr val="tx1"/>
                </a:solidFill>
                <a:latin typeface="Verdana"/>
                <a:ea typeface="+mn-ea"/>
                <a:cs typeface="+mn-cs"/>
              </a:rPr>
              <a:t>n a</a:t>
            </a:r>
            <a:r>
              <a:rPr sz="1740" kern="1200" spc="-8">
                <a:solidFill>
                  <a:schemeClr val="tx1"/>
                </a:solidFill>
                <a:latin typeface="Verdana"/>
                <a:ea typeface="+mn-ea"/>
                <a:cs typeface="+mn-cs"/>
              </a:rPr>
              <a:t>ll</a:t>
            </a:r>
            <a:r>
              <a:rPr sz="1740" kern="1200" spc="-4">
                <a:solidFill>
                  <a:schemeClr val="tx1"/>
                </a:solidFill>
                <a:latin typeface="Verdana"/>
                <a:ea typeface="+mn-ea"/>
                <a:cs typeface="+mn-cs"/>
              </a:rPr>
              <a:t>o</a:t>
            </a:r>
            <a:r>
              <a:rPr sz="1740" kern="1200">
                <a:solidFill>
                  <a:schemeClr val="tx1"/>
                </a:solidFill>
                <a:latin typeface="Verdana"/>
                <a:ea typeface="+mn-ea"/>
                <a:cs typeface="+mn-cs"/>
              </a:rPr>
              <a:t>cat</a:t>
            </a:r>
            <a:r>
              <a:rPr sz="1740" kern="1200" spc="-8">
                <a:solidFill>
                  <a:schemeClr val="tx1"/>
                </a:solidFill>
                <a:latin typeface="Verdana"/>
                <a:ea typeface="+mn-ea"/>
                <a:cs typeface="+mn-cs"/>
              </a:rPr>
              <a:t>i</a:t>
            </a:r>
            <a:r>
              <a:rPr sz="1740" kern="1200" spc="-4">
                <a:solidFill>
                  <a:schemeClr val="tx1"/>
                </a:solidFill>
                <a:latin typeface="Verdana"/>
                <a:ea typeface="+mn-ea"/>
                <a:cs typeface="+mn-cs"/>
              </a:rPr>
              <a:t>o</a:t>
            </a:r>
            <a:r>
              <a:rPr sz="1740" kern="1200">
                <a:solidFill>
                  <a:schemeClr val="tx1"/>
                </a:solidFill>
                <a:latin typeface="Verdana"/>
                <a:ea typeface="+mn-ea"/>
                <a:cs typeface="+mn-cs"/>
              </a:rPr>
              <a:t>n f</a:t>
            </a:r>
            <a:r>
              <a:rPr sz="1740" kern="1200" spc="-4">
                <a:solidFill>
                  <a:schemeClr val="tx1"/>
                </a:solidFill>
                <a:latin typeface="Verdana"/>
                <a:ea typeface="+mn-ea"/>
                <a:cs typeface="+mn-cs"/>
              </a:rPr>
              <a:t>o</a:t>
            </a:r>
            <a:r>
              <a:rPr sz="1740" kern="1200">
                <a:solidFill>
                  <a:schemeClr val="tx1"/>
                </a:solidFill>
                <a:latin typeface="Verdana"/>
                <a:ea typeface="+mn-ea"/>
                <a:cs typeface="+mn-cs"/>
              </a:rPr>
              <a:t>r</a:t>
            </a:r>
            <a:r>
              <a:rPr sz="1740" kern="1200" spc="-8">
                <a:solidFill>
                  <a:schemeClr val="tx1"/>
                </a:solidFill>
                <a:latin typeface="Verdana"/>
                <a:ea typeface="+mn-ea"/>
                <a:cs typeface="+mn-cs"/>
              </a:rPr>
              <a:t> </a:t>
            </a:r>
            <a:r>
              <a:rPr sz="1740" kern="1200">
                <a:solidFill>
                  <a:schemeClr val="tx1"/>
                </a:solidFill>
                <a:latin typeface="Verdana"/>
                <a:ea typeface="+mn-ea"/>
                <a:cs typeface="+mn-cs"/>
              </a:rPr>
              <a:t>par</a:t>
            </a:r>
            <a:r>
              <a:rPr sz="1740" kern="1200" spc="-8">
                <a:solidFill>
                  <a:schemeClr val="tx1"/>
                </a:solidFill>
                <a:latin typeface="Verdana"/>
                <a:ea typeface="+mn-ea"/>
                <a:cs typeface="+mn-cs"/>
              </a:rPr>
              <a:t>it</a:t>
            </a:r>
            <a:r>
              <a:rPr sz="1740" kern="1200">
                <a:solidFill>
                  <a:schemeClr val="tx1"/>
                </a:solidFill>
                <a:latin typeface="Verdana"/>
                <a:ea typeface="+mn-ea"/>
                <a:cs typeface="+mn-cs"/>
              </a:rPr>
              <a:t>y</a:t>
            </a:r>
            <a:r>
              <a:rPr sz="1740" kern="1200" spc="21">
                <a:solidFill>
                  <a:schemeClr val="tx1"/>
                </a:solidFill>
                <a:latin typeface="Verdana"/>
                <a:ea typeface="+mn-ea"/>
                <a:cs typeface="+mn-cs"/>
              </a:rPr>
              <a:t> </a:t>
            </a:r>
            <a:r>
              <a:rPr sz="1740" kern="1200">
                <a:solidFill>
                  <a:schemeClr val="tx1"/>
                </a:solidFill>
                <a:latin typeface="Verdana"/>
                <a:ea typeface="+mn-ea"/>
                <a:cs typeface="+mn-cs"/>
              </a:rPr>
              <a:t>str</a:t>
            </a:r>
            <a:r>
              <a:rPr sz="1740" kern="1200" spc="-8">
                <a:solidFill>
                  <a:schemeClr val="tx1"/>
                </a:solidFill>
                <a:latin typeface="Verdana"/>
                <a:ea typeface="+mn-ea"/>
                <a:cs typeface="+mn-cs"/>
              </a:rPr>
              <a:t>i</a:t>
            </a:r>
            <a:r>
              <a:rPr sz="1740" kern="1200">
                <a:solidFill>
                  <a:schemeClr val="tx1"/>
                </a:solidFill>
                <a:latin typeface="Verdana"/>
                <a:ea typeface="+mn-ea"/>
                <a:cs typeface="+mn-cs"/>
              </a:rPr>
              <a:t>ps. </a:t>
            </a:r>
          </a:p>
          <a:p>
            <a:pPr marL="11046" marR="2047356" defTabSz="877824">
              <a:lnSpc>
                <a:spcPts val="2114"/>
              </a:lnSpc>
              <a:spcBef>
                <a:spcPts val="391"/>
              </a:spcBef>
            </a:pPr>
            <a:r>
              <a:rPr sz="1740" kern="1200" spc="4">
                <a:solidFill>
                  <a:schemeClr val="tx1"/>
                </a:solidFill>
                <a:latin typeface="Verdana"/>
                <a:ea typeface="+mn-ea"/>
                <a:cs typeface="+mn-cs"/>
              </a:rPr>
              <a:t>C</a:t>
            </a:r>
            <a:r>
              <a:rPr sz="1740" kern="1200" spc="-4">
                <a:solidFill>
                  <a:schemeClr val="tx1"/>
                </a:solidFill>
                <a:latin typeface="Verdana"/>
                <a:ea typeface="+mn-ea"/>
                <a:cs typeface="+mn-cs"/>
              </a:rPr>
              <a:t>ommo</a:t>
            </a:r>
            <a:r>
              <a:rPr sz="1740" kern="1200">
                <a:solidFill>
                  <a:schemeClr val="tx1"/>
                </a:solidFill>
                <a:latin typeface="Verdana"/>
                <a:ea typeface="+mn-ea"/>
                <a:cs typeface="+mn-cs"/>
              </a:rPr>
              <a:t>n</a:t>
            </a:r>
            <a:r>
              <a:rPr sz="1740" kern="1200" spc="-8">
                <a:solidFill>
                  <a:schemeClr val="tx1"/>
                </a:solidFill>
                <a:latin typeface="Verdana"/>
                <a:ea typeface="+mn-ea"/>
                <a:cs typeface="+mn-cs"/>
              </a:rPr>
              <a:t>l</a:t>
            </a:r>
            <a:r>
              <a:rPr sz="1740" kern="1200">
                <a:solidFill>
                  <a:schemeClr val="tx1"/>
                </a:solidFill>
                <a:latin typeface="Verdana"/>
                <a:ea typeface="+mn-ea"/>
                <a:cs typeface="+mn-cs"/>
              </a:rPr>
              <a:t>y us</a:t>
            </a:r>
            <a:r>
              <a:rPr sz="1740" kern="1200" spc="-4">
                <a:solidFill>
                  <a:schemeClr val="tx1"/>
                </a:solidFill>
                <a:latin typeface="Verdana"/>
                <a:ea typeface="+mn-ea"/>
                <a:cs typeface="+mn-cs"/>
              </a:rPr>
              <a:t>e</a:t>
            </a:r>
            <a:r>
              <a:rPr sz="1740" kern="1200">
                <a:solidFill>
                  <a:schemeClr val="tx1"/>
                </a:solidFill>
                <a:latin typeface="Verdana"/>
                <a:ea typeface="+mn-ea"/>
                <a:cs typeface="+mn-cs"/>
              </a:rPr>
              <a:t>d </a:t>
            </a:r>
            <a:r>
              <a:rPr sz="1740" kern="1200" spc="-8">
                <a:solidFill>
                  <a:schemeClr val="tx1"/>
                </a:solidFill>
                <a:latin typeface="Verdana"/>
                <a:ea typeface="+mn-ea"/>
                <a:cs typeface="+mn-cs"/>
              </a:rPr>
              <a:t>i</a:t>
            </a:r>
            <a:r>
              <a:rPr sz="1740" kern="1200">
                <a:solidFill>
                  <a:schemeClr val="tx1"/>
                </a:solidFill>
                <a:latin typeface="Verdana"/>
                <a:ea typeface="+mn-ea"/>
                <a:cs typeface="+mn-cs"/>
              </a:rPr>
              <a:t>n n</a:t>
            </a:r>
            <a:r>
              <a:rPr sz="1740" kern="1200" spc="-4">
                <a:solidFill>
                  <a:schemeClr val="tx1"/>
                </a:solidFill>
                <a:latin typeface="Verdana"/>
                <a:ea typeface="+mn-ea"/>
                <a:cs typeface="+mn-cs"/>
              </a:rPr>
              <a:t>e</a:t>
            </a:r>
            <a:r>
              <a:rPr sz="1740" kern="1200">
                <a:solidFill>
                  <a:schemeClr val="tx1"/>
                </a:solidFill>
                <a:latin typeface="Verdana"/>
                <a:ea typeface="+mn-ea"/>
                <a:cs typeface="+mn-cs"/>
              </a:rPr>
              <a:t>tw</a:t>
            </a:r>
            <a:r>
              <a:rPr sz="1740" kern="1200" spc="-4">
                <a:solidFill>
                  <a:schemeClr val="tx1"/>
                </a:solidFill>
                <a:latin typeface="Verdana"/>
                <a:ea typeface="+mn-ea"/>
                <a:cs typeface="+mn-cs"/>
              </a:rPr>
              <a:t>o</a:t>
            </a:r>
            <a:r>
              <a:rPr sz="1740" kern="1200">
                <a:solidFill>
                  <a:schemeClr val="tx1"/>
                </a:solidFill>
                <a:latin typeface="Verdana"/>
                <a:ea typeface="+mn-ea"/>
                <a:cs typeface="+mn-cs"/>
              </a:rPr>
              <a:t>rk</a:t>
            </a:r>
            <a:r>
              <a:rPr sz="1740" kern="1200" spc="-12">
                <a:solidFill>
                  <a:schemeClr val="tx1"/>
                </a:solidFill>
                <a:latin typeface="Verdana"/>
                <a:ea typeface="+mn-ea"/>
                <a:cs typeface="+mn-cs"/>
              </a:rPr>
              <a:t> </a:t>
            </a:r>
            <a:r>
              <a:rPr sz="1740" kern="1200">
                <a:solidFill>
                  <a:schemeClr val="tx1"/>
                </a:solidFill>
                <a:latin typeface="Verdana"/>
                <a:ea typeface="+mn-ea"/>
                <a:cs typeface="+mn-cs"/>
              </a:rPr>
              <a:t>s</a:t>
            </a:r>
            <a:r>
              <a:rPr sz="1740" kern="1200" spc="-4">
                <a:solidFill>
                  <a:schemeClr val="tx1"/>
                </a:solidFill>
                <a:latin typeface="Verdana"/>
                <a:ea typeface="+mn-ea"/>
                <a:cs typeface="+mn-cs"/>
              </a:rPr>
              <a:t>e</a:t>
            </a:r>
            <a:r>
              <a:rPr sz="1740" kern="1200">
                <a:solidFill>
                  <a:schemeClr val="tx1"/>
                </a:solidFill>
                <a:latin typeface="Verdana"/>
                <a:ea typeface="+mn-ea"/>
                <a:cs typeface="+mn-cs"/>
              </a:rPr>
              <a:t>r</a:t>
            </a:r>
            <a:r>
              <a:rPr sz="1740" kern="1200" spc="-8">
                <a:solidFill>
                  <a:schemeClr val="tx1"/>
                </a:solidFill>
                <a:latin typeface="Verdana"/>
                <a:ea typeface="+mn-ea"/>
                <a:cs typeface="+mn-cs"/>
              </a:rPr>
              <a:t>v</a:t>
            </a:r>
            <a:r>
              <a:rPr sz="1740" kern="1200" spc="-4">
                <a:solidFill>
                  <a:schemeClr val="tx1"/>
                </a:solidFill>
                <a:latin typeface="Verdana"/>
                <a:ea typeface="+mn-ea"/>
                <a:cs typeface="+mn-cs"/>
              </a:rPr>
              <a:t>e</a:t>
            </a:r>
            <a:r>
              <a:rPr sz="1740" kern="1200">
                <a:solidFill>
                  <a:schemeClr val="tx1"/>
                </a:solidFill>
                <a:latin typeface="Verdana"/>
                <a:ea typeface="+mn-ea"/>
                <a:cs typeface="+mn-cs"/>
              </a:rPr>
              <a:t>rs.</a:t>
            </a:r>
          </a:p>
          <a:p>
            <a:pPr marL="11046" defTabSz="877824">
              <a:lnSpc>
                <a:spcPct val="101277"/>
              </a:lnSpc>
              <a:spcBef>
                <a:spcPts val="391"/>
              </a:spcBef>
            </a:pPr>
            <a:r>
              <a:rPr sz="1740" kern="1200" spc="-4">
                <a:solidFill>
                  <a:schemeClr val="tx1"/>
                </a:solidFill>
                <a:latin typeface="Verdana"/>
                <a:ea typeface="+mn-ea"/>
                <a:cs typeface="+mn-cs"/>
              </a:rPr>
              <a:t>Be</a:t>
            </a:r>
            <a:r>
              <a:rPr sz="1740" kern="1200">
                <a:solidFill>
                  <a:schemeClr val="tx1"/>
                </a:solidFill>
                <a:latin typeface="Verdana"/>
                <a:ea typeface="+mn-ea"/>
                <a:cs typeface="+mn-cs"/>
              </a:rPr>
              <a:t>cause</a:t>
            </a:r>
            <a:r>
              <a:rPr sz="1740" kern="1200" spc="-22">
                <a:solidFill>
                  <a:schemeClr val="tx1"/>
                </a:solidFill>
                <a:latin typeface="Verdana"/>
                <a:ea typeface="+mn-ea"/>
                <a:cs typeface="+mn-cs"/>
              </a:rPr>
              <a:t> </a:t>
            </a:r>
            <a:r>
              <a:rPr sz="1740" kern="1200">
                <a:solidFill>
                  <a:schemeClr val="tx1"/>
                </a:solidFill>
                <a:latin typeface="Verdana"/>
                <a:ea typeface="+mn-ea"/>
                <a:cs typeface="+mn-cs"/>
              </a:rPr>
              <a:t>s</a:t>
            </a:r>
            <a:r>
              <a:rPr sz="1740" kern="1200" spc="-4">
                <a:solidFill>
                  <a:schemeClr val="tx1"/>
                </a:solidFill>
                <a:latin typeface="Verdana"/>
                <a:ea typeface="+mn-ea"/>
                <a:cs typeface="+mn-cs"/>
              </a:rPr>
              <a:t>om</a:t>
            </a:r>
            <a:r>
              <a:rPr sz="1740" kern="1200">
                <a:solidFill>
                  <a:schemeClr val="tx1"/>
                </a:solidFill>
                <a:latin typeface="Verdana"/>
                <a:ea typeface="+mn-ea"/>
                <a:cs typeface="+mn-cs"/>
              </a:rPr>
              <a:t>e</a:t>
            </a:r>
            <a:r>
              <a:rPr sz="1740" kern="1200" spc="-8">
                <a:solidFill>
                  <a:schemeClr val="tx1"/>
                </a:solidFill>
                <a:latin typeface="Verdana"/>
                <a:ea typeface="+mn-ea"/>
                <a:cs typeface="+mn-cs"/>
              </a:rPr>
              <a:t> </a:t>
            </a:r>
            <a:r>
              <a:rPr sz="1740" kern="1200">
                <a:solidFill>
                  <a:schemeClr val="tx1"/>
                </a:solidFill>
                <a:latin typeface="Verdana"/>
                <a:ea typeface="+mn-ea"/>
                <a:cs typeface="+mn-cs"/>
              </a:rPr>
              <a:t>r</a:t>
            </a:r>
            <a:r>
              <a:rPr sz="1740" kern="1200" spc="-4">
                <a:solidFill>
                  <a:schemeClr val="tx1"/>
                </a:solidFill>
                <a:latin typeface="Verdana"/>
                <a:ea typeface="+mn-ea"/>
                <a:cs typeface="+mn-cs"/>
              </a:rPr>
              <a:t>e</a:t>
            </a:r>
            <a:r>
              <a:rPr sz="1740" kern="1200">
                <a:solidFill>
                  <a:schemeClr val="tx1"/>
                </a:solidFill>
                <a:latin typeface="Verdana"/>
                <a:ea typeface="+mn-ea"/>
                <a:cs typeface="+mn-cs"/>
              </a:rPr>
              <a:t>qu</a:t>
            </a:r>
            <a:r>
              <a:rPr sz="1740" kern="1200" spc="-4">
                <a:solidFill>
                  <a:schemeClr val="tx1"/>
                </a:solidFill>
                <a:latin typeface="Verdana"/>
                <a:ea typeface="+mn-ea"/>
                <a:cs typeface="+mn-cs"/>
              </a:rPr>
              <a:t>e</a:t>
            </a:r>
            <a:r>
              <a:rPr sz="1740" kern="1200">
                <a:solidFill>
                  <a:schemeClr val="tx1"/>
                </a:solidFill>
                <a:latin typeface="Verdana"/>
                <a:ea typeface="+mn-ea"/>
                <a:cs typeface="+mn-cs"/>
              </a:rPr>
              <a:t>sts</a:t>
            </a:r>
            <a:r>
              <a:rPr sz="1740" kern="1200" spc="-25">
                <a:solidFill>
                  <a:schemeClr val="tx1"/>
                </a:solidFill>
                <a:latin typeface="Verdana"/>
                <a:ea typeface="+mn-ea"/>
                <a:cs typeface="+mn-cs"/>
              </a:rPr>
              <a:t> </a:t>
            </a:r>
            <a:r>
              <a:rPr sz="1740" kern="1200">
                <a:solidFill>
                  <a:schemeClr val="tx1"/>
                </a:solidFill>
                <a:latin typeface="Verdana"/>
                <a:ea typeface="+mn-ea"/>
                <a:cs typeface="+mn-cs"/>
              </a:rPr>
              <a:t>can</a:t>
            </a:r>
            <a:r>
              <a:rPr sz="1740" kern="1200" spc="-12">
                <a:solidFill>
                  <a:schemeClr val="tx1"/>
                </a:solidFill>
                <a:latin typeface="Verdana"/>
                <a:ea typeface="+mn-ea"/>
                <a:cs typeface="+mn-cs"/>
              </a:rPr>
              <a:t> </a:t>
            </a:r>
            <a:r>
              <a:rPr sz="1740" kern="1200">
                <a:solidFill>
                  <a:schemeClr val="tx1"/>
                </a:solidFill>
                <a:latin typeface="Verdana"/>
                <a:ea typeface="+mn-ea"/>
                <a:cs typeface="+mn-cs"/>
              </a:rPr>
              <a:t>be s</a:t>
            </a:r>
            <a:r>
              <a:rPr sz="1740" kern="1200" spc="-4">
                <a:solidFill>
                  <a:schemeClr val="tx1"/>
                </a:solidFill>
                <a:latin typeface="Verdana"/>
                <a:ea typeface="+mn-ea"/>
                <a:cs typeface="+mn-cs"/>
              </a:rPr>
              <a:t>e</a:t>
            </a:r>
            <a:r>
              <a:rPr sz="1740" kern="1200">
                <a:solidFill>
                  <a:schemeClr val="tx1"/>
                </a:solidFill>
                <a:latin typeface="Verdana"/>
                <a:ea typeface="+mn-ea"/>
                <a:cs typeface="+mn-cs"/>
              </a:rPr>
              <a:t>rv</a:t>
            </a:r>
            <a:r>
              <a:rPr sz="1740" kern="1200" spc="-8">
                <a:solidFill>
                  <a:schemeClr val="tx1"/>
                </a:solidFill>
                <a:latin typeface="Verdana"/>
                <a:ea typeface="+mn-ea"/>
                <a:cs typeface="+mn-cs"/>
              </a:rPr>
              <a:t>i</a:t>
            </a:r>
            <a:r>
              <a:rPr sz="1740" kern="1200">
                <a:solidFill>
                  <a:schemeClr val="tx1"/>
                </a:solidFill>
                <a:latin typeface="Verdana"/>
                <a:ea typeface="+mn-ea"/>
                <a:cs typeface="+mn-cs"/>
              </a:rPr>
              <a:t>c</a:t>
            </a:r>
            <a:r>
              <a:rPr sz="1740" kern="1200" spc="-4">
                <a:solidFill>
                  <a:schemeClr val="tx1"/>
                </a:solidFill>
                <a:latin typeface="Verdana"/>
                <a:ea typeface="+mn-ea"/>
                <a:cs typeface="+mn-cs"/>
              </a:rPr>
              <a:t>e</a:t>
            </a:r>
            <a:r>
              <a:rPr sz="1740" kern="1200">
                <a:solidFill>
                  <a:schemeClr val="tx1"/>
                </a:solidFill>
                <a:latin typeface="Verdana"/>
                <a:ea typeface="+mn-ea"/>
                <a:cs typeface="+mn-cs"/>
              </a:rPr>
              <a:t>d c</a:t>
            </a:r>
            <a:r>
              <a:rPr sz="1740" kern="1200" spc="-4">
                <a:solidFill>
                  <a:schemeClr val="tx1"/>
                </a:solidFill>
                <a:latin typeface="Verdana"/>
                <a:ea typeface="+mn-ea"/>
                <a:cs typeface="+mn-cs"/>
              </a:rPr>
              <a:t>o</a:t>
            </a:r>
            <a:r>
              <a:rPr sz="1740" kern="1200">
                <a:solidFill>
                  <a:schemeClr val="tx1"/>
                </a:solidFill>
                <a:latin typeface="Verdana"/>
                <a:ea typeface="+mn-ea"/>
                <a:cs typeface="+mn-cs"/>
              </a:rPr>
              <a:t>ncurr</a:t>
            </a:r>
            <a:r>
              <a:rPr sz="1740" kern="1200" spc="-4">
                <a:solidFill>
                  <a:schemeClr val="tx1"/>
                </a:solidFill>
                <a:latin typeface="Verdana"/>
                <a:ea typeface="+mn-ea"/>
                <a:cs typeface="+mn-cs"/>
              </a:rPr>
              <a:t>e</a:t>
            </a:r>
            <a:r>
              <a:rPr sz="1740" kern="1200" spc="-8">
                <a:solidFill>
                  <a:schemeClr val="tx1"/>
                </a:solidFill>
                <a:latin typeface="Verdana"/>
                <a:ea typeface="+mn-ea"/>
                <a:cs typeface="+mn-cs"/>
              </a:rPr>
              <a:t>n</a:t>
            </a:r>
            <a:r>
              <a:rPr sz="1740" kern="1200">
                <a:solidFill>
                  <a:schemeClr val="tx1"/>
                </a:solidFill>
                <a:latin typeface="Verdana"/>
                <a:ea typeface="+mn-ea"/>
                <a:cs typeface="+mn-cs"/>
              </a:rPr>
              <a:t>t</a:t>
            </a:r>
            <a:r>
              <a:rPr sz="1740" kern="1200" spc="-8">
                <a:solidFill>
                  <a:schemeClr val="tx1"/>
                </a:solidFill>
                <a:latin typeface="Verdana"/>
                <a:ea typeface="+mn-ea"/>
                <a:cs typeface="+mn-cs"/>
              </a:rPr>
              <a:t>l</a:t>
            </a:r>
            <a:r>
              <a:rPr sz="1740" kern="1200" spc="-153">
                <a:solidFill>
                  <a:schemeClr val="tx1"/>
                </a:solidFill>
                <a:latin typeface="Verdana"/>
                <a:ea typeface="+mn-ea"/>
                <a:cs typeface="+mn-cs"/>
              </a:rPr>
              <a:t>y</a:t>
            </a:r>
            <a:r>
              <a:rPr sz="1740" kern="1200">
                <a:solidFill>
                  <a:schemeClr val="tx1"/>
                </a:solidFill>
                <a:latin typeface="Verdana"/>
                <a:ea typeface="+mn-ea"/>
                <a:cs typeface="+mn-cs"/>
              </a:rPr>
              <a:t>,</a:t>
            </a:r>
            <a:r>
              <a:rPr sz="1740" kern="1200" spc="-34">
                <a:solidFill>
                  <a:schemeClr val="tx1"/>
                </a:solidFill>
                <a:latin typeface="Verdana"/>
                <a:ea typeface="+mn-ea"/>
                <a:cs typeface="+mn-cs"/>
              </a:rPr>
              <a:t> </a:t>
            </a:r>
            <a:r>
              <a:rPr sz="1740" kern="1200">
                <a:solidFill>
                  <a:schemeClr val="tx1"/>
                </a:solidFill>
                <a:latin typeface="Verdana"/>
                <a:ea typeface="+mn-ea"/>
                <a:cs typeface="+mn-cs"/>
              </a:rPr>
              <a:t>RAI</a:t>
            </a:r>
            <a:r>
              <a:rPr sz="1740" kern="1200" spc="38">
                <a:solidFill>
                  <a:schemeClr val="tx1"/>
                </a:solidFill>
                <a:latin typeface="Verdana"/>
                <a:ea typeface="+mn-ea"/>
                <a:cs typeface="+mn-cs"/>
              </a:rPr>
              <a:t>D</a:t>
            </a:r>
            <a:r>
              <a:rPr sz="1740" kern="1200">
                <a:solidFill>
                  <a:schemeClr val="tx1"/>
                </a:solidFill>
                <a:latin typeface="Verdana"/>
                <a:ea typeface="+mn-ea"/>
                <a:cs typeface="+mn-cs"/>
              </a:rPr>
              <a:t>-</a:t>
            </a:r>
          </a:p>
          <a:p>
            <a:pPr marL="11046" marR="597805" defTabSz="877824">
              <a:lnSpc>
                <a:spcPts val="2087"/>
              </a:lnSpc>
              <a:spcBef>
                <a:spcPts val="156"/>
              </a:spcBef>
            </a:pPr>
            <a:r>
              <a:rPr sz="1740" kern="1200">
                <a:solidFill>
                  <a:schemeClr val="tx1"/>
                </a:solidFill>
                <a:latin typeface="Verdana"/>
                <a:ea typeface="+mn-ea"/>
                <a:cs typeface="+mn-cs"/>
              </a:rPr>
              <a:t>5 pr</a:t>
            </a:r>
            <a:r>
              <a:rPr sz="1740" kern="1200" spc="-12">
                <a:solidFill>
                  <a:schemeClr val="tx1"/>
                </a:solidFill>
                <a:latin typeface="Verdana"/>
                <a:ea typeface="+mn-ea"/>
                <a:cs typeface="+mn-cs"/>
              </a:rPr>
              <a:t>o</a:t>
            </a:r>
            <a:r>
              <a:rPr sz="1740" kern="1200">
                <a:solidFill>
                  <a:schemeClr val="tx1"/>
                </a:solidFill>
                <a:latin typeface="Verdana"/>
                <a:ea typeface="+mn-ea"/>
                <a:cs typeface="+mn-cs"/>
              </a:rPr>
              <a:t>v</a:t>
            </a:r>
            <a:r>
              <a:rPr sz="1740" kern="1200" spc="-8">
                <a:solidFill>
                  <a:schemeClr val="tx1"/>
                </a:solidFill>
                <a:latin typeface="Verdana"/>
                <a:ea typeface="+mn-ea"/>
                <a:cs typeface="+mn-cs"/>
              </a:rPr>
              <a:t>i</a:t>
            </a:r>
            <a:r>
              <a:rPr sz="1740" kern="1200">
                <a:solidFill>
                  <a:schemeClr val="tx1"/>
                </a:solidFill>
                <a:latin typeface="Verdana"/>
                <a:ea typeface="+mn-ea"/>
                <a:cs typeface="+mn-cs"/>
              </a:rPr>
              <a:t>d</a:t>
            </a:r>
            <a:r>
              <a:rPr sz="1740" kern="1200" spc="-4">
                <a:solidFill>
                  <a:schemeClr val="tx1"/>
                </a:solidFill>
                <a:latin typeface="Verdana"/>
                <a:ea typeface="+mn-ea"/>
                <a:cs typeface="+mn-cs"/>
              </a:rPr>
              <a:t>e</a:t>
            </a:r>
            <a:r>
              <a:rPr sz="1740" kern="1200">
                <a:solidFill>
                  <a:schemeClr val="tx1"/>
                </a:solidFill>
                <a:latin typeface="Verdana"/>
                <a:ea typeface="+mn-ea"/>
                <a:cs typeface="+mn-cs"/>
              </a:rPr>
              <a:t>s the</a:t>
            </a:r>
            <a:r>
              <a:rPr sz="1740" kern="1200" spc="-21">
                <a:solidFill>
                  <a:schemeClr val="tx1"/>
                </a:solidFill>
                <a:latin typeface="Verdana"/>
                <a:ea typeface="+mn-ea"/>
                <a:cs typeface="+mn-cs"/>
              </a:rPr>
              <a:t> </a:t>
            </a:r>
            <a:r>
              <a:rPr sz="1740" kern="1200">
                <a:solidFill>
                  <a:schemeClr val="tx1"/>
                </a:solidFill>
                <a:latin typeface="Verdana"/>
                <a:ea typeface="+mn-ea"/>
                <a:cs typeface="+mn-cs"/>
              </a:rPr>
              <a:t>b</a:t>
            </a:r>
            <a:r>
              <a:rPr sz="1740" kern="1200" spc="-4">
                <a:solidFill>
                  <a:schemeClr val="tx1"/>
                </a:solidFill>
                <a:latin typeface="Verdana"/>
                <a:ea typeface="+mn-ea"/>
                <a:cs typeface="+mn-cs"/>
              </a:rPr>
              <a:t>e</a:t>
            </a:r>
            <a:r>
              <a:rPr sz="1740" kern="1200">
                <a:solidFill>
                  <a:schemeClr val="tx1"/>
                </a:solidFill>
                <a:latin typeface="Verdana"/>
                <a:ea typeface="+mn-ea"/>
                <a:cs typeface="+mn-cs"/>
              </a:rPr>
              <a:t>st r</a:t>
            </a:r>
            <a:r>
              <a:rPr sz="1740" kern="1200" spc="-4">
                <a:solidFill>
                  <a:schemeClr val="tx1"/>
                </a:solidFill>
                <a:latin typeface="Verdana"/>
                <a:ea typeface="+mn-ea"/>
                <a:cs typeface="+mn-cs"/>
              </a:rPr>
              <a:t>e</a:t>
            </a:r>
            <a:r>
              <a:rPr sz="1740" kern="1200">
                <a:solidFill>
                  <a:schemeClr val="tx1"/>
                </a:solidFill>
                <a:latin typeface="Verdana"/>
                <a:ea typeface="+mn-ea"/>
                <a:cs typeface="+mn-cs"/>
              </a:rPr>
              <a:t>ad </a:t>
            </a:r>
            <a:r>
              <a:rPr sz="1740" kern="1200">
                <a:solidFill>
                  <a:srgbClr val="0070BF"/>
                </a:solidFill>
                <a:latin typeface="Verdana"/>
                <a:ea typeface="+mn-ea"/>
                <a:cs typeface="+mn-cs"/>
              </a:rPr>
              <a:t>thr</a:t>
            </a:r>
            <a:r>
              <a:rPr sz="1740" kern="1200" spc="-4">
                <a:solidFill>
                  <a:srgbClr val="0070BF"/>
                </a:solidFill>
                <a:latin typeface="Verdana"/>
                <a:ea typeface="+mn-ea"/>
                <a:cs typeface="+mn-cs"/>
              </a:rPr>
              <a:t>o</a:t>
            </a:r>
            <a:r>
              <a:rPr sz="1740" kern="1200">
                <a:solidFill>
                  <a:srgbClr val="0070BF"/>
                </a:solidFill>
                <a:latin typeface="Verdana"/>
                <a:ea typeface="+mn-ea"/>
                <a:cs typeface="+mn-cs"/>
              </a:rPr>
              <a:t>ughput</a:t>
            </a:r>
            <a:r>
              <a:rPr sz="1740" kern="1200" spc="-22">
                <a:solidFill>
                  <a:srgbClr val="0070BF"/>
                </a:solidFill>
                <a:latin typeface="Verdana"/>
                <a:ea typeface="+mn-ea"/>
                <a:cs typeface="+mn-cs"/>
              </a:rPr>
              <a:t> </a:t>
            </a:r>
            <a:r>
              <a:rPr sz="1740" kern="1200" spc="-4">
                <a:solidFill>
                  <a:schemeClr val="tx1"/>
                </a:solidFill>
                <a:latin typeface="Verdana"/>
                <a:ea typeface="+mn-ea"/>
                <a:cs typeface="+mn-cs"/>
              </a:rPr>
              <a:t>o</a:t>
            </a:r>
            <a:r>
              <a:rPr sz="1740" kern="1200">
                <a:solidFill>
                  <a:schemeClr val="tx1"/>
                </a:solidFill>
                <a:latin typeface="Verdana"/>
                <a:ea typeface="+mn-ea"/>
                <a:cs typeface="+mn-cs"/>
              </a:rPr>
              <a:t>f</a:t>
            </a:r>
            <a:r>
              <a:rPr sz="1740" kern="1200" spc="-12">
                <a:solidFill>
                  <a:schemeClr val="tx1"/>
                </a:solidFill>
                <a:latin typeface="Verdana"/>
                <a:ea typeface="+mn-ea"/>
                <a:cs typeface="+mn-cs"/>
              </a:rPr>
              <a:t> </a:t>
            </a:r>
            <a:r>
              <a:rPr sz="1740" kern="1200">
                <a:solidFill>
                  <a:schemeClr val="tx1"/>
                </a:solidFill>
                <a:latin typeface="Verdana"/>
                <a:ea typeface="+mn-ea"/>
                <a:cs typeface="+mn-cs"/>
              </a:rPr>
              <a:t>a</a:t>
            </a:r>
            <a:r>
              <a:rPr sz="1740" kern="1200" spc="-8">
                <a:solidFill>
                  <a:schemeClr val="tx1"/>
                </a:solidFill>
                <a:latin typeface="Verdana"/>
                <a:ea typeface="+mn-ea"/>
                <a:cs typeface="+mn-cs"/>
              </a:rPr>
              <a:t>l</a:t>
            </a:r>
            <a:r>
              <a:rPr sz="1740" kern="1200">
                <a:solidFill>
                  <a:schemeClr val="tx1"/>
                </a:solidFill>
                <a:latin typeface="Verdana"/>
                <a:ea typeface="+mn-ea"/>
                <a:cs typeface="+mn-cs"/>
              </a:rPr>
              <a:t>l</a:t>
            </a:r>
            <a:r>
              <a:rPr sz="1740" kern="1200" spc="4">
                <a:solidFill>
                  <a:schemeClr val="tx1"/>
                </a:solidFill>
                <a:latin typeface="Verdana"/>
                <a:ea typeface="+mn-ea"/>
                <a:cs typeface="+mn-cs"/>
              </a:rPr>
              <a:t> </a:t>
            </a:r>
            <a:r>
              <a:rPr sz="1740" kern="1200" spc="-4">
                <a:solidFill>
                  <a:schemeClr val="tx1"/>
                </a:solidFill>
                <a:latin typeface="Verdana"/>
                <a:ea typeface="+mn-ea"/>
                <a:cs typeface="+mn-cs"/>
              </a:rPr>
              <a:t>o</a:t>
            </a:r>
            <a:r>
              <a:rPr sz="1740" kern="1200">
                <a:solidFill>
                  <a:schemeClr val="tx1"/>
                </a:solidFill>
                <a:latin typeface="Verdana"/>
                <a:ea typeface="+mn-ea"/>
                <a:cs typeface="+mn-cs"/>
              </a:rPr>
              <a:t>f the</a:t>
            </a:r>
            <a:r>
              <a:rPr sz="1740" kern="1200" spc="-22">
                <a:solidFill>
                  <a:schemeClr val="tx1"/>
                </a:solidFill>
                <a:latin typeface="Verdana"/>
                <a:ea typeface="+mn-ea"/>
                <a:cs typeface="+mn-cs"/>
              </a:rPr>
              <a:t> </a:t>
            </a:r>
            <a:r>
              <a:rPr sz="1740" kern="1200">
                <a:solidFill>
                  <a:schemeClr val="tx1"/>
                </a:solidFill>
                <a:latin typeface="Verdana"/>
                <a:ea typeface="+mn-ea"/>
                <a:cs typeface="+mn-cs"/>
              </a:rPr>
              <a:t>par</a:t>
            </a:r>
            <a:r>
              <a:rPr sz="1740" kern="1200" spc="-8">
                <a:solidFill>
                  <a:schemeClr val="tx1"/>
                </a:solidFill>
                <a:latin typeface="Verdana"/>
                <a:ea typeface="+mn-ea"/>
                <a:cs typeface="+mn-cs"/>
              </a:rPr>
              <a:t>it</a:t>
            </a:r>
            <a:r>
              <a:rPr sz="1740" kern="1200">
                <a:solidFill>
                  <a:schemeClr val="tx1"/>
                </a:solidFill>
                <a:latin typeface="Verdana"/>
                <a:ea typeface="+mn-ea"/>
                <a:cs typeface="+mn-cs"/>
              </a:rPr>
              <a:t>y </a:t>
            </a:r>
            <a:r>
              <a:rPr sz="1740" kern="1200" spc="-4">
                <a:solidFill>
                  <a:schemeClr val="tx1"/>
                </a:solidFill>
                <a:latin typeface="Verdana"/>
                <a:ea typeface="+mn-ea"/>
                <a:cs typeface="+mn-cs"/>
              </a:rPr>
              <a:t>mo</a:t>
            </a:r>
            <a:r>
              <a:rPr sz="1740" kern="1200">
                <a:solidFill>
                  <a:schemeClr val="tx1"/>
                </a:solidFill>
                <a:latin typeface="Verdana"/>
                <a:ea typeface="+mn-ea"/>
                <a:cs typeface="+mn-cs"/>
              </a:rPr>
              <a:t>d</a:t>
            </a:r>
            <a:r>
              <a:rPr sz="1740" kern="1200" spc="-4">
                <a:solidFill>
                  <a:schemeClr val="tx1"/>
                </a:solidFill>
                <a:latin typeface="Verdana"/>
                <a:ea typeface="+mn-ea"/>
                <a:cs typeface="+mn-cs"/>
              </a:rPr>
              <a:t>e</a:t>
            </a:r>
            <a:r>
              <a:rPr sz="1740" kern="1200" spc="-8">
                <a:solidFill>
                  <a:schemeClr val="tx1"/>
                </a:solidFill>
                <a:latin typeface="Verdana"/>
                <a:ea typeface="+mn-ea"/>
                <a:cs typeface="+mn-cs"/>
              </a:rPr>
              <a:t>l</a:t>
            </a:r>
            <a:r>
              <a:rPr sz="1740" kern="1200">
                <a:solidFill>
                  <a:schemeClr val="tx1"/>
                </a:solidFill>
                <a:latin typeface="Verdana"/>
                <a:ea typeface="+mn-ea"/>
                <a:cs typeface="+mn-cs"/>
              </a:rPr>
              <a:t>s and g</a:t>
            </a:r>
            <a:r>
              <a:rPr sz="1740" kern="1200" spc="-8">
                <a:solidFill>
                  <a:schemeClr val="tx1"/>
                </a:solidFill>
                <a:latin typeface="Verdana"/>
                <a:ea typeface="+mn-ea"/>
                <a:cs typeface="+mn-cs"/>
              </a:rPr>
              <a:t>iv</a:t>
            </a:r>
            <a:r>
              <a:rPr sz="1740" kern="1200" spc="-4">
                <a:solidFill>
                  <a:schemeClr val="tx1"/>
                </a:solidFill>
                <a:latin typeface="Verdana"/>
                <a:ea typeface="+mn-ea"/>
                <a:cs typeface="+mn-cs"/>
              </a:rPr>
              <a:t>e</a:t>
            </a:r>
            <a:r>
              <a:rPr sz="1740" kern="1200">
                <a:solidFill>
                  <a:schemeClr val="tx1"/>
                </a:solidFill>
                <a:latin typeface="Verdana"/>
                <a:ea typeface="+mn-ea"/>
                <a:cs typeface="+mn-cs"/>
              </a:rPr>
              <a:t>s acc</a:t>
            </a:r>
            <a:r>
              <a:rPr sz="1740" kern="1200" spc="-4">
                <a:solidFill>
                  <a:schemeClr val="tx1"/>
                </a:solidFill>
                <a:latin typeface="Verdana"/>
                <a:ea typeface="+mn-ea"/>
                <a:cs typeface="+mn-cs"/>
              </a:rPr>
              <a:t>e</a:t>
            </a:r>
            <a:r>
              <a:rPr sz="1740" kern="1200">
                <a:solidFill>
                  <a:schemeClr val="tx1"/>
                </a:solidFill>
                <a:latin typeface="Verdana"/>
                <a:ea typeface="+mn-ea"/>
                <a:cs typeface="+mn-cs"/>
              </a:rPr>
              <a:t>ptab</a:t>
            </a:r>
            <a:r>
              <a:rPr sz="1740" kern="1200" spc="-8">
                <a:solidFill>
                  <a:schemeClr val="tx1"/>
                </a:solidFill>
                <a:latin typeface="Verdana"/>
                <a:ea typeface="+mn-ea"/>
                <a:cs typeface="+mn-cs"/>
              </a:rPr>
              <a:t>l</a:t>
            </a:r>
            <a:r>
              <a:rPr sz="1740" kern="1200">
                <a:solidFill>
                  <a:schemeClr val="tx1"/>
                </a:solidFill>
                <a:latin typeface="Verdana"/>
                <a:ea typeface="+mn-ea"/>
                <a:cs typeface="+mn-cs"/>
              </a:rPr>
              <a:t>e thr</a:t>
            </a:r>
            <a:r>
              <a:rPr sz="1740" kern="1200" spc="-4">
                <a:solidFill>
                  <a:schemeClr val="tx1"/>
                </a:solidFill>
                <a:latin typeface="Verdana"/>
                <a:ea typeface="+mn-ea"/>
                <a:cs typeface="+mn-cs"/>
              </a:rPr>
              <a:t>o</a:t>
            </a:r>
            <a:r>
              <a:rPr sz="1740" kern="1200">
                <a:solidFill>
                  <a:schemeClr val="tx1"/>
                </a:solidFill>
                <a:latin typeface="Verdana"/>
                <a:ea typeface="+mn-ea"/>
                <a:cs typeface="+mn-cs"/>
              </a:rPr>
              <a:t>ughput</a:t>
            </a:r>
            <a:r>
              <a:rPr sz="1740" kern="1200" spc="-34">
                <a:solidFill>
                  <a:schemeClr val="tx1"/>
                </a:solidFill>
                <a:latin typeface="Verdana"/>
                <a:ea typeface="+mn-ea"/>
                <a:cs typeface="+mn-cs"/>
              </a:rPr>
              <a:t> </a:t>
            </a:r>
            <a:r>
              <a:rPr sz="1740" kern="1200" spc="-4">
                <a:solidFill>
                  <a:schemeClr val="tx1"/>
                </a:solidFill>
                <a:latin typeface="Verdana"/>
                <a:ea typeface="+mn-ea"/>
                <a:cs typeface="+mn-cs"/>
              </a:rPr>
              <a:t>o</a:t>
            </a:r>
            <a:r>
              <a:rPr sz="1740" kern="1200">
                <a:solidFill>
                  <a:schemeClr val="tx1"/>
                </a:solidFill>
                <a:latin typeface="Verdana"/>
                <a:ea typeface="+mn-ea"/>
                <a:cs typeface="+mn-cs"/>
              </a:rPr>
              <a:t>n wr</a:t>
            </a:r>
            <a:r>
              <a:rPr sz="1740" kern="1200" spc="-8">
                <a:solidFill>
                  <a:schemeClr val="tx1"/>
                </a:solidFill>
                <a:latin typeface="Verdana"/>
                <a:ea typeface="+mn-ea"/>
                <a:cs typeface="+mn-cs"/>
              </a:rPr>
              <a:t>i</a:t>
            </a:r>
            <a:r>
              <a:rPr sz="1740" kern="1200">
                <a:solidFill>
                  <a:schemeClr val="tx1"/>
                </a:solidFill>
                <a:latin typeface="Verdana"/>
                <a:ea typeface="+mn-ea"/>
                <a:cs typeface="+mn-cs"/>
              </a:rPr>
              <a:t>te </a:t>
            </a:r>
            <a:r>
              <a:rPr sz="1740" kern="1200" spc="-4">
                <a:solidFill>
                  <a:schemeClr val="tx1"/>
                </a:solidFill>
                <a:latin typeface="Verdana"/>
                <a:ea typeface="+mn-ea"/>
                <a:cs typeface="+mn-cs"/>
              </a:rPr>
              <a:t>o</a:t>
            </a:r>
            <a:r>
              <a:rPr sz="1740" kern="1200">
                <a:solidFill>
                  <a:schemeClr val="tx1"/>
                </a:solidFill>
                <a:latin typeface="Verdana"/>
                <a:ea typeface="+mn-ea"/>
                <a:cs typeface="+mn-cs"/>
              </a:rPr>
              <a:t>p</a:t>
            </a:r>
            <a:r>
              <a:rPr sz="1740" kern="1200" spc="-4">
                <a:solidFill>
                  <a:schemeClr val="tx1"/>
                </a:solidFill>
                <a:latin typeface="Verdana"/>
                <a:ea typeface="+mn-ea"/>
                <a:cs typeface="+mn-cs"/>
              </a:rPr>
              <a:t>e</a:t>
            </a:r>
            <a:r>
              <a:rPr sz="1740" kern="1200" spc="-34">
                <a:solidFill>
                  <a:schemeClr val="tx1"/>
                </a:solidFill>
                <a:latin typeface="Verdana"/>
                <a:ea typeface="+mn-ea"/>
                <a:cs typeface="+mn-cs"/>
              </a:rPr>
              <a:t>r</a:t>
            </a:r>
            <a:r>
              <a:rPr sz="1740" kern="1200">
                <a:solidFill>
                  <a:schemeClr val="tx1"/>
                </a:solidFill>
                <a:latin typeface="Verdana"/>
                <a:ea typeface="+mn-ea"/>
                <a:cs typeface="+mn-cs"/>
              </a:rPr>
              <a:t>at</a:t>
            </a:r>
            <a:r>
              <a:rPr sz="1740" kern="1200" spc="-8">
                <a:solidFill>
                  <a:schemeClr val="tx1"/>
                </a:solidFill>
                <a:latin typeface="Verdana"/>
                <a:ea typeface="+mn-ea"/>
                <a:cs typeface="+mn-cs"/>
              </a:rPr>
              <a:t>i</a:t>
            </a:r>
            <a:r>
              <a:rPr sz="1740" kern="1200" spc="-4">
                <a:solidFill>
                  <a:schemeClr val="tx1"/>
                </a:solidFill>
                <a:latin typeface="Verdana"/>
                <a:ea typeface="+mn-ea"/>
                <a:cs typeface="+mn-cs"/>
              </a:rPr>
              <a:t>o</a:t>
            </a:r>
            <a:r>
              <a:rPr sz="1740" kern="1200">
                <a:solidFill>
                  <a:schemeClr val="tx1"/>
                </a:solidFill>
                <a:latin typeface="Verdana"/>
                <a:ea typeface="+mn-ea"/>
                <a:cs typeface="+mn-cs"/>
              </a:rPr>
              <a:t>ns</a:t>
            </a:r>
            <a:endParaRPr sz="1812">
              <a:latin typeface="Verdana"/>
              <a:cs typeface="Verdana"/>
            </a:endParaRPr>
          </a:p>
        </p:txBody>
      </p:sp>
      <p:sp>
        <p:nvSpPr>
          <p:cNvPr id="4" name="object 4"/>
          <p:cNvSpPr txBox="1"/>
          <p:nvPr/>
        </p:nvSpPr>
        <p:spPr>
          <a:xfrm>
            <a:off x="942247" y="4928566"/>
            <a:ext cx="6123102" cy="775055"/>
          </a:xfrm>
          <a:prstGeom prst="rect">
            <a:avLst/>
          </a:prstGeom>
        </p:spPr>
        <p:txBody>
          <a:bodyPr wrap="square" lIns="0" tIns="0" rIns="0" bIns="0" rtlCol="0">
            <a:noAutofit/>
          </a:bodyPr>
          <a:lstStyle/>
          <a:p>
            <a:pPr marL="11046" defTabSz="877824">
              <a:lnSpc>
                <a:spcPts val="1896"/>
              </a:lnSpc>
              <a:spcBef>
                <a:spcPts val="95"/>
              </a:spcBef>
            </a:pPr>
            <a:r>
              <a:rPr lang="en-US" sz="1740" kern="1200" spc="-43">
                <a:solidFill>
                  <a:schemeClr val="tx1"/>
                </a:solidFill>
                <a:latin typeface="Verdana"/>
                <a:ea typeface="+mn-ea"/>
                <a:cs typeface="+mn-cs"/>
              </a:rPr>
              <a:t>R</a:t>
            </a:r>
            <a:r>
              <a:rPr lang="en-US" sz="1740" kern="1200" spc="-4">
                <a:solidFill>
                  <a:schemeClr val="tx1"/>
                </a:solidFill>
                <a:latin typeface="Verdana"/>
                <a:ea typeface="+mn-ea"/>
                <a:cs typeface="+mn-cs"/>
              </a:rPr>
              <a:t>e</a:t>
            </a:r>
            <a:r>
              <a:rPr lang="en-US" sz="1740" kern="1200">
                <a:solidFill>
                  <a:schemeClr val="tx1"/>
                </a:solidFill>
                <a:latin typeface="Verdana"/>
                <a:ea typeface="+mn-ea"/>
                <a:cs typeface="+mn-cs"/>
              </a:rPr>
              <a:t>c</a:t>
            </a:r>
            <a:r>
              <a:rPr lang="en-US" sz="1740" kern="1200" spc="-4">
                <a:solidFill>
                  <a:schemeClr val="tx1"/>
                </a:solidFill>
                <a:latin typeface="Verdana"/>
                <a:ea typeface="+mn-ea"/>
                <a:cs typeface="+mn-cs"/>
              </a:rPr>
              <a:t>omme</a:t>
            </a:r>
            <a:r>
              <a:rPr lang="en-US" sz="1740" kern="1200">
                <a:solidFill>
                  <a:schemeClr val="tx1"/>
                </a:solidFill>
                <a:latin typeface="Verdana"/>
                <a:ea typeface="+mn-ea"/>
                <a:cs typeface="+mn-cs"/>
              </a:rPr>
              <a:t>nd</a:t>
            </a:r>
            <a:r>
              <a:rPr lang="en-US" sz="1740" kern="1200" spc="-4">
                <a:solidFill>
                  <a:schemeClr val="tx1"/>
                </a:solidFill>
                <a:latin typeface="Verdana"/>
                <a:ea typeface="+mn-ea"/>
                <a:cs typeface="+mn-cs"/>
              </a:rPr>
              <a:t>e</a:t>
            </a:r>
            <a:r>
              <a:rPr lang="en-US" sz="1740" kern="1200">
                <a:solidFill>
                  <a:schemeClr val="tx1"/>
                </a:solidFill>
                <a:latin typeface="Verdana"/>
                <a:ea typeface="+mn-ea"/>
                <a:cs typeface="+mn-cs"/>
              </a:rPr>
              <a:t>d app</a:t>
            </a:r>
            <a:r>
              <a:rPr lang="en-US" sz="1740" kern="1200" spc="-8">
                <a:solidFill>
                  <a:schemeClr val="tx1"/>
                </a:solidFill>
                <a:latin typeface="Verdana"/>
                <a:ea typeface="+mn-ea"/>
                <a:cs typeface="+mn-cs"/>
              </a:rPr>
              <a:t>li</a:t>
            </a:r>
            <a:r>
              <a:rPr lang="en-US" sz="1740" kern="1200">
                <a:solidFill>
                  <a:schemeClr val="tx1"/>
                </a:solidFill>
                <a:latin typeface="Verdana"/>
                <a:ea typeface="+mn-ea"/>
                <a:cs typeface="+mn-cs"/>
              </a:rPr>
              <a:t>cat</a:t>
            </a:r>
            <a:r>
              <a:rPr lang="en-US" sz="1740" kern="1200" spc="-8">
                <a:solidFill>
                  <a:schemeClr val="tx1"/>
                </a:solidFill>
                <a:latin typeface="Verdana"/>
                <a:ea typeface="+mn-ea"/>
                <a:cs typeface="+mn-cs"/>
              </a:rPr>
              <a:t>i</a:t>
            </a:r>
            <a:r>
              <a:rPr lang="en-US" sz="1740" kern="1200" spc="-4">
                <a:solidFill>
                  <a:schemeClr val="tx1"/>
                </a:solidFill>
                <a:latin typeface="Verdana"/>
                <a:ea typeface="+mn-ea"/>
                <a:cs typeface="+mn-cs"/>
              </a:rPr>
              <a:t>o</a:t>
            </a:r>
            <a:r>
              <a:rPr lang="en-US" sz="1740" kern="1200">
                <a:solidFill>
                  <a:schemeClr val="tx1"/>
                </a:solidFill>
                <a:latin typeface="Verdana"/>
                <a:ea typeface="+mn-ea"/>
                <a:cs typeface="+mn-cs"/>
              </a:rPr>
              <a:t>ns </a:t>
            </a:r>
            <a:r>
              <a:rPr lang="en-US" sz="1740" kern="1200" spc="-8">
                <a:solidFill>
                  <a:schemeClr val="tx1"/>
                </a:solidFill>
                <a:latin typeface="Verdana"/>
                <a:ea typeface="+mn-ea"/>
                <a:cs typeface="+mn-cs"/>
              </a:rPr>
              <a:t>i</a:t>
            </a:r>
            <a:r>
              <a:rPr lang="en-US" sz="1740" kern="1200">
                <a:solidFill>
                  <a:schemeClr val="tx1"/>
                </a:solidFill>
                <a:latin typeface="Verdana"/>
                <a:ea typeface="+mn-ea"/>
                <a:cs typeface="+mn-cs"/>
              </a:rPr>
              <a:t>nc</a:t>
            </a:r>
            <a:r>
              <a:rPr lang="en-US" sz="1740" kern="1200" spc="-8">
                <a:solidFill>
                  <a:schemeClr val="tx1"/>
                </a:solidFill>
                <a:latin typeface="Verdana"/>
                <a:ea typeface="+mn-ea"/>
                <a:cs typeface="+mn-cs"/>
              </a:rPr>
              <a:t>l</a:t>
            </a:r>
            <a:r>
              <a:rPr lang="en-US" sz="1740" kern="1200">
                <a:solidFill>
                  <a:schemeClr val="tx1"/>
                </a:solidFill>
                <a:latin typeface="Verdana"/>
                <a:ea typeface="+mn-ea"/>
                <a:cs typeface="+mn-cs"/>
              </a:rPr>
              <a:t>ude</a:t>
            </a:r>
            <a:r>
              <a:rPr lang="en-US" sz="1740" kern="1200" spc="-8">
                <a:solidFill>
                  <a:schemeClr val="tx1"/>
                </a:solidFill>
                <a:latin typeface="Verdana"/>
                <a:ea typeface="+mn-ea"/>
                <a:cs typeface="+mn-cs"/>
              </a:rPr>
              <a:t> </a:t>
            </a:r>
            <a:r>
              <a:rPr lang="en-US" sz="1740" kern="1200">
                <a:solidFill>
                  <a:schemeClr val="tx1"/>
                </a:solidFill>
                <a:latin typeface="Verdana"/>
                <a:ea typeface="+mn-ea"/>
                <a:cs typeface="+mn-cs"/>
              </a:rPr>
              <a:t>f</a:t>
            </a:r>
            <a:r>
              <a:rPr lang="en-US" sz="1740" kern="1200" spc="-8">
                <a:solidFill>
                  <a:schemeClr val="tx1"/>
                </a:solidFill>
                <a:latin typeface="Verdana"/>
                <a:ea typeface="+mn-ea"/>
                <a:cs typeface="+mn-cs"/>
              </a:rPr>
              <a:t>il</a:t>
            </a:r>
            <a:r>
              <a:rPr lang="en-US" sz="1740" kern="1200">
                <a:solidFill>
                  <a:schemeClr val="tx1"/>
                </a:solidFill>
                <a:latin typeface="Verdana"/>
                <a:ea typeface="+mn-ea"/>
                <a:cs typeface="+mn-cs"/>
              </a:rPr>
              <a:t>e</a:t>
            </a:r>
            <a:r>
              <a:rPr lang="en-US" sz="1740" kern="1200" spc="16">
                <a:solidFill>
                  <a:schemeClr val="tx1"/>
                </a:solidFill>
                <a:latin typeface="Verdana"/>
                <a:ea typeface="+mn-ea"/>
                <a:cs typeface="+mn-cs"/>
              </a:rPr>
              <a:t> </a:t>
            </a:r>
            <a:r>
              <a:rPr lang="en-US" sz="1740" kern="1200">
                <a:solidFill>
                  <a:schemeClr val="tx1"/>
                </a:solidFill>
                <a:latin typeface="Verdana"/>
                <a:ea typeface="+mn-ea"/>
                <a:cs typeface="+mn-cs"/>
              </a:rPr>
              <a:t>and app</a:t>
            </a:r>
            <a:r>
              <a:rPr lang="en-US" sz="1740" kern="1200" spc="-8">
                <a:solidFill>
                  <a:schemeClr val="tx1"/>
                </a:solidFill>
                <a:latin typeface="Verdana"/>
                <a:ea typeface="+mn-ea"/>
                <a:cs typeface="+mn-cs"/>
              </a:rPr>
              <a:t>li</a:t>
            </a:r>
            <a:r>
              <a:rPr lang="en-US" sz="1740" kern="1200">
                <a:solidFill>
                  <a:schemeClr val="tx1"/>
                </a:solidFill>
                <a:latin typeface="Verdana"/>
                <a:ea typeface="+mn-ea"/>
                <a:cs typeface="+mn-cs"/>
              </a:rPr>
              <a:t>cat</a:t>
            </a:r>
            <a:r>
              <a:rPr lang="en-US" sz="1740" kern="1200" spc="-8">
                <a:solidFill>
                  <a:schemeClr val="tx1"/>
                </a:solidFill>
                <a:latin typeface="Verdana"/>
                <a:ea typeface="+mn-ea"/>
                <a:cs typeface="+mn-cs"/>
              </a:rPr>
              <a:t>i</a:t>
            </a:r>
            <a:r>
              <a:rPr lang="en-US" sz="1740" kern="1200" spc="-4">
                <a:solidFill>
                  <a:schemeClr val="tx1"/>
                </a:solidFill>
                <a:latin typeface="Verdana"/>
                <a:ea typeface="+mn-ea"/>
                <a:cs typeface="+mn-cs"/>
              </a:rPr>
              <a:t>o</a:t>
            </a:r>
            <a:r>
              <a:rPr lang="en-US" sz="1740" kern="1200">
                <a:solidFill>
                  <a:schemeClr val="tx1"/>
                </a:solidFill>
                <a:latin typeface="Verdana"/>
                <a:ea typeface="+mn-ea"/>
                <a:cs typeface="+mn-cs"/>
              </a:rPr>
              <a:t>n</a:t>
            </a:r>
          </a:p>
          <a:p>
            <a:pPr marL="11046" marR="271946" defTabSz="877824">
              <a:lnSpc>
                <a:spcPts val="2087"/>
              </a:lnSpc>
              <a:spcBef>
                <a:spcPts val="61"/>
              </a:spcBef>
            </a:pPr>
            <a:r>
              <a:rPr lang="en-US" sz="1740" kern="1200">
                <a:solidFill>
                  <a:schemeClr val="tx1"/>
                </a:solidFill>
                <a:latin typeface="Verdana"/>
                <a:ea typeface="+mn-ea"/>
                <a:cs typeface="+mn-cs"/>
              </a:rPr>
              <a:t>s</a:t>
            </a:r>
            <a:r>
              <a:rPr lang="en-US" sz="1740" kern="1200" spc="-4">
                <a:solidFill>
                  <a:schemeClr val="tx1"/>
                </a:solidFill>
                <a:latin typeface="Verdana"/>
                <a:ea typeface="+mn-ea"/>
                <a:cs typeface="+mn-cs"/>
              </a:rPr>
              <a:t>e</a:t>
            </a:r>
            <a:r>
              <a:rPr lang="en-US" sz="1740" kern="1200">
                <a:solidFill>
                  <a:schemeClr val="tx1"/>
                </a:solidFill>
                <a:latin typeface="Verdana"/>
                <a:ea typeface="+mn-ea"/>
                <a:cs typeface="+mn-cs"/>
              </a:rPr>
              <a:t>r</a:t>
            </a:r>
            <a:r>
              <a:rPr lang="en-US" sz="1740" kern="1200" spc="-8">
                <a:solidFill>
                  <a:schemeClr val="tx1"/>
                </a:solidFill>
                <a:latin typeface="Verdana"/>
                <a:ea typeface="+mn-ea"/>
                <a:cs typeface="+mn-cs"/>
              </a:rPr>
              <a:t>v</a:t>
            </a:r>
            <a:r>
              <a:rPr lang="en-US" sz="1740" kern="1200" spc="-4">
                <a:solidFill>
                  <a:schemeClr val="tx1"/>
                </a:solidFill>
                <a:latin typeface="Verdana"/>
                <a:ea typeface="+mn-ea"/>
                <a:cs typeface="+mn-cs"/>
              </a:rPr>
              <a:t>e</a:t>
            </a:r>
            <a:r>
              <a:rPr lang="en-US" sz="1740" kern="1200">
                <a:solidFill>
                  <a:schemeClr val="tx1"/>
                </a:solidFill>
                <a:latin typeface="Verdana"/>
                <a:ea typeface="+mn-ea"/>
                <a:cs typeface="+mn-cs"/>
              </a:rPr>
              <a:t>rs,</a:t>
            </a:r>
            <a:r>
              <a:rPr lang="en-US" sz="1740" kern="1200" spc="-25">
                <a:solidFill>
                  <a:schemeClr val="tx1"/>
                </a:solidFill>
                <a:latin typeface="Verdana"/>
                <a:ea typeface="+mn-ea"/>
                <a:cs typeface="+mn-cs"/>
              </a:rPr>
              <a:t> </a:t>
            </a:r>
            <a:r>
              <a:rPr lang="en-US" sz="1740" kern="1200" spc="-4">
                <a:solidFill>
                  <a:schemeClr val="tx1"/>
                </a:solidFill>
                <a:latin typeface="Verdana"/>
                <a:ea typeface="+mn-ea"/>
                <a:cs typeface="+mn-cs"/>
              </a:rPr>
              <a:t>em</a:t>
            </a:r>
            <a:r>
              <a:rPr lang="en-US" sz="1740" kern="1200">
                <a:solidFill>
                  <a:schemeClr val="tx1"/>
                </a:solidFill>
                <a:latin typeface="Verdana"/>
                <a:ea typeface="+mn-ea"/>
                <a:cs typeface="+mn-cs"/>
              </a:rPr>
              <a:t>a</a:t>
            </a:r>
            <a:r>
              <a:rPr lang="en-US" sz="1740" kern="1200" spc="-8">
                <a:solidFill>
                  <a:schemeClr val="tx1"/>
                </a:solidFill>
                <a:latin typeface="Verdana"/>
                <a:ea typeface="+mn-ea"/>
                <a:cs typeface="+mn-cs"/>
              </a:rPr>
              <a:t>i</a:t>
            </a:r>
            <a:r>
              <a:rPr lang="en-US" sz="1740" kern="1200">
                <a:solidFill>
                  <a:schemeClr val="tx1"/>
                </a:solidFill>
                <a:latin typeface="Verdana"/>
                <a:ea typeface="+mn-ea"/>
                <a:cs typeface="+mn-cs"/>
              </a:rPr>
              <a:t>l</a:t>
            </a:r>
            <a:r>
              <a:rPr lang="en-US" sz="1740" kern="1200" spc="4">
                <a:solidFill>
                  <a:schemeClr val="tx1"/>
                </a:solidFill>
                <a:latin typeface="Verdana"/>
                <a:ea typeface="+mn-ea"/>
                <a:cs typeface="+mn-cs"/>
              </a:rPr>
              <a:t> </a:t>
            </a:r>
            <a:r>
              <a:rPr lang="en-US" sz="1740" kern="1200">
                <a:solidFill>
                  <a:schemeClr val="tx1"/>
                </a:solidFill>
                <a:latin typeface="Verdana"/>
                <a:ea typeface="+mn-ea"/>
                <a:cs typeface="+mn-cs"/>
              </a:rPr>
              <a:t>and n</a:t>
            </a:r>
            <a:r>
              <a:rPr lang="en-US" sz="1740" kern="1200" spc="-4">
                <a:solidFill>
                  <a:schemeClr val="tx1"/>
                </a:solidFill>
                <a:latin typeface="Verdana"/>
                <a:ea typeface="+mn-ea"/>
                <a:cs typeface="+mn-cs"/>
              </a:rPr>
              <a:t>e</a:t>
            </a:r>
            <a:r>
              <a:rPr lang="en-US" sz="1740" kern="1200">
                <a:solidFill>
                  <a:schemeClr val="tx1"/>
                </a:solidFill>
                <a:latin typeface="Verdana"/>
                <a:ea typeface="+mn-ea"/>
                <a:cs typeface="+mn-cs"/>
              </a:rPr>
              <a:t>ws</a:t>
            </a:r>
            <a:r>
              <a:rPr lang="en-US" sz="1740" kern="1200" spc="-12">
                <a:solidFill>
                  <a:schemeClr val="tx1"/>
                </a:solidFill>
                <a:latin typeface="Verdana"/>
                <a:ea typeface="+mn-ea"/>
                <a:cs typeface="+mn-cs"/>
              </a:rPr>
              <a:t> </a:t>
            </a:r>
            <a:r>
              <a:rPr lang="en-US" sz="1740" kern="1200">
                <a:solidFill>
                  <a:schemeClr val="tx1"/>
                </a:solidFill>
                <a:latin typeface="Verdana"/>
                <a:ea typeface="+mn-ea"/>
                <a:cs typeface="+mn-cs"/>
              </a:rPr>
              <a:t>s</a:t>
            </a:r>
            <a:r>
              <a:rPr lang="en-US" sz="1740" kern="1200" spc="-4">
                <a:solidFill>
                  <a:schemeClr val="tx1"/>
                </a:solidFill>
                <a:latin typeface="Verdana"/>
                <a:ea typeface="+mn-ea"/>
                <a:cs typeface="+mn-cs"/>
              </a:rPr>
              <a:t>e</a:t>
            </a:r>
            <a:r>
              <a:rPr lang="en-US" sz="1740" kern="1200">
                <a:solidFill>
                  <a:schemeClr val="tx1"/>
                </a:solidFill>
                <a:latin typeface="Verdana"/>
                <a:ea typeface="+mn-ea"/>
                <a:cs typeface="+mn-cs"/>
              </a:rPr>
              <a:t>r</a:t>
            </a:r>
            <a:r>
              <a:rPr lang="en-US" sz="1740" kern="1200" spc="-8">
                <a:solidFill>
                  <a:schemeClr val="tx1"/>
                </a:solidFill>
                <a:latin typeface="Verdana"/>
                <a:ea typeface="+mn-ea"/>
                <a:cs typeface="+mn-cs"/>
              </a:rPr>
              <a:t>v</a:t>
            </a:r>
            <a:r>
              <a:rPr lang="en-US" sz="1740" kern="1200" spc="-4">
                <a:solidFill>
                  <a:schemeClr val="tx1"/>
                </a:solidFill>
                <a:latin typeface="Verdana"/>
                <a:ea typeface="+mn-ea"/>
                <a:cs typeface="+mn-cs"/>
              </a:rPr>
              <a:t>e</a:t>
            </a:r>
            <a:r>
              <a:rPr lang="en-US" sz="1740" kern="1200">
                <a:solidFill>
                  <a:schemeClr val="tx1"/>
                </a:solidFill>
                <a:latin typeface="Verdana"/>
                <a:ea typeface="+mn-ea"/>
                <a:cs typeface="+mn-cs"/>
              </a:rPr>
              <a:t>rs,</a:t>
            </a:r>
            <a:r>
              <a:rPr lang="en-US" sz="1740" kern="1200" spc="-25">
                <a:solidFill>
                  <a:schemeClr val="tx1"/>
                </a:solidFill>
                <a:latin typeface="Verdana"/>
                <a:ea typeface="+mn-ea"/>
                <a:cs typeface="+mn-cs"/>
              </a:rPr>
              <a:t> </a:t>
            </a:r>
            <a:r>
              <a:rPr lang="en-US" sz="1740" kern="1200">
                <a:solidFill>
                  <a:schemeClr val="tx1"/>
                </a:solidFill>
                <a:latin typeface="Verdana"/>
                <a:ea typeface="+mn-ea"/>
                <a:cs typeface="+mn-cs"/>
              </a:rPr>
              <a:t>database</a:t>
            </a:r>
            <a:r>
              <a:rPr lang="en-US" sz="1740" kern="1200" spc="-8">
                <a:solidFill>
                  <a:schemeClr val="tx1"/>
                </a:solidFill>
                <a:latin typeface="Verdana"/>
                <a:ea typeface="+mn-ea"/>
                <a:cs typeface="+mn-cs"/>
              </a:rPr>
              <a:t> </a:t>
            </a:r>
            <a:r>
              <a:rPr lang="en-US" sz="1740" kern="1200">
                <a:solidFill>
                  <a:schemeClr val="tx1"/>
                </a:solidFill>
                <a:latin typeface="Verdana"/>
                <a:ea typeface="+mn-ea"/>
                <a:cs typeface="+mn-cs"/>
              </a:rPr>
              <a:t>and </a:t>
            </a:r>
            <a:r>
              <a:rPr lang="en-US" sz="1740" kern="1200" spc="-82">
                <a:solidFill>
                  <a:schemeClr val="tx1"/>
                </a:solidFill>
                <a:latin typeface="Verdana"/>
                <a:ea typeface="+mn-ea"/>
                <a:cs typeface="+mn-cs"/>
              </a:rPr>
              <a:t>W</a:t>
            </a:r>
            <a:r>
              <a:rPr lang="en-US" sz="1740" kern="1200" spc="-4">
                <a:solidFill>
                  <a:schemeClr val="tx1"/>
                </a:solidFill>
                <a:latin typeface="Verdana"/>
                <a:ea typeface="+mn-ea"/>
                <a:cs typeface="+mn-cs"/>
              </a:rPr>
              <a:t>e</a:t>
            </a:r>
            <a:r>
              <a:rPr lang="en-US" sz="1740" kern="1200">
                <a:solidFill>
                  <a:schemeClr val="tx1"/>
                </a:solidFill>
                <a:latin typeface="Verdana"/>
                <a:ea typeface="+mn-ea"/>
                <a:cs typeface="+mn-cs"/>
              </a:rPr>
              <a:t>b s</a:t>
            </a:r>
            <a:r>
              <a:rPr lang="en-US" sz="1740" kern="1200" spc="-4">
                <a:solidFill>
                  <a:schemeClr val="tx1"/>
                </a:solidFill>
                <a:latin typeface="Verdana"/>
                <a:ea typeface="+mn-ea"/>
                <a:cs typeface="+mn-cs"/>
              </a:rPr>
              <a:t>e</a:t>
            </a:r>
            <a:r>
              <a:rPr lang="en-US" sz="1740" kern="1200">
                <a:solidFill>
                  <a:schemeClr val="tx1"/>
                </a:solidFill>
                <a:latin typeface="Verdana"/>
                <a:ea typeface="+mn-ea"/>
                <a:cs typeface="+mn-cs"/>
              </a:rPr>
              <a:t>r</a:t>
            </a:r>
            <a:r>
              <a:rPr lang="en-US" sz="1740" kern="1200" spc="-8">
                <a:solidFill>
                  <a:schemeClr val="tx1"/>
                </a:solidFill>
                <a:latin typeface="Verdana"/>
                <a:ea typeface="+mn-ea"/>
                <a:cs typeface="+mn-cs"/>
              </a:rPr>
              <a:t>v</a:t>
            </a:r>
            <a:r>
              <a:rPr lang="en-US" sz="1740" kern="1200" spc="-4">
                <a:solidFill>
                  <a:schemeClr val="tx1"/>
                </a:solidFill>
                <a:latin typeface="Verdana"/>
                <a:ea typeface="+mn-ea"/>
                <a:cs typeface="+mn-cs"/>
              </a:rPr>
              <a:t>e</a:t>
            </a:r>
            <a:r>
              <a:rPr lang="en-US" sz="1740" kern="1200">
                <a:solidFill>
                  <a:schemeClr val="tx1"/>
                </a:solidFill>
                <a:latin typeface="Verdana"/>
                <a:ea typeface="+mn-ea"/>
                <a:cs typeface="+mn-cs"/>
              </a:rPr>
              <a:t>rs.</a:t>
            </a:r>
            <a:endParaRPr lang="en-US" sz="1812">
              <a:latin typeface="Verdana"/>
              <a:cs typeface="Verdana"/>
            </a:endParaRPr>
          </a:p>
        </p:txBody>
      </p:sp>
      <p:sp>
        <p:nvSpPr>
          <p:cNvPr id="3" name="object 3"/>
          <p:cNvSpPr txBox="1"/>
          <p:nvPr/>
        </p:nvSpPr>
        <p:spPr>
          <a:xfrm>
            <a:off x="643467" y="4932401"/>
            <a:ext cx="156740" cy="243893"/>
          </a:xfrm>
          <a:prstGeom prst="rect">
            <a:avLst/>
          </a:prstGeom>
        </p:spPr>
        <p:txBody>
          <a:bodyPr wrap="square" lIns="0" tIns="0" rIns="0" bIns="0" rtlCol="0">
            <a:noAutofit/>
          </a:bodyPr>
          <a:lstStyle/>
          <a:p>
            <a:pPr marL="11046" defTabSz="877824">
              <a:lnSpc>
                <a:spcPts val="1865"/>
              </a:lnSpc>
              <a:spcBef>
                <a:spcPts val="93"/>
              </a:spcBef>
            </a:pPr>
            <a:r>
              <a:rPr lang="en-IN" sz="1740" kern="1200">
                <a:solidFill>
                  <a:srgbClr val="0F1141"/>
                </a:solidFill>
                <a:latin typeface="Wingdings"/>
                <a:ea typeface="+mn-ea"/>
                <a:cs typeface="+mn-cs"/>
              </a:rPr>
              <a:t></a:t>
            </a:r>
            <a:endParaRPr lang="en-IN" sz="1812">
              <a:latin typeface="Wingdings"/>
              <a:cs typeface="Wingdings"/>
            </a:endParaRPr>
          </a:p>
        </p:txBody>
      </p:sp>
    </p:spTree>
    <p:extLst>
      <p:ext uri="{BB962C8B-B14F-4D97-AF65-F5344CB8AC3E}">
        <p14:creationId xmlns:p14="http://schemas.microsoft.com/office/powerpoint/2010/main" xmlns="" val="3187774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D5112FC-357C-9643-2E39-B32FA134564F}"/>
              </a:ext>
            </a:extLst>
          </p:cNvPr>
          <p:cNvPicPr>
            <a:picLocks noChangeAspect="1"/>
          </p:cNvPicPr>
          <p:nvPr/>
        </p:nvPicPr>
        <p:blipFill>
          <a:blip r:embed="rId3"/>
          <a:stretch>
            <a:fillRect/>
          </a:stretch>
        </p:blipFill>
        <p:spPr>
          <a:xfrm>
            <a:off x="1779209" y="62408"/>
            <a:ext cx="8357358" cy="806460"/>
          </a:xfrm>
          <a:prstGeom prst="rect">
            <a:avLst/>
          </a:prstGeom>
        </p:spPr>
      </p:pic>
      <p:graphicFrame>
        <p:nvGraphicFramePr>
          <p:cNvPr id="72715" name="Rectangle 1027">
            <a:extLst>
              <a:ext uri="{FF2B5EF4-FFF2-40B4-BE49-F238E27FC236}">
                <a16:creationId xmlns:a16="http://schemas.microsoft.com/office/drawing/2014/main" xmlns="" id="{137C6889-4894-DFDA-1C65-B3D399DA84C9}"/>
              </a:ext>
            </a:extLst>
          </p:cNvPr>
          <p:cNvGraphicFramePr/>
          <p:nvPr/>
        </p:nvGraphicFramePr>
        <p:xfrm>
          <a:off x="2338389" y="1114425"/>
          <a:ext cx="7239000" cy="4876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xmlns="" val="1802733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xmlns="" id="{A3B2CFE3-75DE-28C2-8E1B-570F0549EB53}"/>
              </a:ext>
            </a:extLst>
          </p:cNvPr>
          <p:cNvSpPr>
            <a:spLocks noGrp="1" noChangeArrowheads="1"/>
          </p:cNvSpPr>
          <p:nvPr>
            <p:ph type="title"/>
          </p:nvPr>
        </p:nvSpPr>
        <p:spPr>
          <a:xfrm>
            <a:off x="1917769" y="1"/>
            <a:ext cx="8356462" cy="805470"/>
          </a:xfrm>
        </p:spPr>
        <p:txBody>
          <a:bodyPr>
            <a:normAutofit/>
          </a:bodyPr>
          <a:lstStyle/>
          <a:p>
            <a:pPr algn="ctr">
              <a:defRPr/>
            </a:pPr>
            <a:r>
              <a:rPr lang="en-US" sz="2537" dirty="0">
                <a:latin typeface="Verdana" panose="020B0604030504040204" pitchFamily="34" charset="0"/>
                <a:ea typeface="Verdana" panose="020B0604030504040204" pitchFamily="34" charset="0"/>
              </a:rPr>
              <a:t>Choice of RAID Level (Cont.)</a:t>
            </a:r>
          </a:p>
        </p:txBody>
      </p:sp>
      <p:graphicFrame>
        <p:nvGraphicFramePr>
          <p:cNvPr id="261124" name="Rectangle 3">
            <a:extLst>
              <a:ext uri="{FF2B5EF4-FFF2-40B4-BE49-F238E27FC236}">
                <a16:creationId xmlns:a16="http://schemas.microsoft.com/office/drawing/2014/main" xmlns="" id="{CF6D9ABE-35FF-42F6-EF51-ADD91957EDE0}"/>
              </a:ext>
            </a:extLst>
          </p:cNvPr>
          <p:cNvGraphicFramePr/>
          <p:nvPr/>
        </p:nvGraphicFramePr>
        <p:xfrm>
          <a:off x="2438401" y="1122363"/>
          <a:ext cx="7559675" cy="5129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228993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xmlns="" id="{2659FDB4-FCBE-4A89-B46D-43D4FA5446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6" name="Straight Connector 10">
            <a:extLst>
              <a:ext uri="{FF2B5EF4-FFF2-40B4-BE49-F238E27FC236}">
                <a16:creationId xmlns:a16="http://schemas.microsoft.com/office/drawing/2014/main" xmlns="" id="{C8F51B3F-8331-4E4A-AE96-D47B1006EEA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7" name="object 3">
            <a:extLst>
              <a:ext uri="{FF2B5EF4-FFF2-40B4-BE49-F238E27FC236}">
                <a16:creationId xmlns:a16="http://schemas.microsoft.com/office/drawing/2014/main" xmlns="" id="{98CF8AE0-14EB-78B0-3CC6-2883BB3017FD}"/>
              </a:ext>
            </a:extLst>
          </p:cNvPr>
          <p:cNvGraphicFramePr/>
          <p:nvPr>
            <p:extLst>
              <p:ext uri="{D42A27DB-BD31-4B8C-83A1-F6EECF244321}">
                <p14:modId xmlns:p14="http://schemas.microsoft.com/office/powerpoint/2010/main" xmlns="" val="3941846318"/>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288515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97762" y="329184"/>
            <a:ext cx="6251110" cy="1783080"/>
          </a:xfrm>
        </p:spPr>
        <p:txBody>
          <a:bodyPr anchor="b">
            <a:normAutofit/>
          </a:bodyPr>
          <a:lstStyle/>
          <a:p>
            <a:r>
              <a:rPr lang="en-US" sz="5400"/>
              <a:t>Introduction to RAID</a:t>
            </a:r>
          </a:p>
        </p:txBody>
      </p:sp>
      <p:pic>
        <p:nvPicPr>
          <p:cNvPr id="5" name="Picture 4" descr="Graph on document with pen">
            <a:extLst>
              <a:ext uri="{FF2B5EF4-FFF2-40B4-BE49-F238E27FC236}">
                <a16:creationId xmlns:a16="http://schemas.microsoft.com/office/drawing/2014/main" xmlns="" id="{7B85A9BA-7E38-F027-3712-F0F8B7200E85}"/>
              </a:ext>
            </a:extLst>
          </p:cNvPr>
          <p:cNvPicPr>
            <a:picLocks noChangeAspect="1"/>
          </p:cNvPicPr>
          <p:nvPr/>
        </p:nvPicPr>
        <p:blipFill rotWithShape="1">
          <a:blip r:embed="rId2"/>
          <a:srcRect l="34394" r="2034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xmlns=""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297762" y="2706624"/>
            <a:ext cx="6251110" cy="3483864"/>
          </a:xfrm>
        </p:spPr>
        <p:txBody>
          <a:bodyPr>
            <a:normAutofit/>
          </a:bodyPr>
          <a:lstStyle/>
          <a:p>
            <a:pPr lvl="0"/>
            <a:r>
              <a:rPr lang="en-US" sz="2200"/>
              <a:t>RAID is a method of storing data across multiple hard disks for increased performance and/or data redundancy</a:t>
            </a:r>
          </a:p>
          <a:p>
            <a:pPr lvl="0"/>
            <a:r>
              <a:rPr lang="en-US" sz="2200"/>
              <a:t>The main concept of RAID is to combine multiple low-cost disks that are not reliable in individual use, into an array of disks to provide a higher data speed, capacity and reliability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D009D6D5-DAC2-4A8B-A17A-E206B9012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1" y="365125"/>
            <a:ext cx="5251316" cy="1807305"/>
          </a:xfrm>
        </p:spPr>
        <p:txBody>
          <a:bodyPr>
            <a:normAutofit/>
          </a:bodyPr>
          <a:lstStyle/>
          <a:p>
            <a:r>
              <a:rPr lang="en-US" sz="4100"/>
              <a:t>RAID Level Performance Considerations</a:t>
            </a:r>
          </a:p>
        </p:txBody>
      </p:sp>
      <p:sp>
        <p:nvSpPr>
          <p:cNvPr id="3" name="Content Placeholder"/>
          <p:cNvSpPr>
            <a:spLocks noGrp="1"/>
          </p:cNvSpPr>
          <p:nvPr>
            <p:ph idx="1"/>
          </p:nvPr>
        </p:nvSpPr>
        <p:spPr>
          <a:xfrm>
            <a:off x="838200" y="2333297"/>
            <a:ext cx="4619621" cy="3843666"/>
          </a:xfrm>
        </p:spPr>
        <p:txBody>
          <a:bodyPr>
            <a:normAutofit/>
          </a:bodyPr>
          <a:lstStyle/>
          <a:p>
            <a:pPr lvl="0"/>
            <a:r>
              <a:rPr lang="en-US" sz="1900"/>
              <a:t>RAID 0: Utilizes data striping, where data is split across multiple drives</a:t>
            </a:r>
          </a:p>
          <a:p>
            <a:pPr lvl="0"/>
            <a:r>
              <a:rPr lang="en-US" sz="1900"/>
              <a:t>RAID 1: Uses mirroring, where all data is written identically to two drives</a:t>
            </a:r>
          </a:p>
          <a:p>
            <a:pPr lvl="0"/>
            <a:r>
              <a:rPr lang="en-US" sz="1900"/>
              <a:t>RAID 5: Uses striping with parity</a:t>
            </a:r>
          </a:p>
          <a:p>
            <a:pPr lvl="0"/>
            <a:r>
              <a:rPr lang="en-US" sz="1900"/>
              <a:t>RAID 6: Similar to RAID 5, but includes an extra parity block distributed across all drives, providing extra fault tolerance</a:t>
            </a:r>
          </a:p>
          <a:p>
            <a:pPr lvl="0"/>
            <a:r>
              <a:rPr lang="en-US" sz="1900"/>
              <a:t>RAID 10: Combines RAID 1 and RAID 0, to provide the high performance of striping , and the redundancy of mirroring</a:t>
            </a:r>
          </a:p>
        </p:txBody>
      </p:sp>
      <p:pic>
        <p:nvPicPr>
          <p:cNvPr id="5" name="Picture 4" descr="Illuminated server room panel">
            <a:extLst>
              <a:ext uri="{FF2B5EF4-FFF2-40B4-BE49-F238E27FC236}">
                <a16:creationId xmlns:a16="http://schemas.microsoft.com/office/drawing/2014/main" xmlns="" id="{7C9156C0-0890-2976-8D33-B1BED7868A4E}"/>
              </a:ext>
            </a:extLst>
          </p:cNvPr>
          <p:cNvPicPr>
            <a:picLocks noChangeAspect="1"/>
          </p:cNvPicPr>
          <p:nvPr/>
        </p:nvPicPr>
        <p:blipFill rotWithShape="1">
          <a:blip r:embed="rId2"/>
          <a:srcRect l="14172" r="27876"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dirty="0"/>
              <a:t>RAID Level Availability Considerations</a:t>
            </a:r>
          </a:p>
        </p:txBody>
      </p:sp>
      <p:graphicFrame>
        <p:nvGraphicFramePr>
          <p:cNvPr id="5" name="Content Placeholder">
            <a:extLst>
              <a:ext uri="{FF2B5EF4-FFF2-40B4-BE49-F238E27FC236}">
                <a16:creationId xmlns:a16="http://schemas.microsoft.com/office/drawing/2014/main" xmlns="" id="{251BBD43-5C96-C592-8DE1-E12B28ABDC2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dirty="0"/>
              <a:t>Comparing RAID Levels: Performance vs Availability</a:t>
            </a:r>
          </a:p>
        </p:txBody>
      </p:sp>
      <p:graphicFrame>
        <p:nvGraphicFramePr>
          <p:cNvPr id="5" name="Content Placeholder">
            <a:extLst>
              <a:ext uri="{FF2B5EF4-FFF2-40B4-BE49-F238E27FC236}">
                <a16:creationId xmlns:a16="http://schemas.microsoft.com/office/drawing/2014/main" xmlns="" id="{2F0FB196-4A75-8417-861C-2214EB1A8F7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bject 67"/>
          <p:cNvSpPr/>
          <p:nvPr/>
        </p:nvSpPr>
        <p:spPr>
          <a:xfrm>
            <a:off x="6021666" y="1490693"/>
            <a:ext cx="0" cy="42575"/>
          </a:xfrm>
          <a:custGeom>
            <a:avLst/>
            <a:gdLst/>
            <a:ahLst/>
            <a:cxnLst/>
            <a:rect l="l" t="t" r="r" b="b"/>
            <a:pathLst>
              <a:path h="46990">
                <a:moveTo>
                  <a:pt x="0" y="0"/>
                </a:moveTo>
                <a:lnTo>
                  <a:pt x="0" y="46990"/>
                </a:lnTo>
              </a:path>
            </a:pathLst>
          </a:custGeom>
          <a:ln w="46990">
            <a:solidFill>
              <a:srgbClr val="75C1E4"/>
            </a:solidFill>
          </a:ln>
        </p:spPr>
        <p:txBody>
          <a:bodyPr wrap="square" lIns="0" tIns="0" rIns="0" bIns="0" rtlCol="0">
            <a:noAutofit/>
          </a:bodyPr>
          <a:lstStyle/>
          <a:p>
            <a:endParaRPr sz="1631"/>
          </a:p>
        </p:txBody>
      </p:sp>
      <p:sp>
        <p:nvSpPr>
          <p:cNvPr id="68" name="object 68"/>
          <p:cNvSpPr/>
          <p:nvPr/>
        </p:nvSpPr>
        <p:spPr>
          <a:xfrm>
            <a:off x="4961207" y="1490693"/>
            <a:ext cx="0" cy="42575"/>
          </a:xfrm>
          <a:custGeom>
            <a:avLst/>
            <a:gdLst/>
            <a:ahLst/>
            <a:cxnLst/>
            <a:rect l="l" t="t" r="r" b="b"/>
            <a:pathLst>
              <a:path h="46990">
                <a:moveTo>
                  <a:pt x="0" y="0"/>
                </a:moveTo>
                <a:lnTo>
                  <a:pt x="0" y="46990"/>
                </a:lnTo>
              </a:path>
            </a:pathLst>
          </a:custGeom>
          <a:ln w="46990">
            <a:solidFill>
              <a:srgbClr val="75C1E4"/>
            </a:solidFill>
          </a:ln>
        </p:spPr>
        <p:txBody>
          <a:bodyPr wrap="square" lIns="0" tIns="0" rIns="0" bIns="0" rtlCol="0">
            <a:noAutofit/>
          </a:bodyPr>
          <a:lstStyle/>
          <a:p>
            <a:endParaRPr sz="1631"/>
          </a:p>
        </p:txBody>
      </p:sp>
      <p:sp>
        <p:nvSpPr>
          <p:cNvPr id="69" name="object 69"/>
          <p:cNvSpPr/>
          <p:nvPr/>
        </p:nvSpPr>
        <p:spPr>
          <a:xfrm>
            <a:off x="3674297" y="1490693"/>
            <a:ext cx="0" cy="42575"/>
          </a:xfrm>
          <a:custGeom>
            <a:avLst/>
            <a:gdLst/>
            <a:ahLst/>
            <a:cxnLst/>
            <a:rect l="l" t="t" r="r" b="b"/>
            <a:pathLst>
              <a:path h="46990">
                <a:moveTo>
                  <a:pt x="0" y="0"/>
                </a:moveTo>
                <a:lnTo>
                  <a:pt x="0" y="46990"/>
                </a:lnTo>
              </a:path>
            </a:pathLst>
          </a:custGeom>
          <a:ln w="46990">
            <a:solidFill>
              <a:srgbClr val="FBAF16"/>
            </a:solidFill>
          </a:ln>
        </p:spPr>
        <p:txBody>
          <a:bodyPr wrap="square" lIns="0" tIns="0" rIns="0" bIns="0" rtlCol="0">
            <a:noAutofit/>
          </a:bodyPr>
          <a:lstStyle/>
          <a:p>
            <a:endParaRPr sz="1631"/>
          </a:p>
        </p:txBody>
      </p:sp>
      <p:sp>
        <p:nvSpPr>
          <p:cNvPr id="70" name="object 70"/>
          <p:cNvSpPr/>
          <p:nvPr/>
        </p:nvSpPr>
        <p:spPr>
          <a:xfrm>
            <a:off x="2916234" y="1490693"/>
            <a:ext cx="0" cy="42575"/>
          </a:xfrm>
          <a:custGeom>
            <a:avLst/>
            <a:gdLst/>
            <a:ahLst/>
            <a:cxnLst/>
            <a:rect l="l" t="t" r="r" b="b"/>
            <a:pathLst>
              <a:path h="46990">
                <a:moveTo>
                  <a:pt x="0" y="0"/>
                </a:moveTo>
                <a:lnTo>
                  <a:pt x="0" y="46990"/>
                </a:lnTo>
              </a:path>
            </a:pathLst>
          </a:custGeom>
          <a:ln w="46990">
            <a:solidFill>
              <a:srgbClr val="FBAF16"/>
            </a:solidFill>
          </a:ln>
        </p:spPr>
        <p:txBody>
          <a:bodyPr wrap="square" lIns="0" tIns="0" rIns="0" bIns="0" rtlCol="0">
            <a:noAutofit/>
          </a:bodyPr>
          <a:lstStyle/>
          <a:p>
            <a:endParaRPr sz="1631"/>
          </a:p>
        </p:txBody>
      </p:sp>
      <p:sp>
        <p:nvSpPr>
          <p:cNvPr id="72" name="object 72"/>
          <p:cNvSpPr/>
          <p:nvPr/>
        </p:nvSpPr>
        <p:spPr>
          <a:xfrm>
            <a:off x="2158863" y="1353189"/>
            <a:ext cx="756680" cy="537132"/>
          </a:xfrm>
          <a:custGeom>
            <a:avLst/>
            <a:gdLst/>
            <a:ahLst/>
            <a:cxnLst/>
            <a:rect l="l" t="t" r="r" b="b"/>
            <a:pathLst>
              <a:path w="835151" h="592835">
                <a:moveTo>
                  <a:pt x="0" y="592835"/>
                </a:moveTo>
                <a:lnTo>
                  <a:pt x="835151" y="592835"/>
                </a:lnTo>
                <a:lnTo>
                  <a:pt x="835151" y="0"/>
                </a:lnTo>
                <a:lnTo>
                  <a:pt x="0" y="0"/>
                </a:lnTo>
                <a:lnTo>
                  <a:pt x="0" y="592835"/>
                </a:lnTo>
                <a:close/>
              </a:path>
            </a:pathLst>
          </a:custGeom>
          <a:solidFill>
            <a:srgbClr val="000000"/>
          </a:solidFill>
        </p:spPr>
        <p:txBody>
          <a:bodyPr wrap="square" lIns="0" tIns="0" rIns="0" bIns="0" rtlCol="0">
            <a:noAutofit/>
          </a:bodyPr>
          <a:lstStyle/>
          <a:p>
            <a:endParaRPr sz="1631"/>
          </a:p>
        </p:txBody>
      </p:sp>
      <p:sp>
        <p:nvSpPr>
          <p:cNvPr id="73" name="object 73"/>
          <p:cNvSpPr/>
          <p:nvPr/>
        </p:nvSpPr>
        <p:spPr>
          <a:xfrm>
            <a:off x="2916926" y="1353189"/>
            <a:ext cx="756680" cy="537132"/>
          </a:xfrm>
          <a:custGeom>
            <a:avLst/>
            <a:gdLst/>
            <a:ahLst/>
            <a:cxnLst/>
            <a:rect l="l" t="t" r="r" b="b"/>
            <a:pathLst>
              <a:path w="835151" h="592835">
                <a:moveTo>
                  <a:pt x="0" y="592835"/>
                </a:moveTo>
                <a:lnTo>
                  <a:pt x="835151" y="592835"/>
                </a:lnTo>
                <a:lnTo>
                  <a:pt x="835151" y="0"/>
                </a:lnTo>
                <a:lnTo>
                  <a:pt x="0" y="0"/>
                </a:lnTo>
                <a:lnTo>
                  <a:pt x="0" y="592835"/>
                </a:lnTo>
                <a:close/>
              </a:path>
            </a:pathLst>
          </a:custGeom>
          <a:solidFill>
            <a:srgbClr val="000000"/>
          </a:solidFill>
        </p:spPr>
        <p:txBody>
          <a:bodyPr wrap="square" lIns="0" tIns="0" rIns="0" bIns="0" rtlCol="0">
            <a:noAutofit/>
          </a:bodyPr>
          <a:lstStyle/>
          <a:p>
            <a:endParaRPr sz="1631"/>
          </a:p>
        </p:txBody>
      </p:sp>
      <p:sp>
        <p:nvSpPr>
          <p:cNvPr id="74" name="object 74"/>
          <p:cNvSpPr/>
          <p:nvPr/>
        </p:nvSpPr>
        <p:spPr>
          <a:xfrm>
            <a:off x="3674987" y="1353189"/>
            <a:ext cx="1285529" cy="537132"/>
          </a:xfrm>
          <a:custGeom>
            <a:avLst/>
            <a:gdLst/>
            <a:ahLst/>
            <a:cxnLst/>
            <a:rect l="l" t="t" r="r" b="b"/>
            <a:pathLst>
              <a:path w="1418843" h="592835">
                <a:moveTo>
                  <a:pt x="0" y="592835"/>
                </a:moveTo>
                <a:lnTo>
                  <a:pt x="1418843" y="592835"/>
                </a:lnTo>
                <a:lnTo>
                  <a:pt x="1418843" y="0"/>
                </a:lnTo>
                <a:lnTo>
                  <a:pt x="0" y="0"/>
                </a:lnTo>
                <a:lnTo>
                  <a:pt x="0" y="592835"/>
                </a:lnTo>
                <a:close/>
              </a:path>
            </a:pathLst>
          </a:custGeom>
          <a:solidFill>
            <a:srgbClr val="000000"/>
          </a:solidFill>
        </p:spPr>
        <p:txBody>
          <a:bodyPr wrap="square" lIns="0" tIns="0" rIns="0" bIns="0" rtlCol="0">
            <a:noAutofit/>
          </a:bodyPr>
          <a:lstStyle/>
          <a:p>
            <a:endParaRPr sz="1631"/>
          </a:p>
        </p:txBody>
      </p:sp>
      <p:sp>
        <p:nvSpPr>
          <p:cNvPr id="75" name="object 75"/>
          <p:cNvSpPr/>
          <p:nvPr/>
        </p:nvSpPr>
        <p:spPr>
          <a:xfrm>
            <a:off x="4961898" y="1353189"/>
            <a:ext cx="1059077" cy="537132"/>
          </a:xfrm>
          <a:custGeom>
            <a:avLst/>
            <a:gdLst/>
            <a:ahLst/>
            <a:cxnLst/>
            <a:rect l="l" t="t" r="r" b="b"/>
            <a:pathLst>
              <a:path w="1168907" h="592835">
                <a:moveTo>
                  <a:pt x="0" y="592835"/>
                </a:moveTo>
                <a:lnTo>
                  <a:pt x="1168907" y="592835"/>
                </a:lnTo>
                <a:lnTo>
                  <a:pt x="1168907" y="0"/>
                </a:lnTo>
                <a:lnTo>
                  <a:pt x="0" y="0"/>
                </a:lnTo>
                <a:lnTo>
                  <a:pt x="0" y="592835"/>
                </a:lnTo>
                <a:close/>
              </a:path>
            </a:pathLst>
          </a:custGeom>
          <a:solidFill>
            <a:srgbClr val="000000"/>
          </a:solidFill>
        </p:spPr>
        <p:txBody>
          <a:bodyPr wrap="square" lIns="0" tIns="0" rIns="0" bIns="0" rtlCol="0">
            <a:noAutofit/>
          </a:bodyPr>
          <a:lstStyle/>
          <a:p>
            <a:endParaRPr sz="1631"/>
          </a:p>
        </p:txBody>
      </p:sp>
      <p:sp>
        <p:nvSpPr>
          <p:cNvPr id="76" name="object 76"/>
          <p:cNvSpPr/>
          <p:nvPr/>
        </p:nvSpPr>
        <p:spPr>
          <a:xfrm>
            <a:off x="7990694" y="1490693"/>
            <a:ext cx="0" cy="42575"/>
          </a:xfrm>
          <a:custGeom>
            <a:avLst/>
            <a:gdLst/>
            <a:ahLst/>
            <a:cxnLst/>
            <a:rect l="l" t="t" r="r" b="b"/>
            <a:pathLst>
              <a:path h="46990">
                <a:moveTo>
                  <a:pt x="0" y="0"/>
                </a:moveTo>
                <a:lnTo>
                  <a:pt x="0" y="46990"/>
                </a:lnTo>
              </a:path>
            </a:pathLst>
          </a:custGeom>
          <a:ln w="46990">
            <a:solidFill>
              <a:srgbClr val="FF0000"/>
            </a:solidFill>
          </a:ln>
        </p:spPr>
        <p:txBody>
          <a:bodyPr wrap="square" lIns="0" tIns="0" rIns="0" bIns="0" rtlCol="0">
            <a:noAutofit/>
          </a:bodyPr>
          <a:lstStyle/>
          <a:p>
            <a:endParaRPr sz="1631"/>
          </a:p>
        </p:txBody>
      </p:sp>
      <p:sp>
        <p:nvSpPr>
          <p:cNvPr id="77" name="object 77"/>
          <p:cNvSpPr/>
          <p:nvPr/>
        </p:nvSpPr>
        <p:spPr>
          <a:xfrm>
            <a:off x="6022356" y="1353189"/>
            <a:ext cx="1967647" cy="537132"/>
          </a:xfrm>
          <a:custGeom>
            <a:avLst/>
            <a:gdLst/>
            <a:ahLst/>
            <a:cxnLst/>
            <a:rect l="l" t="t" r="r" b="b"/>
            <a:pathLst>
              <a:path w="2171699" h="592835">
                <a:moveTo>
                  <a:pt x="0" y="592835"/>
                </a:moveTo>
                <a:lnTo>
                  <a:pt x="2171699" y="592835"/>
                </a:lnTo>
                <a:lnTo>
                  <a:pt x="2171699" y="0"/>
                </a:lnTo>
                <a:lnTo>
                  <a:pt x="0" y="0"/>
                </a:lnTo>
                <a:lnTo>
                  <a:pt x="0" y="592835"/>
                </a:lnTo>
                <a:close/>
              </a:path>
            </a:pathLst>
          </a:custGeom>
          <a:solidFill>
            <a:srgbClr val="000000"/>
          </a:solidFill>
        </p:spPr>
        <p:txBody>
          <a:bodyPr wrap="square" lIns="0" tIns="0" rIns="0" bIns="0" rtlCol="0">
            <a:noAutofit/>
          </a:bodyPr>
          <a:lstStyle/>
          <a:p>
            <a:endParaRPr sz="1631"/>
          </a:p>
        </p:txBody>
      </p:sp>
      <p:sp>
        <p:nvSpPr>
          <p:cNvPr id="78" name="object 78"/>
          <p:cNvSpPr/>
          <p:nvPr/>
        </p:nvSpPr>
        <p:spPr>
          <a:xfrm>
            <a:off x="7991385" y="1353189"/>
            <a:ext cx="1967647" cy="537132"/>
          </a:xfrm>
          <a:custGeom>
            <a:avLst/>
            <a:gdLst/>
            <a:ahLst/>
            <a:cxnLst/>
            <a:rect l="l" t="t" r="r" b="b"/>
            <a:pathLst>
              <a:path w="2171699" h="592835">
                <a:moveTo>
                  <a:pt x="0" y="592835"/>
                </a:moveTo>
                <a:lnTo>
                  <a:pt x="2171699" y="592835"/>
                </a:lnTo>
                <a:lnTo>
                  <a:pt x="2171699" y="0"/>
                </a:lnTo>
                <a:lnTo>
                  <a:pt x="0" y="0"/>
                </a:lnTo>
                <a:lnTo>
                  <a:pt x="0" y="592835"/>
                </a:lnTo>
                <a:close/>
              </a:path>
            </a:pathLst>
          </a:custGeom>
          <a:solidFill>
            <a:srgbClr val="000000"/>
          </a:solidFill>
        </p:spPr>
        <p:txBody>
          <a:bodyPr wrap="square" lIns="0" tIns="0" rIns="0" bIns="0" rtlCol="0">
            <a:noAutofit/>
          </a:bodyPr>
          <a:lstStyle/>
          <a:p>
            <a:endParaRPr sz="1631"/>
          </a:p>
        </p:txBody>
      </p:sp>
      <p:sp>
        <p:nvSpPr>
          <p:cNvPr id="79" name="object 79"/>
          <p:cNvSpPr/>
          <p:nvPr/>
        </p:nvSpPr>
        <p:spPr>
          <a:xfrm>
            <a:off x="2916925" y="1340762"/>
            <a:ext cx="0" cy="5107598"/>
          </a:xfrm>
          <a:custGeom>
            <a:avLst/>
            <a:gdLst/>
            <a:ahLst/>
            <a:cxnLst/>
            <a:rect l="l" t="t" r="r" b="b"/>
            <a:pathLst>
              <a:path h="5637275">
                <a:moveTo>
                  <a:pt x="0" y="0"/>
                </a:moveTo>
                <a:lnTo>
                  <a:pt x="0" y="5637275"/>
                </a:lnTo>
              </a:path>
            </a:pathLst>
          </a:custGeom>
          <a:ln w="12192">
            <a:solidFill>
              <a:srgbClr val="000000"/>
            </a:solidFill>
          </a:ln>
        </p:spPr>
        <p:txBody>
          <a:bodyPr wrap="square" lIns="0" tIns="0" rIns="0" bIns="0" rtlCol="0">
            <a:noAutofit/>
          </a:bodyPr>
          <a:lstStyle/>
          <a:p>
            <a:endParaRPr sz="1631"/>
          </a:p>
        </p:txBody>
      </p:sp>
      <p:sp>
        <p:nvSpPr>
          <p:cNvPr id="80" name="object 80"/>
          <p:cNvSpPr/>
          <p:nvPr/>
        </p:nvSpPr>
        <p:spPr>
          <a:xfrm>
            <a:off x="3674987" y="1340762"/>
            <a:ext cx="0" cy="5107598"/>
          </a:xfrm>
          <a:custGeom>
            <a:avLst/>
            <a:gdLst/>
            <a:ahLst/>
            <a:cxnLst/>
            <a:rect l="l" t="t" r="r" b="b"/>
            <a:pathLst>
              <a:path h="5637275">
                <a:moveTo>
                  <a:pt x="0" y="0"/>
                </a:moveTo>
                <a:lnTo>
                  <a:pt x="0" y="5637275"/>
                </a:lnTo>
              </a:path>
            </a:pathLst>
          </a:custGeom>
          <a:ln w="12192">
            <a:solidFill>
              <a:srgbClr val="000000"/>
            </a:solidFill>
          </a:ln>
        </p:spPr>
        <p:txBody>
          <a:bodyPr wrap="square" lIns="0" tIns="0" rIns="0" bIns="0" rtlCol="0">
            <a:noAutofit/>
          </a:bodyPr>
          <a:lstStyle/>
          <a:p>
            <a:endParaRPr sz="1631"/>
          </a:p>
        </p:txBody>
      </p:sp>
      <p:sp>
        <p:nvSpPr>
          <p:cNvPr id="81" name="object 81"/>
          <p:cNvSpPr/>
          <p:nvPr/>
        </p:nvSpPr>
        <p:spPr>
          <a:xfrm>
            <a:off x="4961898" y="1340762"/>
            <a:ext cx="0" cy="5107598"/>
          </a:xfrm>
          <a:custGeom>
            <a:avLst/>
            <a:gdLst/>
            <a:ahLst/>
            <a:cxnLst/>
            <a:rect l="l" t="t" r="r" b="b"/>
            <a:pathLst>
              <a:path h="5637275">
                <a:moveTo>
                  <a:pt x="0" y="0"/>
                </a:moveTo>
                <a:lnTo>
                  <a:pt x="0" y="5637275"/>
                </a:lnTo>
              </a:path>
            </a:pathLst>
          </a:custGeom>
          <a:ln w="12192">
            <a:solidFill>
              <a:srgbClr val="000000"/>
            </a:solidFill>
          </a:ln>
        </p:spPr>
        <p:txBody>
          <a:bodyPr wrap="square" lIns="0" tIns="0" rIns="0" bIns="0" rtlCol="0">
            <a:noAutofit/>
          </a:bodyPr>
          <a:lstStyle/>
          <a:p>
            <a:endParaRPr sz="1631"/>
          </a:p>
        </p:txBody>
      </p:sp>
      <p:sp>
        <p:nvSpPr>
          <p:cNvPr id="82" name="object 82"/>
          <p:cNvSpPr/>
          <p:nvPr/>
        </p:nvSpPr>
        <p:spPr>
          <a:xfrm>
            <a:off x="6022356" y="1340762"/>
            <a:ext cx="0" cy="5107598"/>
          </a:xfrm>
          <a:custGeom>
            <a:avLst/>
            <a:gdLst/>
            <a:ahLst/>
            <a:cxnLst/>
            <a:rect l="l" t="t" r="r" b="b"/>
            <a:pathLst>
              <a:path h="5637275">
                <a:moveTo>
                  <a:pt x="0" y="0"/>
                </a:moveTo>
                <a:lnTo>
                  <a:pt x="0" y="5637275"/>
                </a:lnTo>
              </a:path>
            </a:pathLst>
          </a:custGeom>
          <a:ln w="12192">
            <a:solidFill>
              <a:srgbClr val="000000"/>
            </a:solidFill>
          </a:ln>
        </p:spPr>
        <p:txBody>
          <a:bodyPr wrap="square" lIns="0" tIns="0" rIns="0" bIns="0" rtlCol="0">
            <a:noAutofit/>
          </a:bodyPr>
          <a:lstStyle/>
          <a:p>
            <a:endParaRPr sz="1631"/>
          </a:p>
        </p:txBody>
      </p:sp>
      <p:sp>
        <p:nvSpPr>
          <p:cNvPr id="83" name="object 83"/>
          <p:cNvSpPr/>
          <p:nvPr/>
        </p:nvSpPr>
        <p:spPr>
          <a:xfrm>
            <a:off x="7991385" y="1340762"/>
            <a:ext cx="0" cy="5107598"/>
          </a:xfrm>
          <a:custGeom>
            <a:avLst/>
            <a:gdLst/>
            <a:ahLst/>
            <a:cxnLst/>
            <a:rect l="l" t="t" r="r" b="b"/>
            <a:pathLst>
              <a:path h="5637275">
                <a:moveTo>
                  <a:pt x="0" y="0"/>
                </a:moveTo>
                <a:lnTo>
                  <a:pt x="0" y="5637275"/>
                </a:lnTo>
              </a:path>
            </a:pathLst>
          </a:custGeom>
          <a:ln w="12192">
            <a:solidFill>
              <a:srgbClr val="000000"/>
            </a:solidFill>
          </a:ln>
        </p:spPr>
        <p:txBody>
          <a:bodyPr wrap="square" lIns="0" tIns="0" rIns="0" bIns="0" rtlCol="0">
            <a:noAutofit/>
          </a:bodyPr>
          <a:lstStyle/>
          <a:p>
            <a:endParaRPr sz="1631"/>
          </a:p>
        </p:txBody>
      </p:sp>
      <p:sp>
        <p:nvSpPr>
          <p:cNvPr id="84" name="object 84"/>
          <p:cNvSpPr/>
          <p:nvPr/>
        </p:nvSpPr>
        <p:spPr>
          <a:xfrm>
            <a:off x="2146436" y="1891702"/>
            <a:ext cx="782778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sz="1631"/>
          </a:p>
        </p:txBody>
      </p:sp>
      <p:sp>
        <p:nvSpPr>
          <p:cNvPr id="85" name="object 85"/>
          <p:cNvSpPr/>
          <p:nvPr/>
        </p:nvSpPr>
        <p:spPr>
          <a:xfrm>
            <a:off x="2146436" y="2577963"/>
            <a:ext cx="782778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sz="1631"/>
          </a:p>
        </p:txBody>
      </p:sp>
      <p:sp>
        <p:nvSpPr>
          <p:cNvPr id="86" name="object 86"/>
          <p:cNvSpPr/>
          <p:nvPr/>
        </p:nvSpPr>
        <p:spPr>
          <a:xfrm>
            <a:off x="2146436" y="3449251"/>
            <a:ext cx="782778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sz="1631"/>
          </a:p>
        </p:txBody>
      </p:sp>
      <p:sp>
        <p:nvSpPr>
          <p:cNvPr id="87" name="object 87"/>
          <p:cNvSpPr/>
          <p:nvPr/>
        </p:nvSpPr>
        <p:spPr>
          <a:xfrm>
            <a:off x="2146436" y="4164508"/>
            <a:ext cx="782778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sz="1631"/>
          </a:p>
        </p:txBody>
      </p:sp>
      <p:sp>
        <p:nvSpPr>
          <p:cNvPr id="88" name="object 88"/>
          <p:cNvSpPr/>
          <p:nvPr/>
        </p:nvSpPr>
        <p:spPr>
          <a:xfrm>
            <a:off x="2146436" y="5035796"/>
            <a:ext cx="782778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sz="1631"/>
          </a:p>
        </p:txBody>
      </p:sp>
      <p:sp>
        <p:nvSpPr>
          <p:cNvPr id="89" name="object 89"/>
          <p:cNvSpPr/>
          <p:nvPr/>
        </p:nvSpPr>
        <p:spPr>
          <a:xfrm>
            <a:off x="2146436" y="5751053"/>
            <a:ext cx="782778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sz="1631"/>
          </a:p>
        </p:txBody>
      </p:sp>
      <p:sp>
        <p:nvSpPr>
          <p:cNvPr id="90" name="object 90"/>
          <p:cNvSpPr/>
          <p:nvPr/>
        </p:nvSpPr>
        <p:spPr>
          <a:xfrm>
            <a:off x="2158863" y="1340762"/>
            <a:ext cx="0" cy="5107598"/>
          </a:xfrm>
          <a:custGeom>
            <a:avLst/>
            <a:gdLst/>
            <a:ahLst/>
            <a:cxnLst/>
            <a:rect l="l" t="t" r="r" b="b"/>
            <a:pathLst>
              <a:path h="5637275">
                <a:moveTo>
                  <a:pt x="0" y="0"/>
                </a:moveTo>
                <a:lnTo>
                  <a:pt x="0" y="5637275"/>
                </a:lnTo>
              </a:path>
            </a:pathLst>
          </a:custGeom>
          <a:ln w="28956">
            <a:solidFill>
              <a:srgbClr val="000000"/>
            </a:solidFill>
          </a:ln>
        </p:spPr>
        <p:txBody>
          <a:bodyPr wrap="square" lIns="0" tIns="0" rIns="0" bIns="0" rtlCol="0">
            <a:noAutofit/>
          </a:bodyPr>
          <a:lstStyle/>
          <a:p>
            <a:endParaRPr sz="1631"/>
          </a:p>
        </p:txBody>
      </p:sp>
      <p:sp>
        <p:nvSpPr>
          <p:cNvPr id="91" name="object 91"/>
          <p:cNvSpPr/>
          <p:nvPr/>
        </p:nvSpPr>
        <p:spPr>
          <a:xfrm>
            <a:off x="9960413" y="1340762"/>
            <a:ext cx="0" cy="5107598"/>
          </a:xfrm>
          <a:custGeom>
            <a:avLst/>
            <a:gdLst/>
            <a:ahLst/>
            <a:cxnLst/>
            <a:rect l="l" t="t" r="r" b="b"/>
            <a:pathLst>
              <a:path h="5637275">
                <a:moveTo>
                  <a:pt x="0" y="0"/>
                </a:moveTo>
                <a:lnTo>
                  <a:pt x="0" y="5637275"/>
                </a:lnTo>
              </a:path>
            </a:pathLst>
          </a:custGeom>
          <a:ln w="28956">
            <a:solidFill>
              <a:srgbClr val="000000"/>
            </a:solidFill>
          </a:ln>
        </p:spPr>
        <p:txBody>
          <a:bodyPr wrap="square" lIns="0" tIns="0" rIns="0" bIns="0" rtlCol="0">
            <a:noAutofit/>
          </a:bodyPr>
          <a:lstStyle/>
          <a:p>
            <a:endParaRPr sz="1631"/>
          </a:p>
        </p:txBody>
      </p:sp>
      <p:sp>
        <p:nvSpPr>
          <p:cNvPr id="92" name="object 92"/>
          <p:cNvSpPr/>
          <p:nvPr/>
        </p:nvSpPr>
        <p:spPr>
          <a:xfrm>
            <a:off x="2146436" y="1353188"/>
            <a:ext cx="7827785" cy="0"/>
          </a:xfrm>
          <a:custGeom>
            <a:avLst/>
            <a:gdLst/>
            <a:ahLst/>
            <a:cxnLst/>
            <a:rect l="l" t="t" r="r" b="b"/>
            <a:pathLst>
              <a:path w="8639555">
                <a:moveTo>
                  <a:pt x="0" y="0"/>
                </a:moveTo>
                <a:lnTo>
                  <a:pt x="8639555" y="0"/>
                </a:lnTo>
              </a:path>
            </a:pathLst>
          </a:custGeom>
          <a:ln w="28956">
            <a:solidFill>
              <a:srgbClr val="000000"/>
            </a:solidFill>
          </a:ln>
        </p:spPr>
        <p:txBody>
          <a:bodyPr wrap="square" lIns="0" tIns="0" rIns="0" bIns="0" rtlCol="0">
            <a:noAutofit/>
          </a:bodyPr>
          <a:lstStyle/>
          <a:p>
            <a:endParaRPr sz="1631"/>
          </a:p>
        </p:txBody>
      </p:sp>
      <p:sp>
        <p:nvSpPr>
          <p:cNvPr id="93" name="object 93"/>
          <p:cNvSpPr/>
          <p:nvPr/>
        </p:nvSpPr>
        <p:spPr>
          <a:xfrm>
            <a:off x="2146436" y="6435933"/>
            <a:ext cx="7827785" cy="0"/>
          </a:xfrm>
          <a:custGeom>
            <a:avLst/>
            <a:gdLst/>
            <a:ahLst/>
            <a:cxnLst/>
            <a:rect l="l" t="t" r="r" b="b"/>
            <a:pathLst>
              <a:path w="8639555">
                <a:moveTo>
                  <a:pt x="0" y="0"/>
                </a:moveTo>
                <a:lnTo>
                  <a:pt x="8639555" y="0"/>
                </a:lnTo>
              </a:path>
            </a:pathLst>
          </a:custGeom>
          <a:ln w="28956">
            <a:solidFill>
              <a:srgbClr val="000000"/>
            </a:solidFill>
          </a:ln>
        </p:spPr>
        <p:txBody>
          <a:bodyPr wrap="square" lIns="0" tIns="0" rIns="0" bIns="0" rtlCol="0">
            <a:noAutofit/>
          </a:bodyPr>
          <a:lstStyle/>
          <a:p>
            <a:endParaRPr sz="1631"/>
          </a:p>
        </p:txBody>
      </p:sp>
      <p:sp>
        <p:nvSpPr>
          <p:cNvPr id="59" name="object 59"/>
          <p:cNvSpPr txBox="1"/>
          <p:nvPr/>
        </p:nvSpPr>
        <p:spPr>
          <a:xfrm>
            <a:off x="2078316" y="641959"/>
            <a:ext cx="734996" cy="344741"/>
          </a:xfrm>
          <a:prstGeom prst="rect">
            <a:avLst/>
          </a:prstGeom>
        </p:spPr>
        <p:txBody>
          <a:bodyPr wrap="square" lIns="0" tIns="0" rIns="0" bIns="0" rtlCol="0">
            <a:noAutofit/>
          </a:bodyPr>
          <a:lstStyle/>
          <a:p>
            <a:pPr marL="11506">
              <a:lnSpc>
                <a:spcPts val="2673"/>
              </a:lnSpc>
              <a:spcBef>
                <a:spcPts val="133"/>
              </a:spcBef>
            </a:pPr>
            <a:endParaRPr sz="2537" dirty="0">
              <a:latin typeface="Calibri"/>
              <a:cs typeface="Calibri"/>
            </a:endParaRPr>
          </a:p>
        </p:txBody>
      </p:sp>
      <p:sp>
        <p:nvSpPr>
          <p:cNvPr id="58" name="object 58"/>
          <p:cNvSpPr txBox="1"/>
          <p:nvPr/>
        </p:nvSpPr>
        <p:spPr>
          <a:xfrm>
            <a:off x="4992275" y="613221"/>
            <a:ext cx="2563260" cy="174923"/>
          </a:xfrm>
          <a:prstGeom prst="rect">
            <a:avLst/>
          </a:prstGeom>
        </p:spPr>
        <p:txBody>
          <a:bodyPr wrap="square" lIns="0" tIns="0" rIns="0" bIns="0" rtlCol="0">
            <a:noAutofit/>
          </a:bodyPr>
          <a:lstStyle/>
          <a:p>
            <a:pPr marL="11506">
              <a:lnSpc>
                <a:spcPts val="2673"/>
              </a:lnSpc>
              <a:spcBef>
                <a:spcPts val="133"/>
              </a:spcBef>
            </a:pPr>
            <a:r>
              <a:rPr lang="en-IN" sz="3805" b="1" i="1" baseline="2925" dirty="0">
                <a:solidFill>
                  <a:srgbClr val="003480"/>
                </a:solidFill>
                <a:latin typeface="Calibri"/>
                <a:cs typeface="Calibri"/>
              </a:rPr>
              <a:t>RAID</a:t>
            </a:r>
            <a:r>
              <a:rPr lang="en-US" sz="3805" b="1" i="1" baseline="2925" dirty="0">
                <a:solidFill>
                  <a:srgbClr val="003480"/>
                </a:solidFill>
                <a:latin typeface="Calibri"/>
                <a:cs typeface="Calibri"/>
              </a:rPr>
              <a:t> </a:t>
            </a:r>
            <a:r>
              <a:rPr sz="3805" b="1" i="1" baseline="2925" dirty="0">
                <a:solidFill>
                  <a:srgbClr val="003480"/>
                </a:solidFill>
                <a:latin typeface="Calibri"/>
                <a:cs typeface="Calibri"/>
              </a:rPr>
              <a:t>Co</a:t>
            </a:r>
            <a:r>
              <a:rPr sz="3805" b="1" i="1" spc="-4" baseline="2925" dirty="0">
                <a:solidFill>
                  <a:srgbClr val="003480"/>
                </a:solidFill>
                <a:latin typeface="Calibri"/>
                <a:cs typeface="Calibri"/>
              </a:rPr>
              <a:t>m</a:t>
            </a:r>
            <a:r>
              <a:rPr sz="3805" b="1" i="1" baseline="2925" dirty="0">
                <a:solidFill>
                  <a:srgbClr val="003480"/>
                </a:solidFill>
                <a:latin typeface="Calibri"/>
                <a:cs typeface="Calibri"/>
              </a:rPr>
              <a:t>parison</a:t>
            </a:r>
            <a:endParaRPr sz="2537" dirty="0">
              <a:latin typeface="Calibri"/>
              <a:cs typeface="Calibri"/>
            </a:endParaRPr>
          </a:p>
        </p:txBody>
      </p:sp>
      <p:sp>
        <p:nvSpPr>
          <p:cNvPr id="57" name="object 57"/>
          <p:cNvSpPr txBox="1"/>
          <p:nvPr/>
        </p:nvSpPr>
        <p:spPr>
          <a:xfrm>
            <a:off x="8226893" y="3021071"/>
            <a:ext cx="1514392" cy="137620"/>
          </a:xfrm>
          <a:prstGeom prst="rect">
            <a:avLst/>
          </a:prstGeom>
        </p:spPr>
        <p:txBody>
          <a:bodyPr wrap="square" lIns="0" tIns="0" rIns="0" bIns="0" rtlCol="0">
            <a:noAutofit/>
          </a:bodyPr>
          <a:lstStyle/>
          <a:p>
            <a:pPr marL="11506">
              <a:lnSpc>
                <a:spcPts val="1028"/>
              </a:lnSpc>
              <a:spcBef>
                <a:spcPts val="51"/>
              </a:spcBef>
            </a:pPr>
            <a:r>
              <a:rPr sz="906" b="1" spc="-4" dirty="0">
                <a:latin typeface="Verdana"/>
                <a:cs typeface="Verdana"/>
              </a:rPr>
              <a:t>a</a:t>
            </a:r>
            <a:r>
              <a:rPr sz="906" b="1" dirty="0">
                <a:latin typeface="Verdana"/>
                <a:cs typeface="Verdana"/>
              </a:rPr>
              <a:t>s</a:t>
            </a:r>
            <a:r>
              <a:rPr sz="906" b="1" spc="-15" dirty="0">
                <a:latin typeface="Verdana"/>
                <a:cs typeface="Verdana"/>
              </a:rPr>
              <a:t> </a:t>
            </a:r>
            <a:r>
              <a:rPr sz="906" b="1" dirty="0">
                <a:latin typeface="Verdana"/>
                <a:cs typeface="Verdana"/>
              </a:rPr>
              <a:t>eve</a:t>
            </a:r>
            <a:r>
              <a:rPr sz="906" b="1" spc="-4" dirty="0">
                <a:latin typeface="Verdana"/>
                <a:cs typeface="Verdana"/>
              </a:rPr>
              <a:t>r</a:t>
            </a:r>
            <a:r>
              <a:rPr sz="906" b="1" dirty="0">
                <a:latin typeface="Verdana"/>
                <a:cs typeface="Verdana"/>
              </a:rPr>
              <a:t>y</a:t>
            </a:r>
            <a:r>
              <a:rPr sz="906" b="1" spc="-10" dirty="0">
                <a:latin typeface="Verdana"/>
                <a:cs typeface="Verdana"/>
              </a:rPr>
              <a:t> </a:t>
            </a:r>
            <a:r>
              <a:rPr sz="906" b="1" spc="-4" dirty="0">
                <a:latin typeface="Verdana"/>
                <a:cs typeface="Verdana"/>
              </a:rPr>
              <a:t>wri</a:t>
            </a:r>
            <a:r>
              <a:rPr sz="906" b="1" dirty="0">
                <a:latin typeface="Verdana"/>
                <a:cs typeface="Verdana"/>
              </a:rPr>
              <a:t>te</a:t>
            </a:r>
            <a:r>
              <a:rPr sz="906" b="1" spc="-22" dirty="0">
                <a:latin typeface="Verdana"/>
                <a:cs typeface="Verdana"/>
              </a:rPr>
              <a:t> </a:t>
            </a:r>
            <a:r>
              <a:rPr sz="906" b="1" dirty="0">
                <a:latin typeface="Verdana"/>
                <a:cs typeface="Verdana"/>
              </a:rPr>
              <a:t>must</a:t>
            </a:r>
            <a:r>
              <a:rPr sz="906" b="1" spc="-25" dirty="0">
                <a:latin typeface="Verdana"/>
                <a:cs typeface="Verdana"/>
              </a:rPr>
              <a:t> </a:t>
            </a:r>
            <a:r>
              <a:rPr sz="906" b="1" dirty="0">
                <a:latin typeface="Verdana"/>
                <a:cs typeface="Verdana"/>
              </a:rPr>
              <a:t>be</a:t>
            </a:r>
            <a:endParaRPr sz="906">
              <a:latin typeface="Verdana"/>
              <a:cs typeface="Verdana"/>
            </a:endParaRPr>
          </a:p>
        </p:txBody>
      </p:sp>
      <p:sp>
        <p:nvSpPr>
          <p:cNvPr id="56" name="object 56"/>
          <p:cNvSpPr txBox="1"/>
          <p:nvPr/>
        </p:nvSpPr>
        <p:spPr>
          <a:xfrm>
            <a:off x="8493419" y="3676253"/>
            <a:ext cx="980439" cy="137620"/>
          </a:xfrm>
          <a:prstGeom prst="rect">
            <a:avLst/>
          </a:prstGeom>
        </p:spPr>
        <p:txBody>
          <a:bodyPr wrap="square" lIns="0" tIns="0" rIns="0" bIns="0" rtlCol="0">
            <a:noAutofit/>
          </a:bodyPr>
          <a:lstStyle/>
          <a:p>
            <a:pPr marL="11506">
              <a:lnSpc>
                <a:spcPts val="1028"/>
              </a:lnSpc>
              <a:spcBef>
                <a:spcPts val="51"/>
              </a:spcBef>
            </a:pPr>
            <a:r>
              <a:rPr sz="906" b="1" spc="-4" dirty="0">
                <a:latin typeface="Verdana"/>
                <a:cs typeface="Verdana"/>
              </a:rPr>
              <a:t>ra</a:t>
            </a:r>
            <a:r>
              <a:rPr sz="906" b="1" dirty="0">
                <a:latin typeface="Verdana"/>
                <a:cs typeface="Verdana"/>
              </a:rPr>
              <a:t>ndom</a:t>
            </a:r>
            <a:r>
              <a:rPr sz="906" b="1" spc="-12" dirty="0">
                <a:latin typeface="Verdana"/>
                <a:cs typeface="Verdana"/>
              </a:rPr>
              <a:t> </a:t>
            </a:r>
            <a:r>
              <a:rPr sz="906" b="1" spc="-4" dirty="0">
                <a:latin typeface="Verdana"/>
                <a:cs typeface="Verdana"/>
              </a:rPr>
              <a:t>wri</a:t>
            </a:r>
            <a:r>
              <a:rPr sz="906" b="1" dirty="0">
                <a:latin typeface="Verdana"/>
                <a:cs typeface="Verdana"/>
              </a:rPr>
              <a:t>tes</a:t>
            </a:r>
            <a:endParaRPr sz="906">
              <a:latin typeface="Verdana"/>
              <a:cs typeface="Verdana"/>
            </a:endParaRPr>
          </a:p>
        </p:txBody>
      </p:sp>
      <p:sp>
        <p:nvSpPr>
          <p:cNvPr id="55" name="object 55"/>
          <p:cNvSpPr txBox="1"/>
          <p:nvPr/>
        </p:nvSpPr>
        <p:spPr>
          <a:xfrm>
            <a:off x="6816826" y="3883374"/>
            <a:ext cx="396746" cy="137620"/>
          </a:xfrm>
          <a:prstGeom prst="rect">
            <a:avLst/>
          </a:prstGeom>
        </p:spPr>
        <p:txBody>
          <a:bodyPr wrap="square" lIns="0" tIns="0" rIns="0" bIns="0" rtlCol="0">
            <a:noAutofit/>
          </a:bodyPr>
          <a:lstStyle/>
          <a:p>
            <a:pPr marL="11506">
              <a:lnSpc>
                <a:spcPts val="1028"/>
              </a:lnSpc>
              <a:spcBef>
                <a:spcPts val="51"/>
              </a:spcBef>
            </a:pPr>
            <a:r>
              <a:rPr sz="906" b="1" spc="-4" dirty="0">
                <a:latin typeface="Verdana"/>
                <a:cs typeface="Verdana"/>
              </a:rPr>
              <a:t>r</a:t>
            </a:r>
            <a:r>
              <a:rPr sz="906" b="1" dirty="0">
                <a:latin typeface="Verdana"/>
                <a:cs typeface="Verdana"/>
              </a:rPr>
              <a:t>e</a:t>
            </a:r>
            <a:r>
              <a:rPr sz="906" b="1" spc="-4" dirty="0">
                <a:latin typeface="Verdana"/>
                <a:cs typeface="Verdana"/>
              </a:rPr>
              <a:t>a</a:t>
            </a:r>
            <a:r>
              <a:rPr sz="906" b="1" dirty="0">
                <a:latin typeface="Verdana"/>
                <a:cs typeface="Verdana"/>
              </a:rPr>
              <a:t>ds</a:t>
            </a:r>
            <a:endParaRPr sz="906">
              <a:latin typeface="Verdana"/>
              <a:cs typeface="Verdana"/>
            </a:endParaRPr>
          </a:p>
        </p:txBody>
      </p:sp>
      <p:sp>
        <p:nvSpPr>
          <p:cNvPr id="54" name="object 54"/>
          <p:cNvSpPr txBox="1"/>
          <p:nvPr/>
        </p:nvSpPr>
        <p:spPr>
          <a:xfrm>
            <a:off x="8110908" y="4676637"/>
            <a:ext cx="1746241" cy="137620"/>
          </a:xfrm>
          <a:prstGeom prst="rect">
            <a:avLst/>
          </a:prstGeom>
        </p:spPr>
        <p:txBody>
          <a:bodyPr wrap="square" lIns="0" tIns="0" rIns="0" bIns="0" rtlCol="0">
            <a:noAutofit/>
          </a:bodyPr>
          <a:lstStyle/>
          <a:p>
            <a:pPr marL="11506">
              <a:lnSpc>
                <a:spcPts val="1028"/>
              </a:lnSpc>
              <a:spcBef>
                <a:spcPts val="51"/>
              </a:spcBef>
            </a:pPr>
            <a:r>
              <a:rPr sz="906" b="1" dirty="0">
                <a:latin typeface="Verdana"/>
                <a:cs typeface="Verdana"/>
              </a:rPr>
              <a:t>F</a:t>
            </a:r>
            <a:r>
              <a:rPr sz="906" b="1" spc="-4" dirty="0">
                <a:latin typeface="Verdana"/>
                <a:cs typeface="Verdana"/>
              </a:rPr>
              <a:t>ai</a:t>
            </a:r>
            <a:r>
              <a:rPr sz="906" b="1" dirty="0">
                <a:latin typeface="Verdana"/>
                <a:cs typeface="Verdana"/>
              </a:rPr>
              <a:t>r</a:t>
            </a:r>
            <a:r>
              <a:rPr sz="906" b="1" spc="-19" dirty="0">
                <a:latin typeface="Verdana"/>
                <a:cs typeface="Verdana"/>
              </a:rPr>
              <a:t> </a:t>
            </a:r>
            <a:r>
              <a:rPr sz="906" b="1" dirty="0">
                <a:latin typeface="Verdana"/>
                <a:cs typeface="Verdana"/>
              </a:rPr>
              <a:t>to</a:t>
            </a:r>
            <a:r>
              <a:rPr sz="906" b="1" spc="-14" dirty="0">
                <a:latin typeface="Verdana"/>
                <a:cs typeface="Verdana"/>
              </a:rPr>
              <a:t> </a:t>
            </a:r>
            <a:r>
              <a:rPr sz="906" b="1" dirty="0">
                <a:latin typeface="Verdana"/>
                <a:cs typeface="Verdana"/>
              </a:rPr>
              <a:t>good</a:t>
            </a:r>
            <a:r>
              <a:rPr sz="906" b="1" spc="-6" dirty="0">
                <a:latin typeface="Verdana"/>
                <a:cs typeface="Verdana"/>
              </a:rPr>
              <a:t> </a:t>
            </a:r>
            <a:r>
              <a:rPr sz="906" b="1" dirty="0">
                <a:latin typeface="Verdana"/>
                <a:cs typeface="Verdana"/>
              </a:rPr>
              <a:t>for</a:t>
            </a:r>
            <a:r>
              <a:rPr sz="906" b="1" spc="-14" dirty="0">
                <a:latin typeface="Verdana"/>
                <a:cs typeface="Verdana"/>
              </a:rPr>
              <a:t> </a:t>
            </a:r>
            <a:r>
              <a:rPr sz="906" b="1" dirty="0">
                <a:latin typeface="Verdana"/>
                <a:cs typeface="Verdana"/>
              </a:rPr>
              <a:t>sequent</a:t>
            </a:r>
            <a:r>
              <a:rPr sz="906" b="1" spc="-4" dirty="0">
                <a:latin typeface="Verdana"/>
                <a:cs typeface="Verdana"/>
              </a:rPr>
              <a:t>ia</a:t>
            </a:r>
            <a:r>
              <a:rPr sz="906" b="1" dirty="0">
                <a:latin typeface="Verdana"/>
                <a:cs typeface="Verdana"/>
              </a:rPr>
              <a:t>l</a:t>
            </a:r>
            <a:endParaRPr sz="906">
              <a:latin typeface="Verdana"/>
              <a:cs typeface="Verdana"/>
            </a:endParaRPr>
          </a:p>
        </p:txBody>
      </p:sp>
      <p:sp>
        <p:nvSpPr>
          <p:cNvPr id="52" name="object 52"/>
          <p:cNvSpPr txBox="1"/>
          <p:nvPr/>
        </p:nvSpPr>
        <p:spPr>
          <a:xfrm>
            <a:off x="1440672" y="1255152"/>
            <a:ext cx="207120" cy="171219"/>
          </a:xfrm>
          <a:prstGeom prst="rect">
            <a:avLst/>
          </a:prstGeom>
        </p:spPr>
        <p:txBody>
          <a:bodyPr wrap="square" lIns="0" tIns="0" rIns="0" bIns="0" rtlCol="0">
            <a:noAutofit/>
          </a:bodyPr>
          <a:lstStyle/>
          <a:p>
            <a:pPr marL="23012">
              <a:lnSpc>
                <a:spcPts val="906"/>
              </a:lnSpc>
            </a:pPr>
            <a:endParaRPr sz="906"/>
          </a:p>
        </p:txBody>
      </p:sp>
      <p:sp>
        <p:nvSpPr>
          <p:cNvPr id="51" name="object 51"/>
          <p:cNvSpPr txBox="1"/>
          <p:nvPr/>
        </p:nvSpPr>
        <p:spPr>
          <a:xfrm>
            <a:off x="2158863" y="1353189"/>
            <a:ext cx="758061" cy="538513"/>
          </a:xfrm>
          <a:prstGeom prst="rect">
            <a:avLst/>
          </a:prstGeom>
        </p:spPr>
        <p:txBody>
          <a:bodyPr wrap="square" lIns="0" tIns="0" rIns="0" bIns="0" rtlCol="0">
            <a:noAutofit/>
          </a:bodyPr>
          <a:lstStyle/>
          <a:p>
            <a:pPr>
              <a:lnSpc>
                <a:spcPts val="453"/>
              </a:lnSpc>
              <a:spcBef>
                <a:spcPts val="30"/>
              </a:spcBef>
            </a:pPr>
            <a:endParaRPr sz="453"/>
          </a:p>
          <a:p>
            <a:pPr marL="224170">
              <a:lnSpc>
                <a:spcPct val="101725"/>
              </a:lnSpc>
              <a:spcBef>
                <a:spcPts val="906"/>
              </a:spcBef>
            </a:pPr>
            <a:r>
              <a:rPr sz="1178" b="1" dirty="0">
                <a:solidFill>
                  <a:srgbClr val="FFFFFF"/>
                </a:solidFill>
                <a:latin typeface="Calibri"/>
                <a:cs typeface="Calibri"/>
              </a:rPr>
              <a:t>R</a:t>
            </a:r>
            <a:r>
              <a:rPr sz="1178" b="1" spc="-4" dirty="0">
                <a:solidFill>
                  <a:srgbClr val="FFFFFF"/>
                </a:solidFill>
                <a:latin typeface="Calibri"/>
                <a:cs typeface="Calibri"/>
              </a:rPr>
              <a:t>A</a:t>
            </a:r>
            <a:r>
              <a:rPr sz="1178" b="1" dirty="0">
                <a:solidFill>
                  <a:srgbClr val="FFFFFF"/>
                </a:solidFill>
                <a:latin typeface="Calibri"/>
                <a:cs typeface="Calibri"/>
              </a:rPr>
              <a:t>ID</a:t>
            </a:r>
            <a:endParaRPr sz="1178">
              <a:latin typeface="Calibri"/>
              <a:cs typeface="Calibri"/>
            </a:endParaRPr>
          </a:p>
        </p:txBody>
      </p:sp>
      <p:sp>
        <p:nvSpPr>
          <p:cNvPr id="50" name="object 50"/>
          <p:cNvSpPr txBox="1"/>
          <p:nvPr/>
        </p:nvSpPr>
        <p:spPr>
          <a:xfrm>
            <a:off x="2916925" y="1353189"/>
            <a:ext cx="758061" cy="538513"/>
          </a:xfrm>
          <a:prstGeom prst="rect">
            <a:avLst/>
          </a:prstGeom>
        </p:spPr>
        <p:txBody>
          <a:bodyPr wrap="square" lIns="0" tIns="0" rIns="0" bIns="0" rtlCol="0">
            <a:noAutofit/>
          </a:bodyPr>
          <a:lstStyle/>
          <a:p>
            <a:pPr>
              <a:lnSpc>
                <a:spcPts val="680"/>
              </a:lnSpc>
              <a:spcBef>
                <a:spcPts val="3"/>
              </a:spcBef>
            </a:pPr>
            <a:endParaRPr sz="680"/>
          </a:p>
          <a:p>
            <a:pPr marL="228715" marR="231968" algn="ctr">
              <a:lnSpc>
                <a:spcPct val="101725"/>
              </a:lnSpc>
            </a:pPr>
            <a:r>
              <a:rPr sz="1178" b="1" spc="-4" dirty="0">
                <a:solidFill>
                  <a:srgbClr val="FFFFFF"/>
                </a:solidFill>
                <a:latin typeface="Calibri"/>
                <a:cs typeface="Calibri"/>
              </a:rPr>
              <a:t>M</a:t>
            </a:r>
            <a:r>
              <a:rPr sz="1178" b="1" spc="4" dirty="0">
                <a:solidFill>
                  <a:srgbClr val="FFFFFF"/>
                </a:solidFill>
                <a:latin typeface="Calibri"/>
                <a:cs typeface="Calibri"/>
              </a:rPr>
              <a:t>i</a:t>
            </a:r>
            <a:r>
              <a:rPr sz="1178" b="1" dirty="0">
                <a:solidFill>
                  <a:srgbClr val="FFFFFF"/>
                </a:solidFill>
                <a:latin typeface="Calibri"/>
                <a:cs typeface="Calibri"/>
              </a:rPr>
              <a:t>n</a:t>
            </a:r>
            <a:endParaRPr sz="1178">
              <a:latin typeface="Calibri"/>
              <a:cs typeface="Calibri"/>
            </a:endParaRPr>
          </a:p>
          <a:p>
            <a:pPr marL="195326" marR="197160" algn="ctr">
              <a:lnSpc>
                <a:spcPts val="1413"/>
              </a:lnSpc>
              <a:spcBef>
                <a:spcPts val="71"/>
              </a:spcBef>
            </a:pPr>
            <a:r>
              <a:rPr sz="1767" b="1" baseline="2100" dirty="0">
                <a:solidFill>
                  <a:srgbClr val="FFFFFF"/>
                </a:solidFill>
                <a:latin typeface="Calibri"/>
                <a:cs typeface="Calibri"/>
              </a:rPr>
              <a:t>D</a:t>
            </a:r>
            <a:r>
              <a:rPr sz="1767" b="1" spc="4" baseline="2100" dirty="0">
                <a:solidFill>
                  <a:srgbClr val="FFFFFF"/>
                </a:solidFill>
                <a:latin typeface="Calibri"/>
                <a:cs typeface="Calibri"/>
              </a:rPr>
              <a:t>i</a:t>
            </a:r>
            <a:r>
              <a:rPr sz="1767" b="1" baseline="2100" dirty="0">
                <a:solidFill>
                  <a:srgbClr val="FFFFFF"/>
                </a:solidFill>
                <a:latin typeface="Calibri"/>
                <a:cs typeface="Calibri"/>
              </a:rPr>
              <a:t>s</a:t>
            </a:r>
            <a:r>
              <a:rPr sz="1767" b="1" spc="-8" baseline="2100" dirty="0">
                <a:solidFill>
                  <a:srgbClr val="FFFFFF"/>
                </a:solidFill>
                <a:latin typeface="Calibri"/>
                <a:cs typeface="Calibri"/>
              </a:rPr>
              <a:t>k</a:t>
            </a:r>
            <a:r>
              <a:rPr sz="1767" b="1" baseline="2100" dirty="0">
                <a:solidFill>
                  <a:srgbClr val="FFFFFF"/>
                </a:solidFill>
                <a:latin typeface="Calibri"/>
                <a:cs typeface="Calibri"/>
              </a:rPr>
              <a:t>s</a:t>
            </a:r>
            <a:endParaRPr sz="1178">
              <a:latin typeface="Calibri"/>
              <a:cs typeface="Calibri"/>
            </a:endParaRPr>
          </a:p>
        </p:txBody>
      </p:sp>
      <p:sp>
        <p:nvSpPr>
          <p:cNvPr id="49" name="object 49"/>
          <p:cNvSpPr txBox="1"/>
          <p:nvPr/>
        </p:nvSpPr>
        <p:spPr>
          <a:xfrm>
            <a:off x="3674987" y="1353189"/>
            <a:ext cx="1286910" cy="538513"/>
          </a:xfrm>
          <a:prstGeom prst="rect">
            <a:avLst/>
          </a:prstGeom>
        </p:spPr>
        <p:txBody>
          <a:bodyPr wrap="square" lIns="0" tIns="0" rIns="0" bIns="0" rtlCol="0">
            <a:noAutofit/>
          </a:bodyPr>
          <a:lstStyle/>
          <a:p>
            <a:pPr>
              <a:lnSpc>
                <a:spcPts val="680"/>
              </a:lnSpc>
              <a:spcBef>
                <a:spcPts val="3"/>
              </a:spcBef>
            </a:pPr>
            <a:endParaRPr sz="680"/>
          </a:p>
          <a:p>
            <a:pPr marL="67539" marR="71445" algn="ctr">
              <a:lnSpc>
                <a:spcPct val="101725"/>
              </a:lnSpc>
            </a:pPr>
            <a:r>
              <a:rPr sz="1178" b="1" dirty="0">
                <a:solidFill>
                  <a:srgbClr val="FFFFFF"/>
                </a:solidFill>
                <a:latin typeface="Calibri"/>
                <a:cs typeface="Calibri"/>
              </a:rPr>
              <a:t>S</a:t>
            </a:r>
            <a:r>
              <a:rPr sz="1178" b="1" spc="-13" dirty="0">
                <a:solidFill>
                  <a:srgbClr val="FFFFFF"/>
                </a:solidFill>
                <a:latin typeface="Calibri"/>
                <a:cs typeface="Calibri"/>
              </a:rPr>
              <a:t>t</a:t>
            </a:r>
            <a:r>
              <a:rPr sz="1178" b="1" dirty="0">
                <a:solidFill>
                  <a:srgbClr val="FFFFFF"/>
                </a:solidFill>
                <a:latin typeface="Calibri"/>
                <a:cs typeface="Calibri"/>
              </a:rPr>
              <a:t>o</a:t>
            </a:r>
            <a:r>
              <a:rPr sz="1178" b="1" spc="-26" dirty="0">
                <a:solidFill>
                  <a:srgbClr val="FFFFFF"/>
                </a:solidFill>
                <a:latin typeface="Calibri"/>
                <a:cs typeface="Calibri"/>
              </a:rPr>
              <a:t>r</a:t>
            </a:r>
            <a:r>
              <a:rPr sz="1178" b="1" spc="-4" dirty="0">
                <a:solidFill>
                  <a:srgbClr val="FFFFFF"/>
                </a:solidFill>
                <a:latin typeface="Calibri"/>
                <a:cs typeface="Calibri"/>
              </a:rPr>
              <a:t>a</a:t>
            </a:r>
            <a:r>
              <a:rPr sz="1178" b="1" spc="-13" dirty="0">
                <a:solidFill>
                  <a:srgbClr val="FFFFFF"/>
                </a:solidFill>
                <a:latin typeface="Calibri"/>
                <a:cs typeface="Calibri"/>
              </a:rPr>
              <a:t>g</a:t>
            </a:r>
            <a:r>
              <a:rPr sz="1178" b="1" dirty="0">
                <a:solidFill>
                  <a:srgbClr val="FFFFFF"/>
                </a:solidFill>
                <a:latin typeface="Calibri"/>
                <a:cs typeface="Calibri"/>
              </a:rPr>
              <a:t>e</a:t>
            </a:r>
            <a:r>
              <a:rPr sz="1178" b="1" spc="-24" dirty="0">
                <a:solidFill>
                  <a:srgbClr val="FFFFFF"/>
                </a:solidFill>
                <a:latin typeface="Calibri"/>
                <a:cs typeface="Calibri"/>
              </a:rPr>
              <a:t> </a:t>
            </a:r>
            <a:r>
              <a:rPr sz="1178" b="1" spc="-26" dirty="0">
                <a:solidFill>
                  <a:srgbClr val="FFFFFF"/>
                </a:solidFill>
                <a:latin typeface="Calibri"/>
                <a:cs typeface="Calibri"/>
              </a:rPr>
              <a:t>E</a:t>
            </a:r>
            <a:r>
              <a:rPr sz="1178" b="1" dirty="0">
                <a:solidFill>
                  <a:srgbClr val="FFFFFF"/>
                </a:solidFill>
                <a:latin typeface="Calibri"/>
                <a:cs typeface="Calibri"/>
              </a:rPr>
              <a:t>ff</a:t>
            </a:r>
            <a:r>
              <a:rPr sz="1178" b="1" spc="4" dirty="0">
                <a:solidFill>
                  <a:srgbClr val="FFFFFF"/>
                </a:solidFill>
                <a:latin typeface="Calibri"/>
                <a:cs typeface="Calibri"/>
              </a:rPr>
              <a:t>i</a:t>
            </a:r>
            <a:r>
              <a:rPr sz="1178" b="1" dirty="0">
                <a:solidFill>
                  <a:srgbClr val="FFFFFF"/>
                </a:solidFill>
                <a:latin typeface="Calibri"/>
                <a:cs typeface="Calibri"/>
              </a:rPr>
              <a:t>c</a:t>
            </a:r>
            <a:r>
              <a:rPr sz="1178" b="1" spc="4" dirty="0">
                <a:solidFill>
                  <a:srgbClr val="FFFFFF"/>
                </a:solidFill>
                <a:latin typeface="Calibri"/>
                <a:cs typeface="Calibri"/>
              </a:rPr>
              <a:t>i</a:t>
            </a:r>
            <a:r>
              <a:rPr sz="1178" b="1" spc="-4" dirty="0">
                <a:solidFill>
                  <a:srgbClr val="FFFFFF"/>
                </a:solidFill>
                <a:latin typeface="Calibri"/>
                <a:cs typeface="Calibri"/>
              </a:rPr>
              <a:t>e</a:t>
            </a:r>
            <a:r>
              <a:rPr sz="1178" b="1" dirty="0">
                <a:solidFill>
                  <a:srgbClr val="FFFFFF"/>
                </a:solidFill>
                <a:latin typeface="Calibri"/>
                <a:cs typeface="Calibri"/>
              </a:rPr>
              <a:t>ncy</a:t>
            </a:r>
            <a:endParaRPr sz="1178">
              <a:latin typeface="Calibri"/>
              <a:cs typeface="Calibri"/>
            </a:endParaRPr>
          </a:p>
          <a:p>
            <a:pPr marL="564434" marR="568329" algn="ctr">
              <a:lnSpc>
                <a:spcPts val="1413"/>
              </a:lnSpc>
              <a:spcBef>
                <a:spcPts val="71"/>
              </a:spcBef>
            </a:pPr>
            <a:r>
              <a:rPr sz="1767" b="1" baseline="2100" dirty="0">
                <a:solidFill>
                  <a:srgbClr val="FFFFFF"/>
                </a:solidFill>
                <a:latin typeface="Calibri"/>
                <a:cs typeface="Calibri"/>
              </a:rPr>
              <a:t>%</a:t>
            </a:r>
            <a:endParaRPr sz="1178">
              <a:latin typeface="Calibri"/>
              <a:cs typeface="Calibri"/>
            </a:endParaRPr>
          </a:p>
        </p:txBody>
      </p:sp>
      <p:sp>
        <p:nvSpPr>
          <p:cNvPr id="48" name="object 48"/>
          <p:cNvSpPr txBox="1"/>
          <p:nvPr/>
        </p:nvSpPr>
        <p:spPr>
          <a:xfrm>
            <a:off x="4961898" y="1353189"/>
            <a:ext cx="1060458" cy="538513"/>
          </a:xfrm>
          <a:prstGeom prst="rect">
            <a:avLst/>
          </a:prstGeom>
        </p:spPr>
        <p:txBody>
          <a:bodyPr wrap="square" lIns="0" tIns="0" rIns="0" bIns="0" rtlCol="0">
            <a:noAutofit/>
          </a:bodyPr>
          <a:lstStyle/>
          <a:p>
            <a:pPr>
              <a:lnSpc>
                <a:spcPts val="453"/>
              </a:lnSpc>
              <a:spcBef>
                <a:spcPts val="30"/>
              </a:spcBef>
            </a:pPr>
            <a:endParaRPr sz="453"/>
          </a:p>
          <a:p>
            <a:pPr marL="373277" marR="373485" algn="ctr">
              <a:lnSpc>
                <a:spcPct val="101725"/>
              </a:lnSpc>
              <a:spcBef>
                <a:spcPts val="906"/>
              </a:spcBef>
            </a:pPr>
            <a:r>
              <a:rPr sz="1178" b="1" dirty="0">
                <a:solidFill>
                  <a:srgbClr val="FFFFFF"/>
                </a:solidFill>
                <a:latin typeface="Calibri"/>
                <a:cs typeface="Calibri"/>
              </a:rPr>
              <a:t>Co</a:t>
            </a:r>
            <a:r>
              <a:rPr sz="1178" b="1" spc="-13" dirty="0">
                <a:solidFill>
                  <a:srgbClr val="FFFFFF"/>
                </a:solidFill>
                <a:latin typeface="Calibri"/>
                <a:cs typeface="Calibri"/>
              </a:rPr>
              <a:t>s</a:t>
            </a:r>
            <a:r>
              <a:rPr sz="1178" b="1" dirty="0">
                <a:solidFill>
                  <a:srgbClr val="FFFFFF"/>
                </a:solidFill>
                <a:latin typeface="Calibri"/>
                <a:cs typeface="Calibri"/>
              </a:rPr>
              <a:t>t</a:t>
            </a:r>
            <a:endParaRPr sz="1178">
              <a:latin typeface="Calibri"/>
              <a:cs typeface="Calibri"/>
            </a:endParaRPr>
          </a:p>
        </p:txBody>
      </p:sp>
      <p:sp>
        <p:nvSpPr>
          <p:cNvPr id="47" name="object 47"/>
          <p:cNvSpPr txBox="1"/>
          <p:nvPr/>
        </p:nvSpPr>
        <p:spPr>
          <a:xfrm>
            <a:off x="6022356" y="1353189"/>
            <a:ext cx="1969028" cy="538513"/>
          </a:xfrm>
          <a:prstGeom prst="rect">
            <a:avLst/>
          </a:prstGeom>
        </p:spPr>
        <p:txBody>
          <a:bodyPr wrap="square" lIns="0" tIns="0" rIns="0" bIns="0" rtlCol="0">
            <a:noAutofit/>
          </a:bodyPr>
          <a:lstStyle/>
          <a:p>
            <a:pPr>
              <a:lnSpc>
                <a:spcPts val="453"/>
              </a:lnSpc>
              <a:spcBef>
                <a:spcPts val="30"/>
              </a:spcBef>
            </a:pPr>
            <a:endParaRPr sz="453"/>
          </a:p>
          <a:p>
            <a:pPr marL="415189">
              <a:lnSpc>
                <a:spcPct val="101725"/>
              </a:lnSpc>
              <a:spcBef>
                <a:spcPts val="906"/>
              </a:spcBef>
            </a:pPr>
            <a:r>
              <a:rPr sz="1178" b="1" spc="-17" dirty="0">
                <a:solidFill>
                  <a:srgbClr val="FFFFFF"/>
                </a:solidFill>
                <a:latin typeface="Calibri"/>
                <a:cs typeface="Calibri"/>
              </a:rPr>
              <a:t>R</a:t>
            </a:r>
            <a:r>
              <a:rPr sz="1178" b="1" spc="-4" dirty="0">
                <a:solidFill>
                  <a:srgbClr val="FFFFFF"/>
                </a:solidFill>
                <a:latin typeface="Calibri"/>
                <a:cs typeface="Calibri"/>
              </a:rPr>
              <a:t>ea</a:t>
            </a:r>
            <a:r>
              <a:rPr sz="1178" b="1" dirty="0">
                <a:solidFill>
                  <a:srgbClr val="FFFFFF"/>
                </a:solidFill>
                <a:latin typeface="Calibri"/>
                <a:cs typeface="Calibri"/>
              </a:rPr>
              <a:t>d</a:t>
            </a:r>
            <a:r>
              <a:rPr sz="1178" b="1" spc="-11" dirty="0">
                <a:solidFill>
                  <a:srgbClr val="FFFFFF"/>
                </a:solidFill>
                <a:latin typeface="Calibri"/>
                <a:cs typeface="Calibri"/>
              </a:rPr>
              <a:t> </a:t>
            </a:r>
            <a:r>
              <a:rPr sz="1178" b="1" spc="-26" dirty="0">
                <a:solidFill>
                  <a:srgbClr val="FFFFFF"/>
                </a:solidFill>
                <a:latin typeface="Calibri"/>
                <a:cs typeface="Calibri"/>
              </a:rPr>
              <a:t>P</a:t>
            </a:r>
            <a:r>
              <a:rPr sz="1178" b="1" spc="-4" dirty="0">
                <a:solidFill>
                  <a:srgbClr val="FFFFFF"/>
                </a:solidFill>
                <a:latin typeface="Calibri"/>
                <a:cs typeface="Calibri"/>
              </a:rPr>
              <a:t>er</a:t>
            </a:r>
            <a:r>
              <a:rPr sz="1178" b="1" spc="-23" dirty="0">
                <a:solidFill>
                  <a:srgbClr val="FFFFFF"/>
                </a:solidFill>
                <a:latin typeface="Calibri"/>
                <a:cs typeface="Calibri"/>
              </a:rPr>
              <a:t>f</a:t>
            </a:r>
            <a:r>
              <a:rPr sz="1178" b="1" dirty="0">
                <a:solidFill>
                  <a:srgbClr val="FFFFFF"/>
                </a:solidFill>
                <a:latin typeface="Calibri"/>
                <a:cs typeface="Calibri"/>
              </a:rPr>
              <a:t>o</a:t>
            </a:r>
            <a:r>
              <a:rPr sz="1178" b="1" spc="-4" dirty="0">
                <a:solidFill>
                  <a:srgbClr val="FFFFFF"/>
                </a:solidFill>
                <a:latin typeface="Calibri"/>
                <a:cs typeface="Calibri"/>
              </a:rPr>
              <a:t>r</a:t>
            </a:r>
            <a:r>
              <a:rPr sz="1178" b="1" dirty="0">
                <a:solidFill>
                  <a:srgbClr val="FFFFFF"/>
                </a:solidFill>
                <a:latin typeface="Calibri"/>
                <a:cs typeface="Calibri"/>
              </a:rPr>
              <a:t>m</a:t>
            </a:r>
            <a:r>
              <a:rPr sz="1178" b="1" spc="-4" dirty="0">
                <a:solidFill>
                  <a:srgbClr val="FFFFFF"/>
                </a:solidFill>
                <a:latin typeface="Calibri"/>
                <a:cs typeface="Calibri"/>
              </a:rPr>
              <a:t>a</a:t>
            </a:r>
            <a:r>
              <a:rPr sz="1178" b="1" dirty="0">
                <a:solidFill>
                  <a:srgbClr val="FFFFFF"/>
                </a:solidFill>
                <a:latin typeface="Calibri"/>
                <a:cs typeface="Calibri"/>
              </a:rPr>
              <a:t>nce</a:t>
            </a:r>
            <a:endParaRPr sz="1178">
              <a:latin typeface="Calibri"/>
              <a:cs typeface="Calibri"/>
            </a:endParaRPr>
          </a:p>
        </p:txBody>
      </p:sp>
      <p:sp>
        <p:nvSpPr>
          <p:cNvPr id="46" name="object 46"/>
          <p:cNvSpPr txBox="1"/>
          <p:nvPr/>
        </p:nvSpPr>
        <p:spPr>
          <a:xfrm>
            <a:off x="7991385" y="1353189"/>
            <a:ext cx="1969028" cy="538513"/>
          </a:xfrm>
          <a:prstGeom prst="rect">
            <a:avLst/>
          </a:prstGeom>
        </p:spPr>
        <p:txBody>
          <a:bodyPr wrap="square" lIns="0" tIns="0" rIns="0" bIns="0" rtlCol="0">
            <a:noAutofit/>
          </a:bodyPr>
          <a:lstStyle/>
          <a:p>
            <a:pPr>
              <a:lnSpc>
                <a:spcPts val="453"/>
              </a:lnSpc>
              <a:spcBef>
                <a:spcPts val="30"/>
              </a:spcBef>
            </a:pPr>
            <a:endParaRPr sz="453" dirty="0"/>
          </a:p>
          <a:p>
            <a:pPr marL="397534">
              <a:lnSpc>
                <a:spcPct val="101725"/>
              </a:lnSpc>
              <a:spcBef>
                <a:spcPts val="906"/>
              </a:spcBef>
            </a:pPr>
            <a:r>
              <a:rPr sz="1178" b="1" spc="-31" dirty="0">
                <a:solidFill>
                  <a:srgbClr val="FFFFFF"/>
                </a:solidFill>
                <a:latin typeface="Calibri"/>
                <a:cs typeface="Calibri"/>
              </a:rPr>
              <a:t>W</a:t>
            </a:r>
            <a:r>
              <a:rPr sz="1178" b="1" spc="-4" dirty="0">
                <a:solidFill>
                  <a:srgbClr val="FFFFFF"/>
                </a:solidFill>
                <a:latin typeface="Calibri"/>
                <a:cs typeface="Calibri"/>
              </a:rPr>
              <a:t>r</a:t>
            </a:r>
            <a:r>
              <a:rPr sz="1178" b="1" spc="4" dirty="0">
                <a:solidFill>
                  <a:srgbClr val="FFFFFF"/>
                </a:solidFill>
                <a:latin typeface="Calibri"/>
                <a:cs typeface="Calibri"/>
              </a:rPr>
              <a:t>i</a:t>
            </a:r>
            <a:r>
              <a:rPr sz="1178" b="1" spc="-13" dirty="0">
                <a:solidFill>
                  <a:srgbClr val="FFFFFF"/>
                </a:solidFill>
                <a:latin typeface="Calibri"/>
                <a:cs typeface="Calibri"/>
              </a:rPr>
              <a:t>t</a:t>
            </a:r>
            <a:r>
              <a:rPr sz="1178" b="1" dirty="0">
                <a:solidFill>
                  <a:srgbClr val="FFFFFF"/>
                </a:solidFill>
                <a:latin typeface="Calibri"/>
                <a:cs typeface="Calibri"/>
              </a:rPr>
              <a:t>e</a:t>
            </a:r>
            <a:r>
              <a:rPr sz="1178" b="1" spc="-14" dirty="0">
                <a:solidFill>
                  <a:srgbClr val="FFFFFF"/>
                </a:solidFill>
                <a:latin typeface="Calibri"/>
                <a:cs typeface="Calibri"/>
              </a:rPr>
              <a:t> </a:t>
            </a:r>
            <a:r>
              <a:rPr sz="1178" b="1" spc="-26" dirty="0">
                <a:solidFill>
                  <a:srgbClr val="FFFFFF"/>
                </a:solidFill>
                <a:latin typeface="Calibri"/>
                <a:cs typeface="Calibri"/>
              </a:rPr>
              <a:t>P</a:t>
            </a:r>
            <a:r>
              <a:rPr sz="1178" b="1" spc="-4" dirty="0">
                <a:solidFill>
                  <a:srgbClr val="FFFFFF"/>
                </a:solidFill>
                <a:latin typeface="Calibri"/>
                <a:cs typeface="Calibri"/>
              </a:rPr>
              <a:t>er</a:t>
            </a:r>
            <a:r>
              <a:rPr sz="1178" b="1" spc="-23" dirty="0">
                <a:solidFill>
                  <a:srgbClr val="FFFFFF"/>
                </a:solidFill>
                <a:latin typeface="Calibri"/>
                <a:cs typeface="Calibri"/>
              </a:rPr>
              <a:t>f</a:t>
            </a:r>
            <a:r>
              <a:rPr sz="1178" b="1" dirty="0">
                <a:solidFill>
                  <a:srgbClr val="FFFFFF"/>
                </a:solidFill>
                <a:latin typeface="Calibri"/>
                <a:cs typeface="Calibri"/>
              </a:rPr>
              <a:t>o</a:t>
            </a:r>
            <a:r>
              <a:rPr sz="1178" b="1" spc="-4" dirty="0">
                <a:solidFill>
                  <a:srgbClr val="FFFFFF"/>
                </a:solidFill>
                <a:latin typeface="Calibri"/>
                <a:cs typeface="Calibri"/>
              </a:rPr>
              <a:t>r</a:t>
            </a:r>
            <a:r>
              <a:rPr sz="1178" b="1" dirty="0">
                <a:solidFill>
                  <a:srgbClr val="FFFFFF"/>
                </a:solidFill>
                <a:latin typeface="Calibri"/>
                <a:cs typeface="Calibri"/>
              </a:rPr>
              <a:t>m</a:t>
            </a:r>
            <a:r>
              <a:rPr sz="1178" b="1" spc="-4" dirty="0">
                <a:solidFill>
                  <a:srgbClr val="FFFFFF"/>
                </a:solidFill>
                <a:latin typeface="Calibri"/>
                <a:cs typeface="Calibri"/>
              </a:rPr>
              <a:t>a</a:t>
            </a:r>
            <a:r>
              <a:rPr sz="1178" b="1" dirty="0">
                <a:solidFill>
                  <a:srgbClr val="FFFFFF"/>
                </a:solidFill>
                <a:latin typeface="Calibri"/>
                <a:cs typeface="Calibri"/>
              </a:rPr>
              <a:t>nce</a:t>
            </a:r>
            <a:endParaRPr sz="1178" dirty="0">
              <a:latin typeface="Calibri"/>
              <a:cs typeface="Calibri"/>
            </a:endParaRPr>
          </a:p>
        </p:txBody>
      </p:sp>
      <p:sp>
        <p:nvSpPr>
          <p:cNvPr id="45" name="object 45"/>
          <p:cNvSpPr txBox="1"/>
          <p:nvPr/>
        </p:nvSpPr>
        <p:spPr>
          <a:xfrm>
            <a:off x="9960413" y="1340761"/>
            <a:ext cx="274780" cy="4933617"/>
          </a:xfrm>
          <a:prstGeom prst="rect">
            <a:avLst/>
          </a:prstGeom>
        </p:spPr>
        <p:txBody>
          <a:bodyPr wrap="square" lIns="0" tIns="0" rIns="0" bIns="0" rtlCol="0">
            <a:noAutofit/>
          </a:bodyPr>
          <a:lstStyle/>
          <a:p>
            <a:pPr marL="23012">
              <a:lnSpc>
                <a:spcPts val="906"/>
              </a:lnSpc>
            </a:pPr>
            <a:endParaRPr sz="906"/>
          </a:p>
        </p:txBody>
      </p:sp>
      <p:sp>
        <p:nvSpPr>
          <p:cNvPr id="44" name="object 44"/>
          <p:cNvSpPr txBox="1"/>
          <p:nvPr/>
        </p:nvSpPr>
        <p:spPr>
          <a:xfrm>
            <a:off x="1364394" y="1935197"/>
            <a:ext cx="207120" cy="4936378"/>
          </a:xfrm>
          <a:prstGeom prst="rect">
            <a:avLst/>
          </a:prstGeom>
        </p:spPr>
        <p:txBody>
          <a:bodyPr wrap="square" lIns="0" tIns="0" rIns="0" bIns="0" rtlCol="0">
            <a:noAutofit/>
          </a:bodyPr>
          <a:lstStyle/>
          <a:p>
            <a:pPr marL="23012">
              <a:lnSpc>
                <a:spcPts val="906"/>
              </a:lnSpc>
            </a:pPr>
            <a:endParaRPr sz="906"/>
          </a:p>
        </p:txBody>
      </p:sp>
      <p:sp>
        <p:nvSpPr>
          <p:cNvPr id="43" name="object 43"/>
          <p:cNvSpPr txBox="1"/>
          <p:nvPr/>
        </p:nvSpPr>
        <p:spPr>
          <a:xfrm>
            <a:off x="2158863" y="1891703"/>
            <a:ext cx="758061" cy="686259"/>
          </a:xfrm>
          <a:prstGeom prst="rect">
            <a:avLst/>
          </a:prstGeom>
        </p:spPr>
        <p:txBody>
          <a:bodyPr wrap="square" lIns="0" tIns="0" rIns="0" bIns="0" rtlCol="0">
            <a:noAutofit/>
          </a:bodyPr>
          <a:lstStyle/>
          <a:p>
            <a:pPr>
              <a:lnSpc>
                <a:spcPts val="861"/>
              </a:lnSpc>
              <a:spcBef>
                <a:spcPts val="17"/>
              </a:spcBef>
            </a:pPr>
            <a:endParaRPr sz="861"/>
          </a:p>
          <a:p>
            <a:pPr marL="317261" marR="319196" algn="ctr">
              <a:lnSpc>
                <a:spcPct val="101277"/>
              </a:lnSpc>
              <a:spcBef>
                <a:spcPts val="1812"/>
              </a:spcBef>
            </a:pPr>
            <a:r>
              <a:rPr sz="906" b="1" dirty="0">
                <a:latin typeface="Verdana"/>
                <a:cs typeface="Verdana"/>
              </a:rPr>
              <a:t>0</a:t>
            </a:r>
            <a:endParaRPr sz="906">
              <a:latin typeface="Verdana"/>
              <a:cs typeface="Verdana"/>
            </a:endParaRPr>
          </a:p>
        </p:txBody>
      </p:sp>
      <p:sp>
        <p:nvSpPr>
          <p:cNvPr id="42" name="object 42"/>
          <p:cNvSpPr txBox="1"/>
          <p:nvPr/>
        </p:nvSpPr>
        <p:spPr>
          <a:xfrm>
            <a:off x="2916925" y="1891703"/>
            <a:ext cx="758061" cy="686259"/>
          </a:xfrm>
          <a:prstGeom prst="rect">
            <a:avLst/>
          </a:prstGeom>
        </p:spPr>
        <p:txBody>
          <a:bodyPr wrap="square" lIns="0" tIns="0" rIns="0" bIns="0" rtlCol="0">
            <a:noAutofit/>
          </a:bodyPr>
          <a:lstStyle/>
          <a:p>
            <a:pPr>
              <a:lnSpc>
                <a:spcPts val="861"/>
              </a:lnSpc>
              <a:spcBef>
                <a:spcPts val="17"/>
              </a:spcBef>
            </a:pPr>
            <a:endParaRPr sz="861"/>
          </a:p>
          <a:p>
            <a:pPr marL="316631" marR="319827" algn="ctr">
              <a:lnSpc>
                <a:spcPct val="101277"/>
              </a:lnSpc>
              <a:spcBef>
                <a:spcPts val="1812"/>
              </a:spcBef>
            </a:pPr>
            <a:r>
              <a:rPr sz="906" b="1" dirty="0">
                <a:latin typeface="Verdana"/>
                <a:cs typeface="Verdana"/>
              </a:rPr>
              <a:t>2</a:t>
            </a:r>
            <a:endParaRPr sz="906">
              <a:latin typeface="Verdana"/>
              <a:cs typeface="Verdana"/>
            </a:endParaRPr>
          </a:p>
        </p:txBody>
      </p:sp>
      <p:sp>
        <p:nvSpPr>
          <p:cNvPr id="41" name="object 41"/>
          <p:cNvSpPr txBox="1"/>
          <p:nvPr/>
        </p:nvSpPr>
        <p:spPr>
          <a:xfrm>
            <a:off x="3674987" y="1891703"/>
            <a:ext cx="1286910" cy="686259"/>
          </a:xfrm>
          <a:prstGeom prst="rect">
            <a:avLst/>
          </a:prstGeom>
        </p:spPr>
        <p:txBody>
          <a:bodyPr wrap="square" lIns="0" tIns="0" rIns="0" bIns="0" rtlCol="0">
            <a:noAutofit/>
          </a:bodyPr>
          <a:lstStyle/>
          <a:p>
            <a:pPr>
              <a:lnSpc>
                <a:spcPts val="861"/>
              </a:lnSpc>
              <a:spcBef>
                <a:spcPts val="17"/>
              </a:spcBef>
            </a:pPr>
            <a:endParaRPr sz="861"/>
          </a:p>
          <a:p>
            <a:pPr marL="499395" marR="503153" algn="ctr">
              <a:lnSpc>
                <a:spcPct val="101277"/>
              </a:lnSpc>
              <a:spcBef>
                <a:spcPts val="1812"/>
              </a:spcBef>
            </a:pPr>
            <a:r>
              <a:rPr sz="906" b="1" dirty="0">
                <a:latin typeface="Verdana"/>
                <a:cs typeface="Verdana"/>
              </a:rPr>
              <a:t>100</a:t>
            </a:r>
            <a:endParaRPr sz="906">
              <a:latin typeface="Verdana"/>
              <a:cs typeface="Verdana"/>
            </a:endParaRPr>
          </a:p>
        </p:txBody>
      </p:sp>
      <p:sp>
        <p:nvSpPr>
          <p:cNvPr id="40" name="object 40"/>
          <p:cNvSpPr txBox="1"/>
          <p:nvPr/>
        </p:nvSpPr>
        <p:spPr>
          <a:xfrm>
            <a:off x="4961898" y="1891703"/>
            <a:ext cx="1060458" cy="686259"/>
          </a:xfrm>
          <a:prstGeom prst="rect">
            <a:avLst/>
          </a:prstGeom>
        </p:spPr>
        <p:txBody>
          <a:bodyPr wrap="square" lIns="0" tIns="0" rIns="0" bIns="0" rtlCol="0">
            <a:noAutofit/>
          </a:bodyPr>
          <a:lstStyle/>
          <a:p>
            <a:pPr>
              <a:lnSpc>
                <a:spcPts val="861"/>
              </a:lnSpc>
              <a:spcBef>
                <a:spcPts val="17"/>
              </a:spcBef>
            </a:pPr>
            <a:endParaRPr sz="861"/>
          </a:p>
          <a:p>
            <a:pPr marL="377219" marR="379061" algn="ctr">
              <a:lnSpc>
                <a:spcPct val="101277"/>
              </a:lnSpc>
              <a:spcBef>
                <a:spcPts val="1812"/>
              </a:spcBef>
            </a:pPr>
            <a:r>
              <a:rPr sz="906" b="1" dirty="0">
                <a:latin typeface="Verdana"/>
                <a:cs typeface="Verdana"/>
              </a:rPr>
              <a:t>Low</a:t>
            </a:r>
            <a:endParaRPr sz="906">
              <a:latin typeface="Verdana"/>
              <a:cs typeface="Verdana"/>
            </a:endParaRPr>
          </a:p>
        </p:txBody>
      </p:sp>
      <p:sp>
        <p:nvSpPr>
          <p:cNvPr id="39" name="object 39"/>
          <p:cNvSpPr txBox="1"/>
          <p:nvPr/>
        </p:nvSpPr>
        <p:spPr>
          <a:xfrm>
            <a:off x="6022356" y="1891703"/>
            <a:ext cx="1969028" cy="686259"/>
          </a:xfrm>
          <a:prstGeom prst="rect">
            <a:avLst/>
          </a:prstGeom>
        </p:spPr>
        <p:txBody>
          <a:bodyPr wrap="square" lIns="0" tIns="0" rIns="0" bIns="0" rtlCol="0">
            <a:noAutofit/>
          </a:bodyPr>
          <a:lstStyle/>
          <a:p>
            <a:pPr>
              <a:lnSpc>
                <a:spcPts val="725"/>
              </a:lnSpc>
              <a:spcBef>
                <a:spcPts val="13"/>
              </a:spcBef>
            </a:pPr>
            <a:endParaRPr sz="725"/>
          </a:p>
          <a:p>
            <a:pPr marL="346152" marR="93905" indent="-234726">
              <a:lnSpc>
                <a:spcPts val="1087"/>
              </a:lnSpc>
              <a:spcBef>
                <a:spcPts val="960"/>
              </a:spcBef>
            </a:pPr>
            <a:r>
              <a:rPr sz="906" b="1" spc="-4" dirty="0">
                <a:latin typeface="Verdana"/>
                <a:cs typeface="Verdana"/>
              </a:rPr>
              <a:t>V</a:t>
            </a:r>
            <a:r>
              <a:rPr sz="906" b="1" dirty="0">
                <a:latin typeface="Verdana"/>
                <a:cs typeface="Verdana"/>
              </a:rPr>
              <a:t>e</a:t>
            </a:r>
            <a:r>
              <a:rPr sz="906" b="1" spc="-4" dirty="0">
                <a:latin typeface="Verdana"/>
                <a:cs typeface="Verdana"/>
              </a:rPr>
              <a:t>r</a:t>
            </a:r>
            <a:r>
              <a:rPr sz="906" b="1" dirty="0">
                <a:latin typeface="Verdana"/>
                <a:cs typeface="Verdana"/>
              </a:rPr>
              <a:t>y</a:t>
            </a:r>
            <a:r>
              <a:rPr sz="906" b="1" spc="-5" dirty="0">
                <a:latin typeface="Verdana"/>
                <a:cs typeface="Verdana"/>
              </a:rPr>
              <a:t> </a:t>
            </a:r>
            <a:r>
              <a:rPr sz="906" b="1" dirty="0">
                <a:latin typeface="Verdana"/>
                <a:cs typeface="Verdana"/>
              </a:rPr>
              <a:t>good</a:t>
            </a:r>
            <a:r>
              <a:rPr sz="906" b="1" spc="-20" dirty="0">
                <a:latin typeface="Verdana"/>
                <a:cs typeface="Verdana"/>
              </a:rPr>
              <a:t> </a:t>
            </a:r>
            <a:r>
              <a:rPr sz="906" b="1" dirty="0">
                <a:latin typeface="Verdana"/>
                <a:cs typeface="Verdana"/>
              </a:rPr>
              <a:t>for</a:t>
            </a:r>
            <a:r>
              <a:rPr sz="906" b="1" spc="-1" dirty="0">
                <a:latin typeface="Verdana"/>
                <a:cs typeface="Verdana"/>
              </a:rPr>
              <a:t> </a:t>
            </a:r>
            <a:r>
              <a:rPr sz="906" b="1" dirty="0">
                <a:latin typeface="Verdana"/>
                <a:cs typeface="Verdana"/>
              </a:rPr>
              <a:t>both</a:t>
            </a:r>
            <a:r>
              <a:rPr sz="906" b="1" spc="-27" dirty="0">
                <a:latin typeface="Verdana"/>
                <a:cs typeface="Verdana"/>
              </a:rPr>
              <a:t> </a:t>
            </a:r>
            <a:r>
              <a:rPr sz="906" b="1" spc="-4" dirty="0">
                <a:latin typeface="Verdana"/>
                <a:cs typeface="Verdana"/>
              </a:rPr>
              <a:t>ra</a:t>
            </a:r>
            <a:r>
              <a:rPr sz="906" b="1" dirty="0">
                <a:latin typeface="Verdana"/>
                <a:cs typeface="Verdana"/>
              </a:rPr>
              <a:t>ndom </a:t>
            </a:r>
            <a:r>
              <a:rPr sz="906" b="1" spc="-4" dirty="0">
                <a:latin typeface="Verdana"/>
                <a:cs typeface="Verdana"/>
              </a:rPr>
              <a:t>a</a:t>
            </a:r>
            <a:r>
              <a:rPr sz="906" b="1" dirty="0">
                <a:latin typeface="Verdana"/>
                <a:cs typeface="Verdana"/>
              </a:rPr>
              <a:t>nd</a:t>
            </a:r>
            <a:r>
              <a:rPr sz="906" b="1" spc="-14" dirty="0">
                <a:latin typeface="Verdana"/>
                <a:cs typeface="Verdana"/>
              </a:rPr>
              <a:t> </a:t>
            </a:r>
            <a:r>
              <a:rPr sz="906" b="1" dirty="0">
                <a:latin typeface="Verdana"/>
                <a:cs typeface="Verdana"/>
              </a:rPr>
              <a:t>sequent</a:t>
            </a:r>
            <a:r>
              <a:rPr sz="906" b="1" spc="-4" dirty="0">
                <a:latin typeface="Verdana"/>
                <a:cs typeface="Verdana"/>
              </a:rPr>
              <a:t>ia</a:t>
            </a:r>
            <a:r>
              <a:rPr sz="906" b="1" dirty="0">
                <a:latin typeface="Verdana"/>
                <a:cs typeface="Verdana"/>
              </a:rPr>
              <a:t>l</a:t>
            </a:r>
            <a:r>
              <a:rPr sz="906" b="1" spc="-39" dirty="0">
                <a:latin typeface="Verdana"/>
                <a:cs typeface="Verdana"/>
              </a:rPr>
              <a:t> </a:t>
            </a:r>
            <a:r>
              <a:rPr sz="906" b="1" spc="-4" dirty="0">
                <a:latin typeface="Verdana"/>
                <a:cs typeface="Verdana"/>
              </a:rPr>
              <a:t>r</a:t>
            </a:r>
            <a:r>
              <a:rPr sz="906" b="1" dirty="0">
                <a:latin typeface="Verdana"/>
                <a:cs typeface="Verdana"/>
              </a:rPr>
              <a:t>e</a:t>
            </a:r>
            <a:r>
              <a:rPr sz="906" b="1" spc="-4" dirty="0">
                <a:latin typeface="Verdana"/>
                <a:cs typeface="Verdana"/>
              </a:rPr>
              <a:t>a</a:t>
            </a:r>
            <a:r>
              <a:rPr sz="906" b="1" dirty="0">
                <a:latin typeface="Verdana"/>
                <a:cs typeface="Verdana"/>
              </a:rPr>
              <a:t>d</a:t>
            </a:r>
            <a:endParaRPr sz="906">
              <a:latin typeface="Verdana"/>
              <a:cs typeface="Verdana"/>
            </a:endParaRPr>
          </a:p>
        </p:txBody>
      </p:sp>
      <p:sp>
        <p:nvSpPr>
          <p:cNvPr id="38" name="object 38"/>
          <p:cNvSpPr txBox="1"/>
          <p:nvPr/>
        </p:nvSpPr>
        <p:spPr>
          <a:xfrm>
            <a:off x="7991385" y="1891703"/>
            <a:ext cx="1969028" cy="686259"/>
          </a:xfrm>
          <a:prstGeom prst="rect">
            <a:avLst/>
          </a:prstGeom>
        </p:spPr>
        <p:txBody>
          <a:bodyPr wrap="square" lIns="0" tIns="0" rIns="0" bIns="0" rtlCol="0">
            <a:noAutofit/>
          </a:bodyPr>
          <a:lstStyle/>
          <a:p>
            <a:pPr>
              <a:lnSpc>
                <a:spcPts val="906"/>
              </a:lnSpc>
            </a:pPr>
            <a:endParaRPr sz="906"/>
          </a:p>
          <a:p>
            <a:pPr marL="631835" marR="633775" algn="ctr">
              <a:lnSpc>
                <a:spcPct val="101277"/>
              </a:lnSpc>
              <a:spcBef>
                <a:spcPts val="1240"/>
              </a:spcBef>
            </a:pPr>
            <a:r>
              <a:rPr sz="906" b="1" spc="-4" dirty="0">
                <a:latin typeface="Verdana"/>
                <a:cs typeface="Verdana"/>
              </a:rPr>
              <a:t>V</a:t>
            </a:r>
            <a:r>
              <a:rPr sz="906" b="1" dirty="0">
                <a:latin typeface="Verdana"/>
                <a:cs typeface="Verdana"/>
              </a:rPr>
              <a:t>e</a:t>
            </a:r>
            <a:r>
              <a:rPr sz="906" b="1" spc="-4" dirty="0">
                <a:latin typeface="Verdana"/>
                <a:cs typeface="Verdana"/>
              </a:rPr>
              <a:t>r</a:t>
            </a:r>
            <a:r>
              <a:rPr sz="906" b="1" dirty="0">
                <a:latin typeface="Verdana"/>
                <a:cs typeface="Verdana"/>
              </a:rPr>
              <a:t>y</a:t>
            </a:r>
            <a:r>
              <a:rPr sz="906" b="1" spc="-5" dirty="0">
                <a:latin typeface="Verdana"/>
                <a:cs typeface="Verdana"/>
              </a:rPr>
              <a:t> </a:t>
            </a:r>
            <a:r>
              <a:rPr sz="906" b="1" dirty="0">
                <a:latin typeface="Verdana"/>
                <a:cs typeface="Verdana"/>
              </a:rPr>
              <a:t>good</a:t>
            </a:r>
            <a:endParaRPr sz="906">
              <a:latin typeface="Verdana"/>
              <a:cs typeface="Verdana"/>
            </a:endParaRPr>
          </a:p>
        </p:txBody>
      </p:sp>
      <p:sp>
        <p:nvSpPr>
          <p:cNvPr id="37" name="object 37"/>
          <p:cNvSpPr txBox="1"/>
          <p:nvPr/>
        </p:nvSpPr>
        <p:spPr>
          <a:xfrm>
            <a:off x="2158863" y="2577963"/>
            <a:ext cx="758061" cy="871287"/>
          </a:xfrm>
          <a:prstGeom prst="rect">
            <a:avLst/>
          </a:prstGeom>
        </p:spPr>
        <p:txBody>
          <a:bodyPr wrap="square" lIns="0" tIns="0" rIns="0" bIns="0" rtlCol="0">
            <a:noAutofit/>
          </a:bodyPr>
          <a:lstStyle/>
          <a:p>
            <a:pPr>
              <a:lnSpc>
                <a:spcPts val="906"/>
              </a:lnSpc>
            </a:pPr>
            <a:endParaRPr sz="906"/>
          </a:p>
          <a:p>
            <a:pPr marL="317261" marR="319196" algn="ctr">
              <a:lnSpc>
                <a:spcPct val="101277"/>
              </a:lnSpc>
              <a:spcBef>
                <a:spcPts val="3052"/>
              </a:spcBef>
            </a:pPr>
            <a:r>
              <a:rPr sz="906" b="1" dirty="0">
                <a:latin typeface="Verdana"/>
                <a:cs typeface="Verdana"/>
              </a:rPr>
              <a:t>1</a:t>
            </a:r>
            <a:endParaRPr sz="906">
              <a:latin typeface="Verdana"/>
              <a:cs typeface="Verdana"/>
            </a:endParaRPr>
          </a:p>
        </p:txBody>
      </p:sp>
      <p:sp>
        <p:nvSpPr>
          <p:cNvPr id="36" name="object 36"/>
          <p:cNvSpPr txBox="1"/>
          <p:nvPr/>
        </p:nvSpPr>
        <p:spPr>
          <a:xfrm>
            <a:off x="2916925" y="2577963"/>
            <a:ext cx="758061" cy="871287"/>
          </a:xfrm>
          <a:prstGeom prst="rect">
            <a:avLst/>
          </a:prstGeom>
        </p:spPr>
        <p:txBody>
          <a:bodyPr wrap="square" lIns="0" tIns="0" rIns="0" bIns="0" rtlCol="0">
            <a:noAutofit/>
          </a:bodyPr>
          <a:lstStyle/>
          <a:p>
            <a:pPr>
              <a:lnSpc>
                <a:spcPts val="906"/>
              </a:lnSpc>
            </a:pPr>
            <a:endParaRPr sz="906"/>
          </a:p>
          <a:p>
            <a:pPr marL="316631" marR="319827" algn="ctr">
              <a:lnSpc>
                <a:spcPct val="101277"/>
              </a:lnSpc>
              <a:spcBef>
                <a:spcPts val="3052"/>
              </a:spcBef>
            </a:pPr>
            <a:r>
              <a:rPr sz="906" b="1" dirty="0">
                <a:latin typeface="Verdana"/>
                <a:cs typeface="Verdana"/>
              </a:rPr>
              <a:t>2</a:t>
            </a:r>
            <a:endParaRPr sz="906">
              <a:latin typeface="Verdana"/>
              <a:cs typeface="Verdana"/>
            </a:endParaRPr>
          </a:p>
        </p:txBody>
      </p:sp>
      <p:sp>
        <p:nvSpPr>
          <p:cNvPr id="35" name="object 35"/>
          <p:cNvSpPr txBox="1"/>
          <p:nvPr/>
        </p:nvSpPr>
        <p:spPr>
          <a:xfrm>
            <a:off x="3674987" y="2577963"/>
            <a:ext cx="1286910" cy="871287"/>
          </a:xfrm>
          <a:prstGeom prst="rect">
            <a:avLst/>
          </a:prstGeom>
        </p:spPr>
        <p:txBody>
          <a:bodyPr wrap="square" lIns="0" tIns="0" rIns="0" bIns="0" rtlCol="0">
            <a:noAutofit/>
          </a:bodyPr>
          <a:lstStyle/>
          <a:p>
            <a:pPr>
              <a:lnSpc>
                <a:spcPts val="906"/>
              </a:lnSpc>
            </a:pPr>
            <a:endParaRPr sz="906"/>
          </a:p>
          <a:p>
            <a:pPr marL="540789" marR="543126" algn="ctr">
              <a:lnSpc>
                <a:spcPct val="101277"/>
              </a:lnSpc>
              <a:spcBef>
                <a:spcPts val="3052"/>
              </a:spcBef>
            </a:pPr>
            <a:r>
              <a:rPr sz="906" b="1" dirty="0">
                <a:latin typeface="Verdana"/>
                <a:cs typeface="Verdana"/>
              </a:rPr>
              <a:t>50</a:t>
            </a:r>
            <a:endParaRPr sz="906">
              <a:latin typeface="Verdana"/>
              <a:cs typeface="Verdana"/>
            </a:endParaRPr>
          </a:p>
        </p:txBody>
      </p:sp>
      <p:sp>
        <p:nvSpPr>
          <p:cNvPr id="34" name="object 34"/>
          <p:cNvSpPr txBox="1"/>
          <p:nvPr/>
        </p:nvSpPr>
        <p:spPr>
          <a:xfrm>
            <a:off x="4961898" y="2577963"/>
            <a:ext cx="1060458" cy="871287"/>
          </a:xfrm>
          <a:prstGeom prst="rect">
            <a:avLst/>
          </a:prstGeom>
        </p:spPr>
        <p:txBody>
          <a:bodyPr wrap="square" lIns="0" tIns="0" rIns="0" bIns="0" rtlCol="0">
            <a:noAutofit/>
          </a:bodyPr>
          <a:lstStyle/>
          <a:p>
            <a:pPr>
              <a:lnSpc>
                <a:spcPts val="906"/>
              </a:lnSpc>
            </a:pPr>
            <a:endParaRPr sz="906"/>
          </a:p>
          <a:p>
            <a:pPr marL="360678" marR="362711" algn="ctr">
              <a:lnSpc>
                <a:spcPct val="101277"/>
              </a:lnSpc>
              <a:spcBef>
                <a:spcPts val="3052"/>
              </a:spcBef>
            </a:pPr>
            <a:r>
              <a:rPr sz="906" b="1" spc="4" dirty="0">
                <a:latin typeface="Verdana"/>
                <a:cs typeface="Verdana"/>
              </a:rPr>
              <a:t>H</a:t>
            </a:r>
            <a:r>
              <a:rPr sz="906" b="1" spc="-4" dirty="0">
                <a:latin typeface="Verdana"/>
                <a:cs typeface="Verdana"/>
              </a:rPr>
              <a:t>i</a:t>
            </a:r>
            <a:r>
              <a:rPr sz="906" b="1" dirty="0">
                <a:latin typeface="Verdana"/>
                <a:cs typeface="Verdana"/>
              </a:rPr>
              <a:t>gh</a:t>
            </a:r>
            <a:endParaRPr sz="906">
              <a:latin typeface="Verdana"/>
              <a:cs typeface="Verdana"/>
            </a:endParaRPr>
          </a:p>
        </p:txBody>
      </p:sp>
      <p:sp>
        <p:nvSpPr>
          <p:cNvPr id="33" name="object 33"/>
          <p:cNvSpPr txBox="1"/>
          <p:nvPr/>
        </p:nvSpPr>
        <p:spPr>
          <a:xfrm>
            <a:off x="6022356" y="2577963"/>
            <a:ext cx="1969028" cy="871287"/>
          </a:xfrm>
          <a:prstGeom prst="rect">
            <a:avLst/>
          </a:prstGeom>
        </p:spPr>
        <p:txBody>
          <a:bodyPr wrap="square" lIns="0" tIns="0" rIns="0" bIns="0" rtlCol="0">
            <a:noAutofit/>
          </a:bodyPr>
          <a:lstStyle/>
          <a:p>
            <a:pPr>
              <a:lnSpc>
                <a:spcPts val="906"/>
              </a:lnSpc>
            </a:pPr>
            <a:endParaRPr sz="906"/>
          </a:p>
          <a:p>
            <a:pPr marL="798236" marR="800563" algn="ctr">
              <a:lnSpc>
                <a:spcPct val="101277"/>
              </a:lnSpc>
              <a:spcBef>
                <a:spcPts val="1965"/>
              </a:spcBef>
            </a:pPr>
            <a:r>
              <a:rPr sz="906" b="1" spc="-4" dirty="0">
                <a:latin typeface="Verdana"/>
                <a:cs typeface="Verdana"/>
              </a:rPr>
              <a:t>G</a:t>
            </a:r>
            <a:r>
              <a:rPr sz="906" b="1" dirty="0">
                <a:latin typeface="Verdana"/>
                <a:cs typeface="Verdana"/>
              </a:rPr>
              <a:t>ood</a:t>
            </a:r>
            <a:endParaRPr sz="906">
              <a:latin typeface="Verdana"/>
              <a:cs typeface="Verdana"/>
            </a:endParaRPr>
          </a:p>
          <a:p>
            <a:pPr marL="176901" marR="180417" algn="ctr">
              <a:lnSpc>
                <a:spcPts val="1087"/>
              </a:lnSpc>
              <a:spcBef>
                <a:spcPts val="54"/>
              </a:spcBef>
            </a:pPr>
            <a:r>
              <a:rPr sz="1359" b="1" baseline="-2742" dirty="0">
                <a:latin typeface="Verdana"/>
                <a:cs typeface="Verdana"/>
              </a:rPr>
              <a:t>Better</a:t>
            </a:r>
            <a:r>
              <a:rPr sz="1359" b="1" spc="-31" baseline="-2742" dirty="0">
                <a:latin typeface="Verdana"/>
                <a:cs typeface="Verdana"/>
              </a:rPr>
              <a:t> </a:t>
            </a:r>
            <a:r>
              <a:rPr sz="1359" b="1" baseline="-2742" dirty="0">
                <a:latin typeface="Verdana"/>
                <a:cs typeface="Verdana"/>
              </a:rPr>
              <a:t>th</a:t>
            </a:r>
            <a:r>
              <a:rPr sz="1359" b="1" spc="-4" baseline="-2742" dirty="0">
                <a:latin typeface="Verdana"/>
                <a:cs typeface="Verdana"/>
              </a:rPr>
              <a:t>a</a:t>
            </a:r>
            <a:r>
              <a:rPr sz="1359" b="1" baseline="-2742" dirty="0">
                <a:latin typeface="Verdana"/>
                <a:cs typeface="Verdana"/>
              </a:rPr>
              <a:t>n</a:t>
            </a:r>
            <a:r>
              <a:rPr sz="1359" b="1" spc="-27" baseline="-2742" dirty="0">
                <a:latin typeface="Verdana"/>
                <a:cs typeface="Verdana"/>
              </a:rPr>
              <a:t> </a:t>
            </a:r>
            <a:r>
              <a:rPr sz="1359" b="1" baseline="-2742" dirty="0">
                <a:latin typeface="Verdana"/>
                <a:cs typeface="Verdana"/>
              </a:rPr>
              <a:t>a</a:t>
            </a:r>
            <a:r>
              <a:rPr sz="1359" b="1" spc="-5" baseline="-2742" dirty="0">
                <a:latin typeface="Verdana"/>
                <a:cs typeface="Verdana"/>
              </a:rPr>
              <a:t> </a:t>
            </a:r>
            <a:r>
              <a:rPr sz="1359" b="1" baseline="-2742" dirty="0">
                <a:latin typeface="Verdana"/>
                <a:cs typeface="Verdana"/>
              </a:rPr>
              <a:t>s</a:t>
            </a:r>
            <a:r>
              <a:rPr sz="1359" b="1" spc="-4" baseline="-2742" dirty="0">
                <a:latin typeface="Verdana"/>
                <a:cs typeface="Verdana"/>
              </a:rPr>
              <a:t>i</a:t>
            </a:r>
            <a:r>
              <a:rPr sz="1359" b="1" baseline="-2742" dirty="0">
                <a:latin typeface="Verdana"/>
                <a:cs typeface="Verdana"/>
              </a:rPr>
              <a:t>ng</a:t>
            </a:r>
            <a:r>
              <a:rPr sz="1359" b="1" spc="-4" baseline="-2742" dirty="0">
                <a:latin typeface="Verdana"/>
                <a:cs typeface="Verdana"/>
              </a:rPr>
              <a:t>l</a:t>
            </a:r>
            <a:r>
              <a:rPr sz="1359" b="1" baseline="-2742" dirty="0">
                <a:latin typeface="Verdana"/>
                <a:cs typeface="Verdana"/>
              </a:rPr>
              <a:t>e</a:t>
            </a:r>
            <a:r>
              <a:rPr sz="1359" b="1" spc="-25" baseline="-2742" dirty="0">
                <a:latin typeface="Verdana"/>
                <a:cs typeface="Verdana"/>
              </a:rPr>
              <a:t> </a:t>
            </a:r>
            <a:r>
              <a:rPr sz="1359" b="1" baseline="-2742" dirty="0">
                <a:latin typeface="Verdana"/>
                <a:cs typeface="Verdana"/>
              </a:rPr>
              <a:t>d</a:t>
            </a:r>
            <a:r>
              <a:rPr sz="1359" b="1" spc="-4" baseline="-2742" dirty="0">
                <a:latin typeface="Verdana"/>
                <a:cs typeface="Verdana"/>
              </a:rPr>
              <a:t>i</a:t>
            </a:r>
            <a:r>
              <a:rPr sz="1359" b="1" baseline="-2742" dirty="0">
                <a:latin typeface="Verdana"/>
                <a:cs typeface="Verdana"/>
              </a:rPr>
              <a:t>sk</a:t>
            </a:r>
            <a:endParaRPr sz="906">
              <a:latin typeface="Verdana"/>
              <a:cs typeface="Verdana"/>
            </a:endParaRPr>
          </a:p>
        </p:txBody>
      </p:sp>
      <p:sp>
        <p:nvSpPr>
          <p:cNvPr id="32" name="object 32"/>
          <p:cNvSpPr txBox="1"/>
          <p:nvPr/>
        </p:nvSpPr>
        <p:spPr>
          <a:xfrm>
            <a:off x="7991385" y="2577963"/>
            <a:ext cx="1969028" cy="871287"/>
          </a:xfrm>
          <a:prstGeom prst="rect">
            <a:avLst/>
          </a:prstGeom>
        </p:spPr>
        <p:txBody>
          <a:bodyPr wrap="square" lIns="0" tIns="0" rIns="0" bIns="0" rtlCol="0">
            <a:noAutofit/>
          </a:bodyPr>
          <a:lstStyle/>
          <a:p>
            <a:pPr>
              <a:lnSpc>
                <a:spcPts val="1178"/>
              </a:lnSpc>
              <a:spcBef>
                <a:spcPts val="63"/>
              </a:spcBef>
            </a:pPr>
            <a:endParaRPr sz="1178"/>
          </a:p>
          <a:p>
            <a:pPr marL="798530" marR="800268" algn="ctr">
              <a:lnSpc>
                <a:spcPct val="101277"/>
              </a:lnSpc>
            </a:pPr>
            <a:r>
              <a:rPr sz="906" b="1" spc="-4" dirty="0">
                <a:latin typeface="Verdana"/>
                <a:cs typeface="Verdana"/>
              </a:rPr>
              <a:t>G</a:t>
            </a:r>
            <a:r>
              <a:rPr sz="906" b="1" dirty="0">
                <a:latin typeface="Verdana"/>
                <a:cs typeface="Verdana"/>
              </a:rPr>
              <a:t>ood</a:t>
            </a:r>
            <a:endParaRPr sz="906">
              <a:latin typeface="Verdana"/>
              <a:cs typeface="Verdana"/>
            </a:endParaRPr>
          </a:p>
          <a:p>
            <a:pPr marL="129216" marR="131910" algn="ctr">
              <a:lnSpc>
                <a:spcPts val="1087"/>
              </a:lnSpc>
              <a:spcBef>
                <a:spcPts val="54"/>
              </a:spcBef>
            </a:pPr>
            <a:r>
              <a:rPr sz="1359" b="1" baseline="-2742" dirty="0">
                <a:latin typeface="Verdana"/>
                <a:cs typeface="Verdana"/>
              </a:rPr>
              <a:t>S</a:t>
            </a:r>
            <a:r>
              <a:rPr sz="1359" b="1" spc="-4" baseline="-2742" dirty="0">
                <a:latin typeface="Verdana"/>
                <a:cs typeface="Verdana"/>
              </a:rPr>
              <a:t>l</a:t>
            </a:r>
            <a:r>
              <a:rPr sz="1359" b="1" baseline="-2742" dirty="0">
                <a:latin typeface="Verdana"/>
                <a:cs typeface="Verdana"/>
              </a:rPr>
              <a:t>o</a:t>
            </a:r>
            <a:r>
              <a:rPr sz="1359" b="1" spc="-4" baseline="-2742" dirty="0">
                <a:latin typeface="Verdana"/>
                <a:cs typeface="Verdana"/>
              </a:rPr>
              <a:t>w</a:t>
            </a:r>
            <a:r>
              <a:rPr sz="1359" b="1" baseline="-2742" dirty="0">
                <a:latin typeface="Verdana"/>
                <a:cs typeface="Verdana"/>
              </a:rPr>
              <a:t>er</a:t>
            </a:r>
            <a:r>
              <a:rPr sz="1359" b="1" spc="-21" baseline="-2742" dirty="0">
                <a:latin typeface="Verdana"/>
                <a:cs typeface="Verdana"/>
              </a:rPr>
              <a:t> </a:t>
            </a:r>
            <a:r>
              <a:rPr sz="1359" b="1" baseline="-2742" dirty="0">
                <a:latin typeface="Verdana"/>
                <a:cs typeface="Verdana"/>
              </a:rPr>
              <a:t>th</a:t>
            </a:r>
            <a:r>
              <a:rPr sz="1359" b="1" spc="-4" baseline="-2742" dirty="0">
                <a:latin typeface="Verdana"/>
                <a:cs typeface="Verdana"/>
              </a:rPr>
              <a:t>a</a:t>
            </a:r>
            <a:r>
              <a:rPr sz="1359" b="1" baseline="-2742" dirty="0">
                <a:latin typeface="Verdana"/>
                <a:cs typeface="Verdana"/>
              </a:rPr>
              <a:t>n</a:t>
            </a:r>
            <a:r>
              <a:rPr sz="1359" b="1" spc="-18" baseline="-2742" dirty="0">
                <a:latin typeface="Verdana"/>
                <a:cs typeface="Verdana"/>
              </a:rPr>
              <a:t> </a:t>
            </a:r>
            <a:r>
              <a:rPr sz="1359" b="1" baseline="-2742" dirty="0">
                <a:latin typeface="Verdana"/>
                <a:cs typeface="Verdana"/>
              </a:rPr>
              <a:t>a</a:t>
            </a:r>
            <a:r>
              <a:rPr sz="1359" b="1" spc="-14" baseline="-2742" dirty="0">
                <a:latin typeface="Verdana"/>
                <a:cs typeface="Verdana"/>
              </a:rPr>
              <a:t> </a:t>
            </a:r>
            <a:r>
              <a:rPr sz="1359" b="1" baseline="-2742" dirty="0">
                <a:latin typeface="Verdana"/>
                <a:cs typeface="Verdana"/>
              </a:rPr>
              <a:t>s</a:t>
            </a:r>
            <a:r>
              <a:rPr sz="1359" b="1" spc="-4" baseline="-2742" dirty="0">
                <a:latin typeface="Verdana"/>
                <a:cs typeface="Verdana"/>
              </a:rPr>
              <a:t>i</a:t>
            </a:r>
            <a:r>
              <a:rPr sz="1359" b="1" baseline="-2742" dirty="0">
                <a:latin typeface="Verdana"/>
                <a:cs typeface="Verdana"/>
              </a:rPr>
              <a:t>ng</a:t>
            </a:r>
            <a:r>
              <a:rPr sz="1359" b="1" spc="-4" baseline="-2742" dirty="0">
                <a:latin typeface="Verdana"/>
                <a:cs typeface="Verdana"/>
              </a:rPr>
              <a:t>l</a:t>
            </a:r>
            <a:r>
              <a:rPr sz="1359" b="1" baseline="-2742" dirty="0">
                <a:latin typeface="Verdana"/>
                <a:cs typeface="Verdana"/>
              </a:rPr>
              <a:t>e</a:t>
            </a:r>
            <a:r>
              <a:rPr sz="1359" b="1" spc="-25" baseline="-2742" dirty="0">
                <a:latin typeface="Verdana"/>
                <a:cs typeface="Verdana"/>
              </a:rPr>
              <a:t> </a:t>
            </a:r>
            <a:r>
              <a:rPr sz="1359" b="1" baseline="-2742" dirty="0">
                <a:latin typeface="Verdana"/>
                <a:cs typeface="Verdana"/>
              </a:rPr>
              <a:t>d</a:t>
            </a:r>
            <a:r>
              <a:rPr sz="1359" b="1" spc="-4" baseline="-2742" dirty="0">
                <a:latin typeface="Verdana"/>
                <a:cs typeface="Verdana"/>
              </a:rPr>
              <a:t>i</a:t>
            </a:r>
            <a:r>
              <a:rPr sz="1359" b="1" baseline="-2742" dirty="0">
                <a:latin typeface="Verdana"/>
                <a:cs typeface="Verdana"/>
              </a:rPr>
              <a:t>s</a:t>
            </a:r>
            <a:r>
              <a:rPr sz="1359" b="1" spc="4" baseline="-2742" dirty="0">
                <a:latin typeface="Verdana"/>
                <a:cs typeface="Verdana"/>
              </a:rPr>
              <a:t>k</a:t>
            </a:r>
            <a:r>
              <a:rPr sz="1359" b="1" baseline="-2742" dirty="0">
                <a:latin typeface="Verdana"/>
                <a:cs typeface="Verdana"/>
              </a:rPr>
              <a:t>,</a:t>
            </a:r>
            <a:endParaRPr sz="906">
              <a:latin typeface="Verdana"/>
              <a:cs typeface="Verdana"/>
            </a:endParaRPr>
          </a:p>
          <a:p>
            <a:pPr marL="207573" marR="210140" algn="ctr">
              <a:lnSpc>
                <a:spcPct val="101277"/>
              </a:lnSpc>
              <a:spcBef>
                <a:spcPts val="1018"/>
              </a:spcBef>
            </a:pPr>
            <a:r>
              <a:rPr sz="906" b="1" dirty="0">
                <a:latin typeface="Verdana"/>
                <a:cs typeface="Verdana"/>
              </a:rPr>
              <a:t>comm</a:t>
            </a:r>
            <a:r>
              <a:rPr sz="906" b="1" spc="-4" dirty="0">
                <a:latin typeface="Verdana"/>
                <a:cs typeface="Verdana"/>
              </a:rPr>
              <a:t>i</a:t>
            </a:r>
            <a:r>
              <a:rPr sz="906" b="1" dirty="0">
                <a:latin typeface="Verdana"/>
                <a:cs typeface="Verdana"/>
              </a:rPr>
              <a:t>tted</a:t>
            </a:r>
            <a:r>
              <a:rPr sz="906" b="1" spc="-49" dirty="0">
                <a:latin typeface="Verdana"/>
                <a:cs typeface="Verdana"/>
              </a:rPr>
              <a:t> </a:t>
            </a:r>
            <a:r>
              <a:rPr sz="906" b="1" dirty="0">
                <a:latin typeface="Verdana"/>
                <a:cs typeface="Verdana"/>
              </a:rPr>
              <a:t>to</a:t>
            </a:r>
            <a:r>
              <a:rPr sz="906" b="1" spc="-14" dirty="0">
                <a:latin typeface="Verdana"/>
                <a:cs typeface="Verdana"/>
              </a:rPr>
              <a:t> </a:t>
            </a:r>
            <a:r>
              <a:rPr sz="906" b="1" dirty="0">
                <a:latin typeface="Verdana"/>
                <a:cs typeface="Verdana"/>
              </a:rPr>
              <a:t>t</a:t>
            </a:r>
            <a:r>
              <a:rPr sz="906" b="1" spc="-4" dirty="0">
                <a:latin typeface="Verdana"/>
                <a:cs typeface="Verdana"/>
              </a:rPr>
              <a:t>w</a:t>
            </a:r>
            <a:r>
              <a:rPr sz="906" b="1" dirty="0">
                <a:latin typeface="Verdana"/>
                <a:cs typeface="Verdana"/>
              </a:rPr>
              <a:t>o</a:t>
            </a:r>
            <a:r>
              <a:rPr sz="906" b="1" spc="-24" dirty="0">
                <a:latin typeface="Verdana"/>
                <a:cs typeface="Verdana"/>
              </a:rPr>
              <a:t> </a:t>
            </a:r>
            <a:r>
              <a:rPr sz="906" b="1" dirty="0">
                <a:latin typeface="Verdana"/>
                <a:cs typeface="Verdana"/>
              </a:rPr>
              <a:t>d</a:t>
            </a:r>
            <a:r>
              <a:rPr sz="906" b="1" spc="-4" dirty="0">
                <a:latin typeface="Verdana"/>
                <a:cs typeface="Verdana"/>
              </a:rPr>
              <a:t>i</a:t>
            </a:r>
            <a:r>
              <a:rPr sz="906" b="1" dirty="0">
                <a:latin typeface="Verdana"/>
                <a:cs typeface="Verdana"/>
              </a:rPr>
              <a:t>s</a:t>
            </a:r>
            <a:r>
              <a:rPr sz="906" b="1" spc="4" dirty="0">
                <a:latin typeface="Verdana"/>
                <a:cs typeface="Verdana"/>
              </a:rPr>
              <a:t>k</a:t>
            </a:r>
            <a:r>
              <a:rPr sz="906" b="1" dirty="0">
                <a:latin typeface="Verdana"/>
                <a:cs typeface="Verdana"/>
              </a:rPr>
              <a:t>s</a:t>
            </a:r>
            <a:endParaRPr sz="906">
              <a:latin typeface="Verdana"/>
              <a:cs typeface="Verdana"/>
            </a:endParaRPr>
          </a:p>
        </p:txBody>
      </p:sp>
      <p:sp>
        <p:nvSpPr>
          <p:cNvPr id="31" name="object 31"/>
          <p:cNvSpPr txBox="1"/>
          <p:nvPr/>
        </p:nvSpPr>
        <p:spPr>
          <a:xfrm>
            <a:off x="2158863" y="3449251"/>
            <a:ext cx="758061" cy="715256"/>
          </a:xfrm>
          <a:prstGeom prst="rect">
            <a:avLst/>
          </a:prstGeom>
        </p:spPr>
        <p:txBody>
          <a:bodyPr wrap="square" lIns="0" tIns="0" rIns="0" bIns="0" rtlCol="0">
            <a:noAutofit/>
          </a:bodyPr>
          <a:lstStyle/>
          <a:p>
            <a:pPr>
              <a:lnSpc>
                <a:spcPts val="906"/>
              </a:lnSpc>
            </a:pPr>
            <a:endParaRPr sz="906"/>
          </a:p>
          <a:p>
            <a:pPr marL="317261" marR="319196" algn="ctr">
              <a:lnSpc>
                <a:spcPct val="101277"/>
              </a:lnSpc>
              <a:spcBef>
                <a:spcPts val="1894"/>
              </a:spcBef>
            </a:pPr>
            <a:r>
              <a:rPr sz="906" b="1" dirty="0">
                <a:latin typeface="Verdana"/>
                <a:cs typeface="Verdana"/>
              </a:rPr>
              <a:t>3</a:t>
            </a:r>
            <a:endParaRPr sz="906">
              <a:latin typeface="Verdana"/>
              <a:cs typeface="Verdana"/>
            </a:endParaRPr>
          </a:p>
        </p:txBody>
      </p:sp>
      <p:sp>
        <p:nvSpPr>
          <p:cNvPr id="30" name="object 30"/>
          <p:cNvSpPr txBox="1"/>
          <p:nvPr/>
        </p:nvSpPr>
        <p:spPr>
          <a:xfrm>
            <a:off x="2916925" y="3449251"/>
            <a:ext cx="758061" cy="715256"/>
          </a:xfrm>
          <a:prstGeom prst="rect">
            <a:avLst/>
          </a:prstGeom>
        </p:spPr>
        <p:txBody>
          <a:bodyPr wrap="square" lIns="0" tIns="0" rIns="0" bIns="0" rtlCol="0">
            <a:noAutofit/>
          </a:bodyPr>
          <a:lstStyle/>
          <a:p>
            <a:pPr>
              <a:lnSpc>
                <a:spcPts val="906"/>
              </a:lnSpc>
            </a:pPr>
            <a:endParaRPr sz="906"/>
          </a:p>
          <a:p>
            <a:pPr marL="316631" marR="319827" algn="ctr">
              <a:lnSpc>
                <a:spcPct val="101277"/>
              </a:lnSpc>
              <a:spcBef>
                <a:spcPts val="1894"/>
              </a:spcBef>
            </a:pPr>
            <a:r>
              <a:rPr sz="906" b="1" dirty="0">
                <a:latin typeface="Verdana"/>
                <a:cs typeface="Verdana"/>
              </a:rPr>
              <a:t>3</a:t>
            </a:r>
            <a:endParaRPr sz="906">
              <a:latin typeface="Verdana"/>
              <a:cs typeface="Verdana"/>
            </a:endParaRPr>
          </a:p>
        </p:txBody>
      </p:sp>
      <p:sp>
        <p:nvSpPr>
          <p:cNvPr id="29" name="object 29"/>
          <p:cNvSpPr txBox="1"/>
          <p:nvPr/>
        </p:nvSpPr>
        <p:spPr>
          <a:xfrm>
            <a:off x="3674987" y="3449251"/>
            <a:ext cx="1286910" cy="715256"/>
          </a:xfrm>
          <a:prstGeom prst="rect">
            <a:avLst/>
          </a:prstGeom>
        </p:spPr>
        <p:txBody>
          <a:bodyPr wrap="square" lIns="0" tIns="0" rIns="0" bIns="0" rtlCol="0">
            <a:noAutofit/>
          </a:bodyPr>
          <a:lstStyle/>
          <a:p>
            <a:pPr>
              <a:lnSpc>
                <a:spcPts val="1178"/>
              </a:lnSpc>
              <a:spcBef>
                <a:spcPts val="33"/>
              </a:spcBef>
            </a:pPr>
            <a:endParaRPr sz="1178"/>
          </a:p>
          <a:p>
            <a:pPr marL="112706" marR="116253" indent="1176" algn="ctr">
              <a:lnSpc>
                <a:spcPts val="1087"/>
              </a:lnSpc>
              <a:spcBef>
                <a:spcPts val="54"/>
              </a:spcBef>
            </a:pPr>
            <a:r>
              <a:rPr sz="906" b="1" dirty="0">
                <a:latin typeface="Verdana"/>
                <a:cs typeface="Verdana"/>
              </a:rPr>
              <a:t>(n</a:t>
            </a:r>
            <a:r>
              <a:rPr sz="906" b="1" spc="4" dirty="0">
                <a:latin typeface="Verdana"/>
                <a:cs typeface="Verdana"/>
              </a:rPr>
              <a:t>-</a:t>
            </a:r>
            <a:r>
              <a:rPr sz="906" b="1" dirty="0">
                <a:latin typeface="Verdana"/>
                <a:cs typeface="Verdana"/>
              </a:rPr>
              <a:t>1)*100/n </a:t>
            </a:r>
            <a:r>
              <a:rPr sz="906" b="1" spc="-4" dirty="0">
                <a:latin typeface="Verdana"/>
                <a:cs typeface="Verdana"/>
              </a:rPr>
              <a:t>w</a:t>
            </a:r>
            <a:r>
              <a:rPr sz="906" b="1" dirty="0">
                <a:latin typeface="Verdana"/>
                <a:cs typeface="Verdana"/>
              </a:rPr>
              <a:t>he</a:t>
            </a:r>
            <a:r>
              <a:rPr sz="906" b="1" spc="-4" dirty="0">
                <a:latin typeface="Verdana"/>
                <a:cs typeface="Verdana"/>
              </a:rPr>
              <a:t>r</a:t>
            </a:r>
            <a:r>
              <a:rPr sz="906" b="1" dirty="0">
                <a:latin typeface="Verdana"/>
                <a:cs typeface="Verdana"/>
              </a:rPr>
              <a:t>e</a:t>
            </a:r>
            <a:r>
              <a:rPr sz="906" b="1" spc="-18" dirty="0">
                <a:latin typeface="Verdana"/>
                <a:cs typeface="Verdana"/>
              </a:rPr>
              <a:t> </a:t>
            </a:r>
            <a:r>
              <a:rPr sz="906" b="1" dirty="0">
                <a:latin typeface="Verdana"/>
                <a:cs typeface="Verdana"/>
              </a:rPr>
              <a:t>n= number</a:t>
            </a:r>
            <a:r>
              <a:rPr sz="906" b="1" spc="-16" dirty="0">
                <a:latin typeface="Verdana"/>
                <a:cs typeface="Verdana"/>
              </a:rPr>
              <a:t> </a:t>
            </a:r>
            <a:r>
              <a:rPr sz="906" b="1" dirty="0">
                <a:latin typeface="Verdana"/>
                <a:cs typeface="Verdana"/>
              </a:rPr>
              <a:t>of</a:t>
            </a:r>
            <a:r>
              <a:rPr sz="906" b="1" spc="-14" dirty="0">
                <a:latin typeface="Verdana"/>
                <a:cs typeface="Verdana"/>
              </a:rPr>
              <a:t> </a:t>
            </a:r>
            <a:r>
              <a:rPr sz="906" b="1" dirty="0">
                <a:latin typeface="Verdana"/>
                <a:cs typeface="Verdana"/>
              </a:rPr>
              <a:t>d</a:t>
            </a:r>
            <a:r>
              <a:rPr sz="906" b="1" spc="-4" dirty="0">
                <a:latin typeface="Verdana"/>
                <a:cs typeface="Verdana"/>
              </a:rPr>
              <a:t>i</a:t>
            </a:r>
            <a:r>
              <a:rPr sz="906" b="1" dirty="0">
                <a:latin typeface="Verdana"/>
                <a:cs typeface="Verdana"/>
              </a:rPr>
              <a:t>s</a:t>
            </a:r>
            <a:r>
              <a:rPr sz="906" b="1" spc="4" dirty="0">
                <a:latin typeface="Verdana"/>
                <a:cs typeface="Verdana"/>
              </a:rPr>
              <a:t>k</a:t>
            </a:r>
            <a:r>
              <a:rPr sz="906" b="1" dirty="0">
                <a:latin typeface="Verdana"/>
                <a:cs typeface="Verdana"/>
              </a:rPr>
              <a:t>s</a:t>
            </a:r>
            <a:endParaRPr sz="906">
              <a:latin typeface="Verdana"/>
              <a:cs typeface="Verdana"/>
            </a:endParaRPr>
          </a:p>
        </p:txBody>
      </p:sp>
      <p:sp>
        <p:nvSpPr>
          <p:cNvPr id="28" name="object 28"/>
          <p:cNvSpPr txBox="1"/>
          <p:nvPr/>
        </p:nvSpPr>
        <p:spPr>
          <a:xfrm>
            <a:off x="4961898" y="3449251"/>
            <a:ext cx="1060458" cy="715256"/>
          </a:xfrm>
          <a:prstGeom prst="rect">
            <a:avLst/>
          </a:prstGeom>
        </p:spPr>
        <p:txBody>
          <a:bodyPr wrap="square" lIns="0" tIns="0" rIns="0" bIns="0" rtlCol="0">
            <a:noAutofit/>
          </a:bodyPr>
          <a:lstStyle/>
          <a:p>
            <a:pPr>
              <a:lnSpc>
                <a:spcPts val="906"/>
              </a:lnSpc>
            </a:pPr>
            <a:endParaRPr sz="906"/>
          </a:p>
          <a:p>
            <a:pPr marL="227488">
              <a:lnSpc>
                <a:spcPct val="101277"/>
              </a:lnSpc>
              <a:spcBef>
                <a:spcPts val="1894"/>
              </a:spcBef>
            </a:pPr>
            <a:r>
              <a:rPr sz="906" b="1" spc="4" dirty="0">
                <a:latin typeface="Verdana"/>
                <a:cs typeface="Verdana"/>
              </a:rPr>
              <a:t>M</a:t>
            </a:r>
            <a:r>
              <a:rPr sz="906" b="1" dirty="0">
                <a:latin typeface="Verdana"/>
                <a:cs typeface="Verdana"/>
              </a:rPr>
              <a:t>ode</a:t>
            </a:r>
            <a:r>
              <a:rPr sz="906" b="1" spc="-4" dirty="0">
                <a:latin typeface="Verdana"/>
                <a:cs typeface="Verdana"/>
              </a:rPr>
              <a:t>ra</a:t>
            </a:r>
            <a:r>
              <a:rPr sz="906" b="1" dirty="0">
                <a:latin typeface="Verdana"/>
                <a:cs typeface="Verdana"/>
              </a:rPr>
              <a:t>te</a:t>
            </a:r>
            <a:endParaRPr sz="906">
              <a:latin typeface="Verdana"/>
              <a:cs typeface="Verdana"/>
            </a:endParaRPr>
          </a:p>
        </p:txBody>
      </p:sp>
      <p:sp>
        <p:nvSpPr>
          <p:cNvPr id="27" name="object 27"/>
          <p:cNvSpPr txBox="1"/>
          <p:nvPr/>
        </p:nvSpPr>
        <p:spPr>
          <a:xfrm>
            <a:off x="6022356" y="3449251"/>
            <a:ext cx="1969028" cy="715256"/>
          </a:xfrm>
          <a:prstGeom prst="rect">
            <a:avLst/>
          </a:prstGeom>
        </p:spPr>
        <p:txBody>
          <a:bodyPr wrap="square" lIns="0" tIns="0" rIns="0" bIns="0" rtlCol="0">
            <a:noAutofit/>
          </a:bodyPr>
          <a:lstStyle/>
          <a:p>
            <a:pPr>
              <a:lnSpc>
                <a:spcPts val="1178"/>
              </a:lnSpc>
              <a:spcBef>
                <a:spcPts val="33"/>
              </a:spcBef>
            </a:pPr>
            <a:endParaRPr sz="1178"/>
          </a:p>
          <a:p>
            <a:pPr marL="197031" marR="82489" indent="-96652">
              <a:lnSpc>
                <a:spcPts val="1087"/>
              </a:lnSpc>
              <a:spcBef>
                <a:spcPts val="54"/>
              </a:spcBef>
            </a:pPr>
            <a:r>
              <a:rPr sz="906" b="1" spc="-4" dirty="0">
                <a:latin typeface="Verdana"/>
                <a:cs typeface="Verdana"/>
              </a:rPr>
              <a:t>G</a:t>
            </a:r>
            <a:r>
              <a:rPr sz="906" b="1" dirty="0">
                <a:latin typeface="Verdana"/>
                <a:cs typeface="Verdana"/>
              </a:rPr>
              <a:t>ood</a:t>
            </a:r>
            <a:r>
              <a:rPr sz="906" b="1" spc="-7" dirty="0">
                <a:latin typeface="Verdana"/>
                <a:cs typeface="Verdana"/>
              </a:rPr>
              <a:t> </a:t>
            </a:r>
            <a:r>
              <a:rPr sz="906" b="1" dirty="0">
                <a:latin typeface="Verdana"/>
                <a:cs typeface="Verdana"/>
              </a:rPr>
              <a:t>for</a:t>
            </a:r>
            <a:r>
              <a:rPr sz="906" b="1" spc="-14" dirty="0">
                <a:latin typeface="Verdana"/>
                <a:cs typeface="Verdana"/>
              </a:rPr>
              <a:t> </a:t>
            </a:r>
            <a:r>
              <a:rPr sz="906" b="1" spc="-4" dirty="0">
                <a:latin typeface="Verdana"/>
                <a:cs typeface="Verdana"/>
              </a:rPr>
              <a:t>ra</a:t>
            </a:r>
            <a:r>
              <a:rPr sz="906" b="1" dirty="0">
                <a:latin typeface="Verdana"/>
                <a:cs typeface="Verdana"/>
              </a:rPr>
              <a:t>ndom</a:t>
            </a:r>
            <a:r>
              <a:rPr sz="906" b="1" spc="-12" dirty="0">
                <a:latin typeface="Verdana"/>
                <a:cs typeface="Verdana"/>
              </a:rPr>
              <a:t> </a:t>
            </a:r>
            <a:r>
              <a:rPr sz="906" b="1" spc="-4" dirty="0">
                <a:latin typeface="Verdana"/>
                <a:cs typeface="Verdana"/>
              </a:rPr>
              <a:t>r</a:t>
            </a:r>
            <a:r>
              <a:rPr sz="906" b="1" dirty="0">
                <a:latin typeface="Verdana"/>
                <a:cs typeface="Verdana"/>
              </a:rPr>
              <a:t>e</a:t>
            </a:r>
            <a:r>
              <a:rPr sz="906" b="1" spc="-4" dirty="0">
                <a:latin typeface="Verdana"/>
                <a:cs typeface="Verdana"/>
              </a:rPr>
              <a:t>a</a:t>
            </a:r>
            <a:r>
              <a:rPr sz="906" b="1" dirty="0">
                <a:latin typeface="Verdana"/>
                <a:cs typeface="Verdana"/>
              </a:rPr>
              <a:t>ds</a:t>
            </a:r>
            <a:r>
              <a:rPr sz="906" b="1" spc="-24" dirty="0">
                <a:latin typeface="Verdana"/>
                <a:cs typeface="Verdana"/>
              </a:rPr>
              <a:t> </a:t>
            </a:r>
            <a:r>
              <a:rPr sz="906" b="1" spc="-4" dirty="0">
                <a:latin typeface="Verdana"/>
                <a:cs typeface="Verdana"/>
              </a:rPr>
              <a:t>a</a:t>
            </a:r>
            <a:r>
              <a:rPr sz="906" b="1" dirty="0">
                <a:latin typeface="Verdana"/>
                <a:cs typeface="Verdana"/>
              </a:rPr>
              <a:t>nd ve</a:t>
            </a:r>
            <a:r>
              <a:rPr sz="906" b="1" spc="-4" dirty="0">
                <a:latin typeface="Verdana"/>
                <a:cs typeface="Verdana"/>
              </a:rPr>
              <a:t>r</a:t>
            </a:r>
            <a:r>
              <a:rPr sz="906" b="1" dirty="0">
                <a:latin typeface="Verdana"/>
                <a:cs typeface="Verdana"/>
              </a:rPr>
              <a:t>y</a:t>
            </a:r>
            <a:r>
              <a:rPr sz="906" b="1" spc="-17" dirty="0">
                <a:latin typeface="Verdana"/>
                <a:cs typeface="Verdana"/>
              </a:rPr>
              <a:t> </a:t>
            </a:r>
            <a:r>
              <a:rPr sz="906" b="1" dirty="0">
                <a:latin typeface="Verdana"/>
                <a:cs typeface="Verdana"/>
              </a:rPr>
              <a:t>good</a:t>
            </a:r>
            <a:r>
              <a:rPr sz="906" b="1" spc="-6" dirty="0">
                <a:latin typeface="Verdana"/>
                <a:cs typeface="Verdana"/>
              </a:rPr>
              <a:t> </a:t>
            </a:r>
            <a:r>
              <a:rPr sz="906" b="1" dirty="0">
                <a:latin typeface="Verdana"/>
                <a:cs typeface="Verdana"/>
              </a:rPr>
              <a:t>for</a:t>
            </a:r>
            <a:r>
              <a:rPr sz="906" b="1" spc="-14" dirty="0">
                <a:latin typeface="Verdana"/>
                <a:cs typeface="Verdana"/>
              </a:rPr>
              <a:t> </a:t>
            </a:r>
            <a:r>
              <a:rPr sz="906" b="1" dirty="0">
                <a:latin typeface="Verdana"/>
                <a:cs typeface="Verdana"/>
              </a:rPr>
              <a:t>sequent</a:t>
            </a:r>
            <a:r>
              <a:rPr sz="906" b="1" spc="-4" dirty="0">
                <a:latin typeface="Verdana"/>
                <a:cs typeface="Verdana"/>
              </a:rPr>
              <a:t>ia</a:t>
            </a:r>
            <a:r>
              <a:rPr sz="906" b="1" dirty="0">
                <a:latin typeface="Verdana"/>
                <a:cs typeface="Verdana"/>
              </a:rPr>
              <a:t>l</a:t>
            </a:r>
            <a:endParaRPr sz="906">
              <a:latin typeface="Verdana"/>
              <a:cs typeface="Verdana"/>
            </a:endParaRPr>
          </a:p>
        </p:txBody>
      </p:sp>
      <p:sp>
        <p:nvSpPr>
          <p:cNvPr id="26" name="object 26"/>
          <p:cNvSpPr txBox="1"/>
          <p:nvPr/>
        </p:nvSpPr>
        <p:spPr>
          <a:xfrm>
            <a:off x="7991385" y="3449251"/>
            <a:ext cx="1969028" cy="715256"/>
          </a:xfrm>
          <a:prstGeom prst="rect">
            <a:avLst/>
          </a:prstGeom>
        </p:spPr>
        <p:txBody>
          <a:bodyPr wrap="square" lIns="0" tIns="0" rIns="0" bIns="0" rtlCol="0">
            <a:noAutofit/>
          </a:bodyPr>
          <a:lstStyle/>
          <a:p>
            <a:pPr>
              <a:lnSpc>
                <a:spcPts val="589"/>
              </a:lnSpc>
              <a:spcBef>
                <a:spcPts val="37"/>
              </a:spcBef>
            </a:pPr>
            <a:endParaRPr sz="589"/>
          </a:p>
          <a:p>
            <a:pPr marL="290792" marR="291792" algn="ctr">
              <a:lnSpc>
                <a:spcPct val="101277"/>
              </a:lnSpc>
            </a:pPr>
            <a:r>
              <a:rPr sz="906" b="1" dirty="0">
                <a:latin typeface="Verdana"/>
                <a:cs typeface="Verdana"/>
              </a:rPr>
              <a:t>Poor</a:t>
            </a:r>
            <a:r>
              <a:rPr sz="906" b="1" spc="-10" dirty="0">
                <a:latin typeface="Verdana"/>
                <a:cs typeface="Verdana"/>
              </a:rPr>
              <a:t> </a:t>
            </a:r>
            <a:r>
              <a:rPr sz="906" b="1" dirty="0">
                <a:latin typeface="Verdana"/>
                <a:cs typeface="Verdana"/>
              </a:rPr>
              <a:t>to</a:t>
            </a:r>
            <a:r>
              <a:rPr sz="906" b="1" spc="-14" dirty="0">
                <a:latin typeface="Verdana"/>
                <a:cs typeface="Verdana"/>
              </a:rPr>
              <a:t> </a:t>
            </a:r>
            <a:r>
              <a:rPr sz="906" b="1" dirty="0">
                <a:latin typeface="Verdana"/>
                <a:cs typeface="Verdana"/>
              </a:rPr>
              <a:t>f</a:t>
            </a:r>
            <a:r>
              <a:rPr sz="906" b="1" spc="-4" dirty="0">
                <a:latin typeface="Verdana"/>
                <a:cs typeface="Verdana"/>
              </a:rPr>
              <a:t>ai</a:t>
            </a:r>
            <a:r>
              <a:rPr sz="906" b="1" dirty="0">
                <a:latin typeface="Verdana"/>
                <a:cs typeface="Verdana"/>
              </a:rPr>
              <a:t>r</a:t>
            </a:r>
            <a:r>
              <a:rPr sz="906" b="1" spc="-17" dirty="0">
                <a:latin typeface="Verdana"/>
                <a:cs typeface="Verdana"/>
              </a:rPr>
              <a:t> </a:t>
            </a:r>
            <a:r>
              <a:rPr sz="906" b="1" dirty="0">
                <a:latin typeface="Verdana"/>
                <a:cs typeface="Verdana"/>
              </a:rPr>
              <a:t>for</a:t>
            </a:r>
            <a:r>
              <a:rPr sz="906" b="1" spc="-1" dirty="0">
                <a:latin typeface="Verdana"/>
                <a:cs typeface="Verdana"/>
              </a:rPr>
              <a:t> </a:t>
            </a:r>
            <a:r>
              <a:rPr sz="906" b="1" dirty="0">
                <a:latin typeface="Verdana"/>
                <a:cs typeface="Verdana"/>
              </a:rPr>
              <a:t>sm</a:t>
            </a:r>
            <a:r>
              <a:rPr sz="906" b="1" spc="-4" dirty="0">
                <a:latin typeface="Verdana"/>
                <a:cs typeface="Verdana"/>
              </a:rPr>
              <a:t>al</a:t>
            </a:r>
            <a:r>
              <a:rPr sz="906" b="1" dirty="0">
                <a:latin typeface="Verdana"/>
                <a:cs typeface="Verdana"/>
              </a:rPr>
              <a:t>l</a:t>
            </a:r>
            <a:endParaRPr sz="906">
              <a:latin typeface="Verdana"/>
              <a:cs typeface="Verdana"/>
            </a:endParaRPr>
          </a:p>
          <a:p>
            <a:pPr marL="133847" marR="134362" algn="ctr">
              <a:lnSpc>
                <a:spcPts val="1087"/>
              </a:lnSpc>
              <a:spcBef>
                <a:spcPts val="1169"/>
              </a:spcBef>
            </a:pPr>
            <a:r>
              <a:rPr sz="906" b="1" spc="-4" dirty="0">
                <a:latin typeface="Verdana"/>
                <a:cs typeface="Verdana"/>
              </a:rPr>
              <a:t>G</a:t>
            </a:r>
            <a:r>
              <a:rPr sz="906" b="1" dirty="0">
                <a:latin typeface="Verdana"/>
                <a:cs typeface="Verdana"/>
              </a:rPr>
              <a:t>ood</a:t>
            </a:r>
            <a:r>
              <a:rPr sz="906" b="1" spc="-7" dirty="0">
                <a:latin typeface="Verdana"/>
                <a:cs typeface="Verdana"/>
              </a:rPr>
              <a:t> </a:t>
            </a:r>
            <a:r>
              <a:rPr sz="906" b="1" dirty="0">
                <a:latin typeface="Verdana"/>
                <a:cs typeface="Verdana"/>
              </a:rPr>
              <a:t>for</a:t>
            </a:r>
            <a:r>
              <a:rPr sz="906" b="1" spc="-14" dirty="0">
                <a:latin typeface="Verdana"/>
                <a:cs typeface="Verdana"/>
              </a:rPr>
              <a:t> </a:t>
            </a:r>
            <a:r>
              <a:rPr sz="906" b="1" spc="-4" dirty="0">
                <a:latin typeface="Verdana"/>
                <a:cs typeface="Verdana"/>
              </a:rPr>
              <a:t>lar</a:t>
            </a:r>
            <a:r>
              <a:rPr sz="906" b="1" dirty="0">
                <a:latin typeface="Verdana"/>
                <a:cs typeface="Verdana"/>
              </a:rPr>
              <a:t>ge,</a:t>
            </a:r>
            <a:r>
              <a:rPr sz="906" b="1" spc="-11" dirty="0">
                <a:latin typeface="Verdana"/>
                <a:cs typeface="Verdana"/>
              </a:rPr>
              <a:t> </a:t>
            </a:r>
            <a:r>
              <a:rPr sz="906" b="1" dirty="0">
                <a:latin typeface="Verdana"/>
                <a:cs typeface="Verdana"/>
              </a:rPr>
              <a:t>sequent</a:t>
            </a:r>
            <a:r>
              <a:rPr sz="906" b="1" spc="-4" dirty="0">
                <a:latin typeface="Verdana"/>
                <a:cs typeface="Verdana"/>
              </a:rPr>
              <a:t>ia</a:t>
            </a:r>
            <a:r>
              <a:rPr sz="906" b="1" dirty="0">
                <a:latin typeface="Verdana"/>
                <a:cs typeface="Verdana"/>
              </a:rPr>
              <a:t>l </a:t>
            </a:r>
            <a:r>
              <a:rPr sz="906" b="1" spc="-4" dirty="0">
                <a:latin typeface="Verdana"/>
                <a:cs typeface="Verdana"/>
              </a:rPr>
              <a:t>wri</a:t>
            </a:r>
            <a:r>
              <a:rPr sz="906" b="1" dirty="0">
                <a:latin typeface="Verdana"/>
                <a:cs typeface="Verdana"/>
              </a:rPr>
              <a:t>tes</a:t>
            </a:r>
            <a:endParaRPr sz="906">
              <a:latin typeface="Verdana"/>
              <a:cs typeface="Verdana"/>
            </a:endParaRPr>
          </a:p>
        </p:txBody>
      </p:sp>
      <p:sp>
        <p:nvSpPr>
          <p:cNvPr id="25" name="object 25"/>
          <p:cNvSpPr txBox="1"/>
          <p:nvPr/>
        </p:nvSpPr>
        <p:spPr>
          <a:xfrm>
            <a:off x="2158863" y="4164509"/>
            <a:ext cx="758061" cy="871287"/>
          </a:xfrm>
          <a:prstGeom prst="rect">
            <a:avLst/>
          </a:prstGeom>
        </p:spPr>
        <p:txBody>
          <a:bodyPr wrap="square" lIns="0" tIns="0" rIns="0" bIns="0" rtlCol="0">
            <a:noAutofit/>
          </a:bodyPr>
          <a:lstStyle/>
          <a:p>
            <a:pPr>
              <a:lnSpc>
                <a:spcPts val="680"/>
              </a:lnSpc>
              <a:spcBef>
                <a:spcPts val="17"/>
              </a:spcBef>
            </a:pPr>
            <a:endParaRPr sz="680"/>
          </a:p>
          <a:p>
            <a:pPr marL="317261" marR="319196" algn="ctr">
              <a:lnSpc>
                <a:spcPct val="101277"/>
              </a:lnSpc>
              <a:spcBef>
                <a:spcPts val="2718"/>
              </a:spcBef>
            </a:pPr>
            <a:r>
              <a:rPr sz="906" b="1" dirty="0">
                <a:latin typeface="Verdana"/>
                <a:cs typeface="Verdana"/>
              </a:rPr>
              <a:t>5</a:t>
            </a:r>
            <a:endParaRPr sz="906">
              <a:latin typeface="Verdana"/>
              <a:cs typeface="Verdana"/>
            </a:endParaRPr>
          </a:p>
        </p:txBody>
      </p:sp>
      <p:sp>
        <p:nvSpPr>
          <p:cNvPr id="24" name="object 24"/>
          <p:cNvSpPr txBox="1"/>
          <p:nvPr/>
        </p:nvSpPr>
        <p:spPr>
          <a:xfrm>
            <a:off x="2916925" y="4164509"/>
            <a:ext cx="758061" cy="871287"/>
          </a:xfrm>
          <a:prstGeom prst="rect">
            <a:avLst/>
          </a:prstGeom>
        </p:spPr>
        <p:txBody>
          <a:bodyPr wrap="square" lIns="0" tIns="0" rIns="0" bIns="0" rtlCol="0">
            <a:noAutofit/>
          </a:bodyPr>
          <a:lstStyle/>
          <a:p>
            <a:pPr>
              <a:lnSpc>
                <a:spcPts val="680"/>
              </a:lnSpc>
              <a:spcBef>
                <a:spcPts val="17"/>
              </a:spcBef>
            </a:pPr>
            <a:endParaRPr sz="680"/>
          </a:p>
          <a:p>
            <a:pPr marL="316631" marR="319827" algn="ctr">
              <a:lnSpc>
                <a:spcPct val="101277"/>
              </a:lnSpc>
              <a:spcBef>
                <a:spcPts val="2718"/>
              </a:spcBef>
            </a:pPr>
            <a:r>
              <a:rPr sz="906" b="1" dirty="0">
                <a:latin typeface="Verdana"/>
                <a:cs typeface="Verdana"/>
              </a:rPr>
              <a:t>3</a:t>
            </a:r>
            <a:endParaRPr sz="906">
              <a:latin typeface="Verdana"/>
              <a:cs typeface="Verdana"/>
            </a:endParaRPr>
          </a:p>
        </p:txBody>
      </p:sp>
      <p:sp>
        <p:nvSpPr>
          <p:cNvPr id="23" name="object 23"/>
          <p:cNvSpPr txBox="1"/>
          <p:nvPr/>
        </p:nvSpPr>
        <p:spPr>
          <a:xfrm>
            <a:off x="3674987" y="4164509"/>
            <a:ext cx="1286910" cy="871287"/>
          </a:xfrm>
          <a:prstGeom prst="rect">
            <a:avLst/>
          </a:prstGeom>
        </p:spPr>
        <p:txBody>
          <a:bodyPr wrap="square" lIns="0" tIns="0" rIns="0" bIns="0" rtlCol="0">
            <a:noAutofit/>
          </a:bodyPr>
          <a:lstStyle/>
          <a:p>
            <a:pPr>
              <a:lnSpc>
                <a:spcPts val="906"/>
              </a:lnSpc>
            </a:pPr>
            <a:endParaRPr sz="906"/>
          </a:p>
          <a:p>
            <a:pPr marL="112706" marR="116253" indent="1176" algn="ctr">
              <a:lnSpc>
                <a:spcPts val="1087"/>
              </a:lnSpc>
              <a:spcBef>
                <a:spcPts val="973"/>
              </a:spcBef>
            </a:pPr>
            <a:r>
              <a:rPr sz="906" b="1" dirty="0">
                <a:latin typeface="Verdana"/>
                <a:cs typeface="Verdana"/>
              </a:rPr>
              <a:t>(n</a:t>
            </a:r>
            <a:r>
              <a:rPr sz="906" b="1" spc="4" dirty="0">
                <a:latin typeface="Verdana"/>
                <a:cs typeface="Verdana"/>
              </a:rPr>
              <a:t>-</a:t>
            </a:r>
            <a:r>
              <a:rPr sz="906" b="1" dirty="0">
                <a:latin typeface="Verdana"/>
                <a:cs typeface="Verdana"/>
              </a:rPr>
              <a:t>1)*100/n </a:t>
            </a:r>
            <a:r>
              <a:rPr sz="906" b="1" spc="-4" dirty="0">
                <a:latin typeface="Verdana"/>
                <a:cs typeface="Verdana"/>
              </a:rPr>
              <a:t>w</a:t>
            </a:r>
            <a:r>
              <a:rPr sz="906" b="1" dirty="0">
                <a:latin typeface="Verdana"/>
                <a:cs typeface="Verdana"/>
              </a:rPr>
              <a:t>he</a:t>
            </a:r>
            <a:r>
              <a:rPr sz="906" b="1" spc="-4" dirty="0">
                <a:latin typeface="Verdana"/>
                <a:cs typeface="Verdana"/>
              </a:rPr>
              <a:t>r</a:t>
            </a:r>
            <a:r>
              <a:rPr sz="906" b="1" dirty="0">
                <a:latin typeface="Verdana"/>
                <a:cs typeface="Verdana"/>
              </a:rPr>
              <a:t>e</a:t>
            </a:r>
            <a:r>
              <a:rPr sz="906" b="1" spc="-18" dirty="0">
                <a:latin typeface="Verdana"/>
                <a:cs typeface="Verdana"/>
              </a:rPr>
              <a:t> </a:t>
            </a:r>
            <a:r>
              <a:rPr sz="906" b="1" dirty="0">
                <a:latin typeface="Verdana"/>
                <a:cs typeface="Verdana"/>
              </a:rPr>
              <a:t>n= number</a:t>
            </a:r>
            <a:r>
              <a:rPr sz="906" b="1" spc="-16" dirty="0">
                <a:latin typeface="Verdana"/>
                <a:cs typeface="Verdana"/>
              </a:rPr>
              <a:t> </a:t>
            </a:r>
            <a:r>
              <a:rPr sz="906" b="1" dirty="0">
                <a:latin typeface="Verdana"/>
                <a:cs typeface="Verdana"/>
              </a:rPr>
              <a:t>of</a:t>
            </a:r>
            <a:r>
              <a:rPr sz="906" b="1" spc="-14" dirty="0">
                <a:latin typeface="Verdana"/>
                <a:cs typeface="Verdana"/>
              </a:rPr>
              <a:t> </a:t>
            </a:r>
            <a:r>
              <a:rPr sz="906" b="1" dirty="0">
                <a:latin typeface="Verdana"/>
                <a:cs typeface="Verdana"/>
              </a:rPr>
              <a:t>d</a:t>
            </a:r>
            <a:r>
              <a:rPr sz="906" b="1" spc="-4" dirty="0">
                <a:latin typeface="Verdana"/>
                <a:cs typeface="Verdana"/>
              </a:rPr>
              <a:t>i</a:t>
            </a:r>
            <a:r>
              <a:rPr sz="906" b="1" dirty="0">
                <a:latin typeface="Verdana"/>
                <a:cs typeface="Verdana"/>
              </a:rPr>
              <a:t>s</a:t>
            </a:r>
            <a:r>
              <a:rPr sz="906" b="1" spc="4" dirty="0">
                <a:latin typeface="Verdana"/>
                <a:cs typeface="Verdana"/>
              </a:rPr>
              <a:t>k</a:t>
            </a:r>
            <a:r>
              <a:rPr sz="906" b="1" dirty="0">
                <a:latin typeface="Verdana"/>
                <a:cs typeface="Verdana"/>
              </a:rPr>
              <a:t>s</a:t>
            </a:r>
            <a:endParaRPr sz="906">
              <a:latin typeface="Verdana"/>
              <a:cs typeface="Verdana"/>
            </a:endParaRPr>
          </a:p>
        </p:txBody>
      </p:sp>
      <p:sp>
        <p:nvSpPr>
          <p:cNvPr id="22" name="object 22"/>
          <p:cNvSpPr txBox="1"/>
          <p:nvPr/>
        </p:nvSpPr>
        <p:spPr>
          <a:xfrm>
            <a:off x="4961898" y="4164509"/>
            <a:ext cx="1060458" cy="871287"/>
          </a:xfrm>
          <a:prstGeom prst="rect">
            <a:avLst/>
          </a:prstGeom>
        </p:spPr>
        <p:txBody>
          <a:bodyPr wrap="square" lIns="0" tIns="0" rIns="0" bIns="0" rtlCol="0">
            <a:noAutofit/>
          </a:bodyPr>
          <a:lstStyle/>
          <a:p>
            <a:pPr>
              <a:lnSpc>
                <a:spcPts val="680"/>
              </a:lnSpc>
              <a:spcBef>
                <a:spcPts val="17"/>
              </a:spcBef>
            </a:pPr>
            <a:endParaRPr sz="680"/>
          </a:p>
          <a:p>
            <a:pPr marL="227488">
              <a:lnSpc>
                <a:spcPct val="101277"/>
              </a:lnSpc>
              <a:spcBef>
                <a:spcPts val="2718"/>
              </a:spcBef>
            </a:pPr>
            <a:r>
              <a:rPr sz="906" b="1" spc="4" dirty="0">
                <a:latin typeface="Verdana"/>
                <a:cs typeface="Verdana"/>
              </a:rPr>
              <a:t>M</a:t>
            </a:r>
            <a:r>
              <a:rPr sz="906" b="1" dirty="0">
                <a:latin typeface="Verdana"/>
                <a:cs typeface="Verdana"/>
              </a:rPr>
              <a:t>ode</a:t>
            </a:r>
            <a:r>
              <a:rPr sz="906" b="1" spc="-4" dirty="0">
                <a:latin typeface="Verdana"/>
                <a:cs typeface="Verdana"/>
              </a:rPr>
              <a:t>ra</a:t>
            </a:r>
            <a:r>
              <a:rPr sz="906" b="1" dirty="0">
                <a:latin typeface="Verdana"/>
                <a:cs typeface="Verdana"/>
              </a:rPr>
              <a:t>te</a:t>
            </a:r>
            <a:endParaRPr sz="906">
              <a:latin typeface="Verdana"/>
              <a:cs typeface="Verdana"/>
            </a:endParaRPr>
          </a:p>
        </p:txBody>
      </p:sp>
      <p:sp>
        <p:nvSpPr>
          <p:cNvPr id="21" name="object 21"/>
          <p:cNvSpPr txBox="1"/>
          <p:nvPr/>
        </p:nvSpPr>
        <p:spPr>
          <a:xfrm>
            <a:off x="6022356" y="4164509"/>
            <a:ext cx="1969028" cy="871287"/>
          </a:xfrm>
          <a:prstGeom prst="rect">
            <a:avLst/>
          </a:prstGeom>
        </p:spPr>
        <p:txBody>
          <a:bodyPr wrap="square" lIns="0" tIns="0" rIns="0" bIns="0" rtlCol="0">
            <a:noAutofit/>
          </a:bodyPr>
          <a:lstStyle/>
          <a:p>
            <a:pPr>
              <a:lnSpc>
                <a:spcPts val="906"/>
              </a:lnSpc>
            </a:pPr>
            <a:endParaRPr sz="906"/>
          </a:p>
          <a:p>
            <a:pPr marL="266598" marR="269931" algn="ctr">
              <a:lnSpc>
                <a:spcPts val="1087"/>
              </a:lnSpc>
              <a:spcBef>
                <a:spcPts val="973"/>
              </a:spcBef>
            </a:pPr>
            <a:r>
              <a:rPr sz="906" b="1" spc="-4" dirty="0">
                <a:latin typeface="Verdana"/>
                <a:cs typeface="Verdana"/>
              </a:rPr>
              <a:t>V</a:t>
            </a:r>
            <a:r>
              <a:rPr sz="906" b="1" dirty="0">
                <a:latin typeface="Verdana"/>
                <a:cs typeface="Verdana"/>
              </a:rPr>
              <a:t>e</a:t>
            </a:r>
            <a:r>
              <a:rPr sz="906" b="1" spc="-4" dirty="0">
                <a:latin typeface="Verdana"/>
                <a:cs typeface="Verdana"/>
              </a:rPr>
              <a:t>r</a:t>
            </a:r>
            <a:r>
              <a:rPr sz="906" b="1" dirty="0">
                <a:latin typeface="Verdana"/>
                <a:cs typeface="Verdana"/>
              </a:rPr>
              <a:t>y</a:t>
            </a:r>
            <a:r>
              <a:rPr sz="906" b="1" spc="-5" dirty="0">
                <a:latin typeface="Verdana"/>
                <a:cs typeface="Verdana"/>
              </a:rPr>
              <a:t> </a:t>
            </a:r>
            <a:r>
              <a:rPr sz="906" b="1" dirty="0">
                <a:latin typeface="Verdana"/>
                <a:cs typeface="Verdana"/>
              </a:rPr>
              <a:t>good</a:t>
            </a:r>
            <a:r>
              <a:rPr sz="906" b="1" spc="-20" dirty="0">
                <a:latin typeface="Verdana"/>
                <a:cs typeface="Verdana"/>
              </a:rPr>
              <a:t> </a:t>
            </a:r>
            <a:r>
              <a:rPr sz="906" b="1" dirty="0">
                <a:latin typeface="Verdana"/>
                <a:cs typeface="Verdana"/>
              </a:rPr>
              <a:t>for</a:t>
            </a:r>
            <a:r>
              <a:rPr sz="906" b="1" spc="-1" dirty="0">
                <a:latin typeface="Verdana"/>
                <a:cs typeface="Verdana"/>
              </a:rPr>
              <a:t> </a:t>
            </a:r>
            <a:r>
              <a:rPr sz="906" b="1" spc="-4" dirty="0">
                <a:latin typeface="Verdana"/>
                <a:cs typeface="Verdana"/>
              </a:rPr>
              <a:t>ra</a:t>
            </a:r>
            <a:r>
              <a:rPr sz="906" b="1" dirty="0">
                <a:latin typeface="Verdana"/>
                <a:cs typeface="Verdana"/>
              </a:rPr>
              <a:t>ndom </a:t>
            </a:r>
            <a:r>
              <a:rPr sz="906" b="1" spc="-4" dirty="0">
                <a:latin typeface="Verdana"/>
                <a:cs typeface="Verdana"/>
              </a:rPr>
              <a:t>r</a:t>
            </a:r>
            <a:r>
              <a:rPr sz="906" b="1" dirty="0">
                <a:latin typeface="Verdana"/>
                <a:cs typeface="Verdana"/>
              </a:rPr>
              <a:t>e</a:t>
            </a:r>
            <a:r>
              <a:rPr sz="906" b="1" spc="-4" dirty="0">
                <a:latin typeface="Verdana"/>
                <a:cs typeface="Verdana"/>
              </a:rPr>
              <a:t>a</a:t>
            </a:r>
            <a:r>
              <a:rPr sz="906" b="1" dirty="0">
                <a:latin typeface="Verdana"/>
                <a:cs typeface="Verdana"/>
              </a:rPr>
              <a:t>ds</a:t>
            </a:r>
            <a:endParaRPr sz="906">
              <a:latin typeface="Verdana"/>
              <a:cs typeface="Verdana"/>
            </a:endParaRPr>
          </a:p>
          <a:p>
            <a:pPr marL="132718" marR="135326" algn="ctr">
              <a:lnSpc>
                <a:spcPts val="1060"/>
              </a:lnSpc>
            </a:pPr>
            <a:r>
              <a:rPr sz="906" b="1" spc="-4" dirty="0">
                <a:latin typeface="Verdana"/>
                <a:cs typeface="Verdana"/>
              </a:rPr>
              <a:t>G</a:t>
            </a:r>
            <a:r>
              <a:rPr sz="906" b="1" dirty="0">
                <a:latin typeface="Verdana"/>
                <a:cs typeface="Verdana"/>
              </a:rPr>
              <a:t>ood</a:t>
            </a:r>
            <a:r>
              <a:rPr sz="906" b="1" spc="-7" dirty="0">
                <a:latin typeface="Verdana"/>
                <a:cs typeface="Verdana"/>
              </a:rPr>
              <a:t> </a:t>
            </a:r>
            <a:r>
              <a:rPr sz="906" b="1" dirty="0">
                <a:latin typeface="Verdana"/>
                <a:cs typeface="Verdana"/>
              </a:rPr>
              <a:t>for</a:t>
            </a:r>
            <a:r>
              <a:rPr sz="906" b="1" spc="-14" dirty="0">
                <a:latin typeface="Verdana"/>
                <a:cs typeface="Verdana"/>
              </a:rPr>
              <a:t> </a:t>
            </a:r>
            <a:r>
              <a:rPr sz="906" b="1" dirty="0">
                <a:latin typeface="Verdana"/>
                <a:cs typeface="Verdana"/>
              </a:rPr>
              <a:t>sequent</a:t>
            </a:r>
            <a:r>
              <a:rPr sz="906" b="1" spc="-4" dirty="0">
                <a:latin typeface="Verdana"/>
                <a:cs typeface="Verdana"/>
              </a:rPr>
              <a:t>ia</a:t>
            </a:r>
            <a:r>
              <a:rPr sz="906" b="1" dirty="0">
                <a:latin typeface="Verdana"/>
                <a:cs typeface="Verdana"/>
              </a:rPr>
              <a:t>l</a:t>
            </a:r>
            <a:r>
              <a:rPr sz="906" b="1" spc="-39" dirty="0">
                <a:latin typeface="Verdana"/>
                <a:cs typeface="Verdana"/>
              </a:rPr>
              <a:t> </a:t>
            </a:r>
            <a:r>
              <a:rPr sz="906" b="1" spc="-4" dirty="0">
                <a:latin typeface="Verdana"/>
                <a:cs typeface="Verdana"/>
              </a:rPr>
              <a:t>r</a:t>
            </a:r>
            <a:r>
              <a:rPr sz="906" b="1" dirty="0">
                <a:latin typeface="Verdana"/>
                <a:cs typeface="Verdana"/>
              </a:rPr>
              <a:t>e</a:t>
            </a:r>
            <a:r>
              <a:rPr sz="906" b="1" spc="-4" dirty="0">
                <a:latin typeface="Verdana"/>
                <a:cs typeface="Verdana"/>
              </a:rPr>
              <a:t>a</a:t>
            </a:r>
            <a:r>
              <a:rPr sz="906" b="1" dirty="0">
                <a:latin typeface="Verdana"/>
                <a:cs typeface="Verdana"/>
              </a:rPr>
              <a:t>ds</a:t>
            </a:r>
            <a:endParaRPr sz="906">
              <a:latin typeface="Verdana"/>
              <a:cs typeface="Verdana"/>
            </a:endParaRPr>
          </a:p>
        </p:txBody>
      </p:sp>
      <p:sp>
        <p:nvSpPr>
          <p:cNvPr id="20" name="object 20"/>
          <p:cNvSpPr txBox="1"/>
          <p:nvPr/>
        </p:nvSpPr>
        <p:spPr>
          <a:xfrm>
            <a:off x="7991385" y="4164509"/>
            <a:ext cx="1969028" cy="871287"/>
          </a:xfrm>
          <a:prstGeom prst="rect">
            <a:avLst/>
          </a:prstGeom>
        </p:spPr>
        <p:txBody>
          <a:bodyPr wrap="square" lIns="0" tIns="0" rIns="0" bIns="0" rtlCol="0">
            <a:noAutofit/>
          </a:bodyPr>
          <a:lstStyle/>
          <a:p>
            <a:pPr>
              <a:lnSpc>
                <a:spcPts val="725"/>
              </a:lnSpc>
              <a:spcBef>
                <a:spcPts val="13"/>
              </a:spcBef>
            </a:pPr>
            <a:endParaRPr sz="725"/>
          </a:p>
          <a:p>
            <a:pPr marL="282082" marR="284587" algn="ctr">
              <a:lnSpc>
                <a:spcPts val="1087"/>
              </a:lnSpc>
              <a:spcBef>
                <a:spcPts val="54"/>
              </a:spcBef>
            </a:pPr>
            <a:r>
              <a:rPr sz="906" b="1" dirty="0">
                <a:latin typeface="Verdana"/>
                <a:cs typeface="Verdana"/>
              </a:rPr>
              <a:t>F</a:t>
            </a:r>
            <a:r>
              <a:rPr sz="906" b="1" spc="-4" dirty="0">
                <a:latin typeface="Verdana"/>
                <a:cs typeface="Verdana"/>
              </a:rPr>
              <a:t>ai</a:t>
            </a:r>
            <a:r>
              <a:rPr sz="906" b="1" dirty="0">
                <a:latin typeface="Verdana"/>
                <a:cs typeface="Verdana"/>
              </a:rPr>
              <a:t>r</a:t>
            </a:r>
            <a:r>
              <a:rPr sz="906" b="1" spc="-19" dirty="0">
                <a:latin typeface="Verdana"/>
                <a:cs typeface="Verdana"/>
              </a:rPr>
              <a:t> </a:t>
            </a:r>
            <a:r>
              <a:rPr sz="906" b="1" dirty="0">
                <a:latin typeface="Verdana"/>
                <a:cs typeface="Verdana"/>
              </a:rPr>
              <a:t>for</a:t>
            </a:r>
            <a:r>
              <a:rPr sz="906" b="1" spc="-1" dirty="0">
                <a:latin typeface="Verdana"/>
                <a:cs typeface="Verdana"/>
              </a:rPr>
              <a:t> </a:t>
            </a:r>
            <a:r>
              <a:rPr sz="906" b="1" spc="-4" dirty="0">
                <a:latin typeface="Verdana"/>
                <a:cs typeface="Verdana"/>
              </a:rPr>
              <a:t>ra</a:t>
            </a:r>
            <a:r>
              <a:rPr sz="906" b="1" dirty="0">
                <a:latin typeface="Verdana"/>
                <a:cs typeface="Verdana"/>
              </a:rPr>
              <a:t>ndom</a:t>
            </a:r>
            <a:r>
              <a:rPr sz="906" b="1" spc="-21" dirty="0">
                <a:latin typeface="Verdana"/>
                <a:cs typeface="Verdana"/>
              </a:rPr>
              <a:t> </a:t>
            </a:r>
            <a:r>
              <a:rPr sz="906" b="1" spc="-4" dirty="0">
                <a:latin typeface="Verdana"/>
                <a:cs typeface="Verdana"/>
              </a:rPr>
              <a:t>wri</a:t>
            </a:r>
            <a:r>
              <a:rPr sz="906" b="1" dirty="0">
                <a:latin typeface="Verdana"/>
                <a:cs typeface="Verdana"/>
              </a:rPr>
              <a:t>te S</a:t>
            </a:r>
            <a:r>
              <a:rPr sz="906" b="1" spc="-4" dirty="0">
                <a:latin typeface="Verdana"/>
                <a:cs typeface="Verdana"/>
              </a:rPr>
              <a:t>l</a:t>
            </a:r>
            <a:r>
              <a:rPr sz="906" b="1" dirty="0">
                <a:latin typeface="Verdana"/>
                <a:cs typeface="Verdana"/>
              </a:rPr>
              <a:t>o</a:t>
            </a:r>
            <a:r>
              <a:rPr sz="906" b="1" spc="-4" dirty="0">
                <a:latin typeface="Verdana"/>
                <a:cs typeface="Verdana"/>
              </a:rPr>
              <a:t>w</a:t>
            </a:r>
            <a:r>
              <a:rPr sz="906" b="1" dirty="0">
                <a:latin typeface="Verdana"/>
                <a:cs typeface="Verdana"/>
              </a:rPr>
              <a:t>er</a:t>
            </a:r>
            <a:r>
              <a:rPr sz="906" b="1" spc="-21" dirty="0">
                <a:latin typeface="Verdana"/>
                <a:cs typeface="Verdana"/>
              </a:rPr>
              <a:t> </a:t>
            </a:r>
            <a:r>
              <a:rPr sz="906" b="1" dirty="0">
                <a:latin typeface="Verdana"/>
                <a:cs typeface="Verdana"/>
              </a:rPr>
              <a:t>due</a:t>
            </a:r>
            <a:r>
              <a:rPr sz="906" b="1" spc="-14" dirty="0">
                <a:latin typeface="Verdana"/>
                <a:cs typeface="Verdana"/>
              </a:rPr>
              <a:t> </a:t>
            </a:r>
            <a:r>
              <a:rPr sz="906" b="1" dirty="0">
                <a:latin typeface="Verdana"/>
                <a:cs typeface="Verdana"/>
              </a:rPr>
              <a:t>to</a:t>
            </a:r>
            <a:r>
              <a:rPr sz="906" b="1" spc="-14" dirty="0">
                <a:latin typeface="Verdana"/>
                <a:cs typeface="Verdana"/>
              </a:rPr>
              <a:t> </a:t>
            </a:r>
            <a:r>
              <a:rPr sz="906" b="1" dirty="0">
                <a:latin typeface="Verdana"/>
                <a:cs typeface="Verdana"/>
              </a:rPr>
              <a:t>p</a:t>
            </a:r>
            <a:r>
              <a:rPr sz="906" b="1" spc="-4" dirty="0">
                <a:latin typeface="Verdana"/>
                <a:cs typeface="Verdana"/>
              </a:rPr>
              <a:t>ari</a:t>
            </a:r>
            <a:r>
              <a:rPr sz="906" b="1" dirty="0">
                <a:latin typeface="Verdana"/>
                <a:cs typeface="Verdana"/>
              </a:rPr>
              <a:t>ty ove</a:t>
            </a:r>
            <a:r>
              <a:rPr sz="906" b="1" spc="-4" dirty="0">
                <a:latin typeface="Verdana"/>
                <a:cs typeface="Verdana"/>
              </a:rPr>
              <a:t>r</a:t>
            </a:r>
            <a:r>
              <a:rPr sz="906" b="1" dirty="0">
                <a:latin typeface="Verdana"/>
                <a:cs typeface="Verdana"/>
              </a:rPr>
              <a:t>he</a:t>
            </a:r>
            <a:r>
              <a:rPr sz="906" b="1" spc="-4" dirty="0">
                <a:latin typeface="Verdana"/>
                <a:cs typeface="Verdana"/>
              </a:rPr>
              <a:t>a</a:t>
            </a:r>
            <a:r>
              <a:rPr sz="906" b="1" dirty="0">
                <a:latin typeface="Verdana"/>
                <a:cs typeface="Verdana"/>
              </a:rPr>
              <a:t>d</a:t>
            </a:r>
            <a:endParaRPr sz="906">
              <a:latin typeface="Verdana"/>
              <a:cs typeface="Verdana"/>
            </a:endParaRPr>
          </a:p>
          <a:p>
            <a:pPr marL="762632" marR="762707" algn="ctr">
              <a:lnSpc>
                <a:spcPct val="101277"/>
              </a:lnSpc>
              <a:spcBef>
                <a:spcPts val="991"/>
              </a:spcBef>
            </a:pPr>
            <a:r>
              <a:rPr sz="906" b="1" spc="-4" dirty="0">
                <a:latin typeface="Verdana"/>
                <a:cs typeface="Verdana"/>
              </a:rPr>
              <a:t>wri</a:t>
            </a:r>
            <a:r>
              <a:rPr sz="906" b="1" dirty="0">
                <a:latin typeface="Verdana"/>
                <a:cs typeface="Verdana"/>
              </a:rPr>
              <a:t>tes</a:t>
            </a:r>
            <a:endParaRPr sz="906">
              <a:latin typeface="Verdana"/>
              <a:cs typeface="Verdana"/>
            </a:endParaRPr>
          </a:p>
        </p:txBody>
      </p:sp>
      <p:sp>
        <p:nvSpPr>
          <p:cNvPr id="19" name="object 19"/>
          <p:cNvSpPr txBox="1"/>
          <p:nvPr/>
        </p:nvSpPr>
        <p:spPr>
          <a:xfrm>
            <a:off x="2158863" y="5035797"/>
            <a:ext cx="758061" cy="715256"/>
          </a:xfrm>
          <a:prstGeom prst="rect">
            <a:avLst/>
          </a:prstGeom>
        </p:spPr>
        <p:txBody>
          <a:bodyPr wrap="square" lIns="0" tIns="0" rIns="0" bIns="0" rtlCol="0">
            <a:noAutofit/>
          </a:bodyPr>
          <a:lstStyle/>
          <a:p>
            <a:pPr>
              <a:lnSpc>
                <a:spcPts val="906"/>
              </a:lnSpc>
            </a:pPr>
            <a:endParaRPr sz="906"/>
          </a:p>
          <a:p>
            <a:pPr marL="317261" marR="319196" algn="ctr">
              <a:lnSpc>
                <a:spcPct val="101277"/>
              </a:lnSpc>
              <a:spcBef>
                <a:spcPts val="1351"/>
              </a:spcBef>
            </a:pPr>
            <a:r>
              <a:rPr sz="906" b="1" dirty="0">
                <a:latin typeface="Verdana"/>
                <a:cs typeface="Verdana"/>
              </a:rPr>
              <a:t>6</a:t>
            </a:r>
            <a:endParaRPr sz="906">
              <a:latin typeface="Verdana"/>
              <a:cs typeface="Verdana"/>
            </a:endParaRPr>
          </a:p>
        </p:txBody>
      </p:sp>
      <p:sp>
        <p:nvSpPr>
          <p:cNvPr id="18" name="object 18"/>
          <p:cNvSpPr txBox="1"/>
          <p:nvPr/>
        </p:nvSpPr>
        <p:spPr>
          <a:xfrm>
            <a:off x="2916925" y="5035797"/>
            <a:ext cx="758061" cy="715256"/>
          </a:xfrm>
          <a:prstGeom prst="rect">
            <a:avLst/>
          </a:prstGeom>
        </p:spPr>
        <p:txBody>
          <a:bodyPr wrap="square" lIns="0" tIns="0" rIns="0" bIns="0" rtlCol="0">
            <a:noAutofit/>
          </a:bodyPr>
          <a:lstStyle/>
          <a:p>
            <a:pPr>
              <a:lnSpc>
                <a:spcPts val="906"/>
              </a:lnSpc>
            </a:pPr>
            <a:endParaRPr sz="906"/>
          </a:p>
          <a:p>
            <a:pPr marL="316631" marR="319827" algn="ctr">
              <a:lnSpc>
                <a:spcPct val="101277"/>
              </a:lnSpc>
              <a:spcBef>
                <a:spcPts val="1351"/>
              </a:spcBef>
            </a:pPr>
            <a:r>
              <a:rPr sz="906" b="1" dirty="0">
                <a:latin typeface="Verdana"/>
                <a:cs typeface="Verdana"/>
              </a:rPr>
              <a:t>4</a:t>
            </a:r>
            <a:endParaRPr sz="906">
              <a:latin typeface="Verdana"/>
              <a:cs typeface="Verdana"/>
            </a:endParaRPr>
          </a:p>
        </p:txBody>
      </p:sp>
      <p:sp>
        <p:nvSpPr>
          <p:cNvPr id="17" name="object 17"/>
          <p:cNvSpPr txBox="1"/>
          <p:nvPr/>
        </p:nvSpPr>
        <p:spPr>
          <a:xfrm>
            <a:off x="3674987" y="5035797"/>
            <a:ext cx="1286910" cy="715256"/>
          </a:xfrm>
          <a:prstGeom prst="rect">
            <a:avLst/>
          </a:prstGeom>
        </p:spPr>
        <p:txBody>
          <a:bodyPr wrap="square" lIns="0" tIns="0" rIns="0" bIns="0" rtlCol="0">
            <a:noAutofit/>
          </a:bodyPr>
          <a:lstStyle/>
          <a:p>
            <a:pPr>
              <a:lnSpc>
                <a:spcPts val="1178"/>
              </a:lnSpc>
              <a:spcBef>
                <a:spcPts val="33"/>
              </a:spcBef>
            </a:pPr>
            <a:endParaRPr sz="1178"/>
          </a:p>
          <a:p>
            <a:pPr marL="112706" marR="116253" indent="1176" algn="ctr">
              <a:lnSpc>
                <a:spcPts val="1087"/>
              </a:lnSpc>
              <a:spcBef>
                <a:spcPts val="54"/>
              </a:spcBef>
            </a:pPr>
            <a:r>
              <a:rPr sz="906" b="1" dirty="0">
                <a:latin typeface="Verdana"/>
                <a:cs typeface="Verdana"/>
              </a:rPr>
              <a:t>(n</a:t>
            </a:r>
            <a:r>
              <a:rPr sz="906" b="1" spc="4" dirty="0">
                <a:latin typeface="Verdana"/>
                <a:cs typeface="Verdana"/>
              </a:rPr>
              <a:t>-</a:t>
            </a:r>
            <a:r>
              <a:rPr sz="906" b="1" dirty="0">
                <a:latin typeface="Verdana"/>
                <a:cs typeface="Verdana"/>
              </a:rPr>
              <a:t>2)*100/n </a:t>
            </a:r>
            <a:r>
              <a:rPr sz="906" b="1" spc="-4" dirty="0">
                <a:latin typeface="Verdana"/>
                <a:cs typeface="Verdana"/>
              </a:rPr>
              <a:t>w</a:t>
            </a:r>
            <a:r>
              <a:rPr sz="906" b="1" dirty="0">
                <a:latin typeface="Verdana"/>
                <a:cs typeface="Verdana"/>
              </a:rPr>
              <a:t>he</a:t>
            </a:r>
            <a:r>
              <a:rPr sz="906" b="1" spc="-4" dirty="0">
                <a:latin typeface="Verdana"/>
                <a:cs typeface="Verdana"/>
              </a:rPr>
              <a:t>r</a:t>
            </a:r>
            <a:r>
              <a:rPr sz="906" b="1" dirty="0">
                <a:latin typeface="Verdana"/>
                <a:cs typeface="Verdana"/>
              </a:rPr>
              <a:t>e</a:t>
            </a:r>
            <a:r>
              <a:rPr sz="906" b="1" spc="-18" dirty="0">
                <a:latin typeface="Verdana"/>
                <a:cs typeface="Verdana"/>
              </a:rPr>
              <a:t> </a:t>
            </a:r>
            <a:r>
              <a:rPr sz="906" b="1" dirty="0">
                <a:latin typeface="Verdana"/>
                <a:cs typeface="Verdana"/>
              </a:rPr>
              <a:t>n= number</a:t>
            </a:r>
            <a:r>
              <a:rPr sz="906" b="1" spc="-16" dirty="0">
                <a:latin typeface="Verdana"/>
                <a:cs typeface="Verdana"/>
              </a:rPr>
              <a:t> </a:t>
            </a:r>
            <a:r>
              <a:rPr sz="906" b="1" dirty="0">
                <a:latin typeface="Verdana"/>
                <a:cs typeface="Verdana"/>
              </a:rPr>
              <a:t>of</a:t>
            </a:r>
            <a:r>
              <a:rPr sz="906" b="1" spc="-14" dirty="0">
                <a:latin typeface="Verdana"/>
                <a:cs typeface="Verdana"/>
              </a:rPr>
              <a:t> </a:t>
            </a:r>
            <a:r>
              <a:rPr sz="906" b="1" dirty="0">
                <a:latin typeface="Verdana"/>
                <a:cs typeface="Verdana"/>
              </a:rPr>
              <a:t>d</a:t>
            </a:r>
            <a:r>
              <a:rPr sz="906" b="1" spc="-4" dirty="0">
                <a:latin typeface="Verdana"/>
                <a:cs typeface="Verdana"/>
              </a:rPr>
              <a:t>i</a:t>
            </a:r>
            <a:r>
              <a:rPr sz="906" b="1" dirty="0">
                <a:latin typeface="Verdana"/>
                <a:cs typeface="Verdana"/>
              </a:rPr>
              <a:t>s</a:t>
            </a:r>
            <a:r>
              <a:rPr sz="906" b="1" spc="4" dirty="0">
                <a:latin typeface="Verdana"/>
                <a:cs typeface="Verdana"/>
              </a:rPr>
              <a:t>k</a:t>
            </a:r>
            <a:r>
              <a:rPr sz="906" b="1" dirty="0">
                <a:latin typeface="Verdana"/>
                <a:cs typeface="Verdana"/>
              </a:rPr>
              <a:t>s</a:t>
            </a:r>
            <a:endParaRPr sz="906">
              <a:latin typeface="Verdana"/>
              <a:cs typeface="Verdana"/>
            </a:endParaRPr>
          </a:p>
        </p:txBody>
      </p:sp>
      <p:sp>
        <p:nvSpPr>
          <p:cNvPr id="16" name="object 16"/>
          <p:cNvSpPr txBox="1"/>
          <p:nvPr/>
        </p:nvSpPr>
        <p:spPr>
          <a:xfrm>
            <a:off x="4961898" y="5035797"/>
            <a:ext cx="1060458" cy="715256"/>
          </a:xfrm>
          <a:prstGeom prst="rect">
            <a:avLst/>
          </a:prstGeom>
        </p:spPr>
        <p:txBody>
          <a:bodyPr wrap="square" lIns="0" tIns="0" rIns="0" bIns="0" rtlCol="0">
            <a:noAutofit/>
          </a:bodyPr>
          <a:lstStyle/>
          <a:p>
            <a:pPr>
              <a:lnSpc>
                <a:spcPts val="1178"/>
              </a:lnSpc>
              <a:spcBef>
                <a:spcPts val="33"/>
              </a:spcBef>
            </a:pPr>
            <a:endParaRPr sz="1178"/>
          </a:p>
          <a:p>
            <a:pPr marL="88590" marR="91330" algn="ctr">
              <a:lnSpc>
                <a:spcPts val="1087"/>
              </a:lnSpc>
              <a:spcBef>
                <a:spcPts val="54"/>
              </a:spcBef>
            </a:pPr>
            <a:r>
              <a:rPr sz="906" b="1" spc="4" dirty="0">
                <a:latin typeface="Verdana"/>
                <a:cs typeface="Verdana"/>
              </a:rPr>
              <a:t>M</a:t>
            </a:r>
            <a:r>
              <a:rPr sz="906" b="1" dirty="0">
                <a:latin typeface="Verdana"/>
                <a:cs typeface="Verdana"/>
              </a:rPr>
              <a:t>ode</a:t>
            </a:r>
            <a:r>
              <a:rPr sz="906" b="1" spc="-4" dirty="0">
                <a:latin typeface="Verdana"/>
                <a:cs typeface="Verdana"/>
              </a:rPr>
              <a:t>ra</a:t>
            </a:r>
            <a:r>
              <a:rPr sz="906" b="1" dirty="0">
                <a:latin typeface="Verdana"/>
                <a:cs typeface="Verdana"/>
              </a:rPr>
              <a:t>te</a:t>
            </a:r>
            <a:r>
              <a:rPr sz="906" b="1" spc="-34" dirty="0">
                <a:latin typeface="Verdana"/>
                <a:cs typeface="Verdana"/>
              </a:rPr>
              <a:t> </a:t>
            </a:r>
            <a:r>
              <a:rPr sz="906" b="1" dirty="0">
                <a:latin typeface="Verdana"/>
                <a:cs typeface="Verdana"/>
              </a:rPr>
              <a:t>but mo</a:t>
            </a:r>
            <a:r>
              <a:rPr sz="906" b="1" spc="-4" dirty="0">
                <a:latin typeface="Verdana"/>
                <a:cs typeface="Verdana"/>
              </a:rPr>
              <a:t>r</a:t>
            </a:r>
            <a:r>
              <a:rPr sz="906" b="1" dirty="0">
                <a:latin typeface="Verdana"/>
                <a:cs typeface="Verdana"/>
              </a:rPr>
              <a:t>e</a:t>
            </a:r>
            <a:r>
              <a:rPr sz="906" b="1" spc="-13" dirty="0">
                <a:latin typeface="Verdana"/>
                <a:cs typeface="Verdana"/>
              </a:rPr>
              <a:t> </a:t>
            </a:r>
            <a:r>
              <a:rPr sz="906" b="1" dirty="0">
                <a:latin typeface="Verdana"/>
                <a:cs typeface="Verdana"/>
              </a:rPr>
              <a:t>th</a:t>
            </a:r>
            <a:r>
              <a:rPr sz="906" b="1" spc="-4" dirty="0">
                <a:latin typeface="Verdana"/>
                <a:cs typeface="Verdana"/>
              </a:rPr>
              <a:t>a</a:t>
            </a:r>
            <a:r>
              <a:rPr sz="906" b="1" dirty="0">
                <a:latin typeface="Verdana"/>
                <a:cs typeface="Verdana"/>
              </a:rPr>
              <a:t>n R</a:t>
            </a:r>
            <a:r>
              <a:rPr sz="906" b="1" spc="-4" dirty="0">
                <a:latin typeface="Verdana"/>
                <a:cs typeface="Verdana"/>
              </a:rPr>
              <a:t>AI</a:t>
            </a:r>
            <a:r>
              <a:rPr sz="906" b="1" dirty="0">
                <a:latin typeface="Verdana"/>
                <a:cs typeface="Verdana"/>
              </a:rPr>
              <a:t>D</a:t>
            </a:r>
            <a:r>
              <a:rPr sz="906" b="1" spc="-8" dirty="0">
                <a:latin typeface="Verdana"/>
                <a:cs typeface="Verdana"/>
              </a:rPr>
              <a:t> </a:t>
            </a:r>
            <a:r>
              <a:rPr sz="906" b="1" dirty="0">
                <a:latin typeface="Verdana"/>
                <a:cs typeface="Verdana"/>
              </a:rPr>
              <a:t>5</a:t>
            </a:r>
            <a:endParaRPr sz="906">
              <a:latin typeface="Verdana"/>
              <a:cs typeface="Verdana"/>
            </a:endParaRPr>
          </a:p>
        </p:txBody>
      </p:sp>
      <p:sp>
        <p:nvSpPr>
          <p:cNvPr id="15" name="object 15"/>
          <p:cNvSpPr txBox="1"/>
          <p:nvPr/>
        </p:nvSpPr>
        <p:spPr>
          <a:xfrm>
            <a:off x="6022356" y="5035797"/>
            <a:ext cx="1969028" cy="715256"/>
          </a:xfrm>
          <a:prstGeom prst="rect">
            <a:avLst/>
          </a:prstGeom>
        </p:spPr>
        <p:txBody>
          <a:bodyPr wrap="square" lIns="0" tIns="0" rIns="0" bIns="0" rtlCol="0">
            <a:noAutofit/>
          </a:bodyPr>
          <a:lstStyle/>
          <a:p>
            <a:pPr>
              <a:lnSpc>
                <a:spcPts val="1178"/>
              </a:lnSpc>
              <a:spcBef>
                <a:spcPts val="33"/>
              </a:spcBef>
            </a:pPr>
            <a:endParaRPr sz="1178"/>
          </a:p>
          <a:p>
            <a:pPr marL="266598" marR="269931" algn="ctr">
              <a:lnSpc>
                <a:spcPts val="1087"/>
              </a:lnSpc>
              <a:spcBef>
                <a:spcPts val="54"/>
              </a:spcBef>
            </a:pPr>
            <a:r>
              <a:rPr sz="906" b="1" spc="-4" dirty="0">
                <a:latin typeface="Verdana"/>
                <a:cs typeface="Verdana"/>
              </a:rPr>
              <a:t>V</a:t>
            </a:r>
            <a:r>
              <a:rPr sz="906" b="1" dirty="0">
                <a:latin typeface="Verdana"/>
                <a:cs typeface="Verdana"/>
              </a:rPr>
              <a:t>e</a:t>
            </a:r>
            <a:r>
              <a:rPr sz="906" b="1" spc="-4" dirty="0">
                <a:latin typeface="Verdana"/>
                <a:cs typeface="Verdana"/>
              </a:rPr>
              <a:t>r</a:t>
            </a:r>
            <a:r>
              <a:rPr sz="906" b="1" dirty="0">
                <a:latin typeface="Verdana"/>
                <a:cs typeface="Verdana"/>
              </a:rPr>
              <a:t>y</a:t>
            </a:r>
            <a:r>
              <a:rPr sz="906" b="1" spc="-5" dirty="0">
                <a:latin typeface="Verdana"/>
                <a:cs typeface="Verdana"/>
              </a:rPr>
              <a:t> </a:t>
            </a:r>
            <a:r>
              <a:rPr sz="906" b="1" dirty="0">
                <a:latin typeface="Verdana"/>
                <a:cs typeface="Verdana"/>
              </a:rPr>
              <a:t>good</a:t>
            </a:r>
            <a:r>
              <a:rPr sz="906" b="1" spc="-20" dirty="0">
                <a:latin typeface="Verdana"/>
                <a:cs typeface="Verdana"/>
              </a:rPr>
              <a:t> </a:t>
            </a:r>
            <a:r>
              <a:rPr sz="906" b="1" dirty="0">
                <a:latin typeface="Verdana"/>
                <a:cs typeface="Verdana"/>
              </a:rPr>
              <a:t>for</a:t>
            </a:r>
            <a:r>
              <a:rPr sz="906" b="1" spc="-1" dirty="0">
                <a:latin typeface="Verdana"/>
                <a:cs typeface="Verdana"/>
              </a:rPr>
              <a:t> </a:t>
            </a:r>
            <a:r>
              <a:rPr sz="906" b="1" spc="-4" dirty="0">
                <a:latin typeface="Verdana"/>
                <a:cs typeface="Verdana"/>
              </a:rPr>
              <a:t>ra</a:t>
            </a:r>
            <a:r>
              <a:rPr sz="906" b="1" dirty="0">
                <a:latin typeface="Verdana"/>
                <a:cs typeface="Verdana"/>
              </a:rPr>
              <a:t>ndom </a:t>
            </a:r>
            <a:r>
              <a:rPr sz="906" b="1" spc="-4" dirty="0">
                <a:latin typeface="Verdana"/>
                <a:cs typeface="Verdana"/>
              </a:rPr>
              <a:t>r</a:t>
            </a:r>
            <a:r>
              <a:rPr sz="906" b="1" dirty="0">
                <a:latin typeface="Verdana"/>
                <a:cs typeface="Verdana"/>
              </a:rPr>
              <a:t>e</a:t>
            </a:r>
            <a:r>
              <a:rPr sz="906" b="1" spc="-4" dirty="0">
                <a:latin typeface="Verdana"/>
                <a:cs typeface="Verdana"/>
              </a:rPr>
              <a:t>a</a:t>
            </a:r>
            <a:r>
              <a:rPr sz="906" b="1" dirty="0">
                <a:latin typeface="Verdana"/>
                <a:cs typeface="Verdana"/>
              </a:rPr>
              <a:t>ds</a:t>
            </a:r>
            <a:endParaRPr sz="906">
              <a:latin typeface="Verdana"/>
              <a:cs typeface="Verdana"/>
            </a:endParaRPr>
          </a:p>
          <a:p>
            <a:pPr marL="132718" marR="135326" algn="ctr">
              <a:lnSpc>
                <a:spcPts val="1060"/>
              </a:lnSpc>
            </a:pPr>
            <a:r>
              <a:rPr sz="906" b="1" spc="-4" dirty="0">
                <a:latin typeface="Verdana"/>
                <a:cs typeface="Verdana"/>
              </a:rPr>
              <a:t>G</a:t>
            </a:r>
            <a:r>
              <a:rPr sz="906" b="1" dirty="0">
                <a:latin typeface="Verdana"/>
                <a:cs typeface="Verdana"/>
              </a:rPr>
              <a:t>ood</a:t>
            </a:r>
            <a:r>
              <a:rPr sz="906" b="1" spc="-7" dirty="0">
                <a:latin typeface="Verdana"/>
                <a:cs typeface="Verdana"/>
              </a:rPr>
              <a:t> </a:t>
            </a:r>
            <a:r>
              <a:rPr sz="906" b="1" dirty="0">
                <a:latin typeface="Verdana"/>
                <a:cs typeface="Verdana"/>
              </a:rPr>
              <a:t>for</a:t>
            </a:r>
            <a:r>
              <a:rPr sz="906" b="1" spc="-14" dirty="0">
                <a:latin typeface="Verdana"/>
                <a:cs typeface="Verdana"/>
              </a:rPr>
              <a:t> </a:t>
            </a:r>
            <a:r>
              <a:rPr sz="906" b="1" dirty="0">
                <a:latin typeface="Verdana"/>
                <a:cs typeface="Verdana"/>
              </a:rPr>
              <a:t>sequent</a:t>
            </a:r>
            <a:r>
              <a:rPr sz="906" b="1" spc="-4" dirty="0">
                <a:latin typeface="Verdana"/>
                <a:cs typeface="Verdana"/>
              </a:rPr>
              <a:t>ia</a:t>
            </a:r>
            <a:r>
              <a:rPr sz="906" b="1" dirty="0">
                <a:latin typeface="Verdana"/>
                <a:cs typeface="Verdana"/>
              </a:rPr>
              <a:t>l</a:t>
            </a:r>
            <a:r>
              <a:rPr sz="906" b="1" spc="-39" dirty="0">
                <a:latin typeface="Verdana"/>
                <a:cs typeface="Verdana"/>
              </a:rPr>
              <a:t> </a:t>
            </a:r>
            <a:r>
              <a:rPr sz="906" b="1" spc="-4" dirty="0">
                <a:latin typeface="Verdana"/>
                <a:cs typeface="Verdana"/>
              </a:rPr>
              <a:t>r</a:t>
            </a:r>
            <a:r>
              <a:rPr sz="906" b="1" dirty="0">
                <a:latin typeface="Verdana"/>
                <a:cs typeface="Verdana"/>
              </a:rPr>
              <a:t>e</a:t>
            </a:r>
            <a:r>
              <a:rPr sz="906" b="1" spc="-4" dirty="0">
                <a:latin typeface="Verdana"/>
                <a:cs typeface="Verdana"/>
              </a:rPr>
              <a:t>a</a:t>
            </a:r>
            <a:r>
              <a:rPr sz="906" b="1" dirty="0">
                <a:latin typeface="Verdana"/>
                <a:cs typeface="Verdana"/>
              </a:rPr>
              <a:t>ds</a:t>
            </a:r>
            <a:endParaRPr sz="906">
              <a:latin typeface="Verdana"/>
              <a:cs typeface="Verdana"/>
            </a:endParaRPr>
          </a:p>
        </p:txBody>
      </p:sp>
      <p:sp>
        <p:nvSpPr>
          <p:cNvPr id="14" name="object 14"/>
          <p:cNvSpPr txBox="1"/>
          <p:nvPr/>
        </p:nvSpPr>
        <p:spPr>
          <a:xfrm>
            <a:off x="7991385" y="5035797"/>
            <a:ext cx="1969028" cy="715256"/>
          </a:xfrm>
          <a:prstGeom prst="rect">
            <a:avLst/>
          </a:prstGeom>
        </p:spPr>
        <p:txBody>
          <a:bodyPr wrap="square" lIns="0" tIns="0" rIns="0" bIns="0" rtlCol="0">
            <a:noAutofit/>
          </a:bodyPr>
          <a:lstStyle/>
          <a:p>
            <a:pPr>
              <a:lnSpc>
                <a:spcPts val="1178"/>
              </a:lnSpc>
              <a:spcBef>
                <a:spcPts val="33"/>
              </a:spcBef>
            </a:pPr>
            <a:endParaRPr sz="1178"/>
          </a:p>
          <a:p>
            <a:pPr marL="123325" marR="124752" indent="-1323" algn="ctr">
              <a:lnSpc>
                <a:spcPts val="1087"/>
              </a:lnSpc>
              <a:spcBef>
                <a:spcPts val="54"/>
              </a:spcBef>
            </a:pPr>
            <a:r>
              <a:rPr sz="906" b="1" spc="-4" dirty="0">
                <a:latin typeface="Verdana"/>
                <a:cs typeface="Verdana"/>
              </a:rPr>
              <a:t>G</a:t>
            </a:r>
            <a:r>
              <a:rPr sz="906" b="1" dirty="0">
                <a:latin typeface="Verdana"/>
                <a:cs typeface="Verdana"/>
              </a:rPr>
              <a:t>ood</a:t>
            </a:r>
            <a:r>
              <a:rPr sz="906" b="1" spc="-7" dirty="0">
                <a:latin typeface="Verdana"/>
                <a:cs typeface="Verdana"/>
              </a:rPr>
              <a:t> </a:t>
            </a:r>
            <a:r>
              <a:rPr sz="906" b="1" dirty="0">
                <a:latin typeface="Verdana"/>
                <a:cs typeface="Verdana"/>
              </a:rPr>
              <a:t>for</a:t>
            </a:r>
            <a:r>
              <a:rPr sz="906" b="1" spc="-14" dirty="0">
                <a:latin typeface="Verdana"/>
                <a:cs typeface="Verdana"/>
              </a:rPr>
              <a:t> </a:t>
            </a:r>
            <a:r>
              <a:rPr sz="906" b="1" dirty="0">
                <a:latin typeface="Verdana"/>
                <a:cs typeface="Verdana"/>
              </a:rPr>
              <a:t>sm</a:t>
            </a:r>
            <a:r>
              <a:rPr sz="906" b="1" spc="-4" dirty="0">
                <a:latin typeface="Verdana"/>
                <a:cs typeface="Verdana"/>
              </a:rPr>
              <a:t>all</a:t>
            </a:r>
            <a:r>
              <a:rPr sz="906" b="1" dirty="0">
                <a:latin typeface="Verdana"/>
                <a:cs typeface="Verdana"/>
              </a:rPr>
              <a:t>,</a:t>
            </a:r>
            <a:r>
              <a:rPr sz="906" b="1" spc="-12" dirty="0">
                <a:latin typeface="Verdana"/>
                <a:cs typeface="Verdana"/>
              </a:rPr>
              <a:t> </a:t>
            </a:r>
            <a:r>
              <a:rPr sz="906" b="1" spc="-4" dirty="0">
                <a:latin typeface="Verdana"/>
                <a:cs typeface="Verdana"/>
              </a:rPr>
              <a:t>ra</a:t>
            </a:r>
            <a:r>
              <a:rPr sz="906" b="1" dirty="0">
                <a:latin typeface="Verdana"/>
                <a:cs typeface="Verdana"/>
              </a:rPr>
              <a:t>ndom </a:t>
            </a:r>
            <a:r>
              <a:rPr sz="906" b="1" spc="-4" dirty="0">
                <a:latin typeface="Verdana"/>
                <a:cs typeface="Verdana"/>
              </a:rPr>
              <a:t>wri</a:t>
            </a:r>
            <a:r>
              <a:rPr sz="906" b="1" dirty="0">
                <a:latin typeface="Verdana"/>
                <a:cs typeface="Verdana"/>
              </a:rPr>
              <a:t>tes                        </a:t>
            </a:r>
            <a:r>
              <a:rPr sz="906" b="1" spc="190" dirty="0">
                <a:latin typeface="Verdana"/>
                <a:cs typeface="Verdana"/>
              </a:rPr>
              <a:t> </a:t>
            </a:r>
            <a:r>
              <a:rPr sz="906" b="1" dirty="0">
                <a:latin typeface="Verdana"/>
                <a:cs typeface="Verdana"/>
              </a:rPr>
              <a:t>(h</a:t>
            </a:r>
            <a:r>
              <a:rPr sz="906" b="1" spc="-4" dirty="0">
                <a:latin typeface="Verdana"/>
                <a:cs typeface="Verdana"/>
              </a:rPr>
              <a:t>a</a:t>
            </a:r>
            <a:r>
              <a:rPr sz="906" b="1" dirty="0">
                <a:latin typeface="Verdana"/>
                <a:cs typeface="Verdana"/>
              </a:rPr>
              <a:t>s </a:t>
            </a:r>
            <a:r>
              <a:rPr sz="906" b="1" spc="-4" dirty="0">
                <a:latin typeface="Verdana"/>
                <a:cs typeface="Verdana"/>
              </a:rPr>
              <a:t>wri</a:t>
            </a:r>
            <a:r>
              <a:rPr sz="906" b="1" dirty="0">
                <a:latin typeface="Verdana"/>
                <a:cs typeface="Verdana"/>
              </a:rPr>
              <a:t>te</a:t>
            </a:r>
            <a:r>
              <a:rPr sz="906" b="1" spc="-22" dirty="0">
                <a:latin typeface="Verdana"/>
                <a:cs typeface="Verdana"/>
              </a:rPr>
              <a:t> </a:t>
            </a:r>
            <a:r>
              <a:rPr sz="906" b="1" dirty="0">
                <a:latin typeface="Verdana"/>
                <a:cs typeface="Verdana"/>
              </a:rPr>
              <a:t>pen</a:t>
            </a:r>
            <a:r>
              <a:rPr sz="906" b="1" spc="-4" dirty="0">
                <a:latin typeface="Verdana"/>
                <a:cs typeface="Verdana"/>
              </a:rPr>
              <a:t>al</a:t>
            </a:r>
            <a:r>
              <a:rPr sz="906" b="1" dirty="0">
                <a:latin typeface="Verdana"/>
                <a:cs typeface="Verdana"/>
              </a:rPr>
              <a:t>ty)</a:t>
            </a:r>
            <a:endParaRPr sz="906">
              <a:latin typeface="Verdana"/>
              <a:cs typeface="Verdana"/>
            </a:endParaRPr>
          </a:p>
        </p:txBody>
      </p:sp>
      <p:sp>
        <p:nvSpPr>
          <p:cNvPr id="13" name="object 13"/>
          <p:cNvSpPr txBox="1"/>
          <p:nvPr/>
        </p:nvSpPr>
        <p:spPr>
          <a:xfrm>
            <a:off x="2158863" y="5751054"/>
            <a:ext cx="758061" cy="684879"/>
          </a:xfrm>
          <a:prstGeom prst="rect">
            <a:avLst/>
          </a:prstGeom>
        </p:spPr>
        <p:txBody>
          <a:bodyPr wrap="square" lIns="0" tIns="0" rIns="0" bIns="0" rtlCol="0">
            <a:noAutofit/>
          </a:bodyPr>
          <a:lstStyle/>
          <a:p>
            <a:pPr>
              <a:lnSpc>
                <a:spcPts val="1087"/>
              </a:lnSpc>
              <a:spcBef>
                <a:spcPts val="4"/>
              </a:spcBef>
            </a:pPr>
            <a:endParaRPr sz="1087"/>
          </a:p>
          <a:p>
            <a:pPr marL="260041" marR="227343" indent="-12427">
              <a:lnSpc>
                <a:spcPts val="1087"/>
              </a:lnSpc>
              <a:spcBef>
                <a:spcPts val="54"/>
              </a:spcBef>
            </a:pPr>
            <a:r>
              <a:rPr sz="906" b="1" dirty="0">
                <a:latin typeface="Verdana"/>
                <a:cs typeface="Verdana"/>
              </a:rPr>
              <a:t>1+0 </a:t>
            </a:r>
            <a:r>
              <a:rPr sz="906" b="1" spc="-4" dirty="0">
                <a:latin typeface="Verdana"/>
                <a:cs typeface="Verdana"/>
              </a:rPr>
              <a:t>a</a:t>
            </a:r>
            <a:r>
              <a:rPr sz="906" b="1" dirty="0">
                <a:latin typeface="Verdana"/>
                <a:cs typeface="Verdana"/>
              </a:rPr>
              <a:t>nd</a:t>
            </a:r>
            <a:endParaRPr sz="906">
              <a:latin typeface="Verdana"/>
              <a:cs typeface="Verdana"/>
            </a:endParaRPr>
          </a:p>
          <a:p>
            <a:pPr marL="247614">
              <a:lnSpc>
                <a:spcPts val="1060"/>
              </a:lnSpc>
            </a:pPr>
            <a:r>
              <a:rPr sz="906" b="1" dirty="0">
                <a:latin typeface="Verdana"/>
                <a:cs typeface="Verdana"/>
              </a:rPr>
              <a:t>0+1</a:t>
            </a:r>
            <a:endParaRPr sz="906">
              <a:latin typeface="Verdana"/>
              <a:cs typeface="Verdana"/>
            </a:endParaRPr>
          </a:p>
        </p:txBody>
      </p:sp>
      <p:sp>
        <p:nvSpPr>
          <p:cNvPr id="12" name="object 12"/>
          <p:cNvSpPr txBox="1"/>
          <p:nvPr/>
        </p:nvSpPr>
        <p:spPr>
          <a:xfrm>
            <a:off x="2916925" y="5751054"/>
            <a:ext cx="758061" cy="684879"/>
          </a:xfrm>
          <a:prstGeom prst="rect">
            <a:avLst/>
          </a:prstGeom>
        </p:spPr>
        <p:txBody>
          <a:bodyPr wrap="square" lIns="0" tIns="0" rIns="0" bIns="0" rtlCol="0">
            <a:noAutofit/>
          </a:bodyPr>
          <a:lstStyle/>
          <a:p>
            <a:pPr>
              <a:lnSpc>
                <a:spcPts val="906"/>
              </a:lnSpc>
            </a:pPr>
            <a:endParaRPr sz="906"/>
          </a:p>
          <a:p>
            <a:pPr marL="316631" marR="319827" algn="ctr">
              <a:lnSpc>
                <a:spcPct val="101277"/>
              </a:lnSpc>
              <a:spcBef>
                <a:spcPts val="1231"/>
              </a:spcBef>
            </a:pPr>
            <a:r>
              <a:rPr sz="906" b="1" dirty="0">
                <a:latin typeface="Verdana"/>
                <a:cs typeface="Verdana"/>
              </a:rPr>
              <a:t>4</a:t>
            </a:r>
            <a:endParaRPr sz="906">
              <a:latin typeface="Verdana"/>
              <a:cs typeface="Verdana"/>
            </a:endParaRPr>
          </a:p>
        </p:txBody>
      </p:sp>
      <p:sp>
        <p:nvSpPr>
          <p:cNvPr id="11" name="object 11"/>
          <p:cNvSpPr txBox="1"/>
          <p:nvPr/>
        </p:nvSpPr>
        <p:spPr>
          <a:xfrm>
            <a:off x="3674987" y="5751054"/>
            <a:ext cx="165696" cy="684879"/>
          </a:xfrm>
          <a:prstGeom prst="rect">
            <a:avLst/>
          </a:prstGeom>
        </p:spPr>
        <p:txBody>
          <a:bodyPr wrap="square" lIns="0" tIns="0" rIns="0" bIns="0" rtlCol="0">
            <a:noAutofit/>
          </a:bodyPr>
          <a:lstStyle/>
          <a:p>
            <a:pPr marL="23012">
              <a:lnSpc>
                <a:spcPts val="906"/>
              </a:lnSpc>
            </a:pPr>
            <a:endParaRPr sz="906"/>
          </a:p>
        </p:txBody>
      </p:sp>
      <p:sp>
        <p:nvSpPr>
          <p:cNvPr id="10" name="object 10"/>
          <p:cNvSpPr txBox="1"/>
          <p:nvPr/>
        </p:nvSpPr>
        <p:spPr>
          <a:xfrm>
            <a:off x="3840684" y="5751054"/>
            <a:ext cx="1121213" cy="523324"/>
          </a:xfrm>
          <a:prstGeom prst="rect">
            <a:avLst/>
          </a:prstGeom>
        </p:spPr>
        <p:txBody>
          <a:bodyPr wrap="square" lIns="0" tIns="0" rIns="0" bIns="0" rtlCol="0">
            <a:noAutofit/>
          </a:bodyPr>
          <a:lstStyle/>
          <a:p>
            <a:pPr>
              <a:lnSpc>
                <a:spcPts val="906"/>
              </a:lnSpc>
            </a:pPr>
            <a:endParaRPr sz="906" dirty="0"/>
          </a:p>
          <a:p>
            <a:pPr marL="375099" marR="543126" algn="ctr">
              <a:lnSpc>
                <a:spcPct val="101277"/>
              </a:lnSpc>
              <a:spcBef>
                <a:spcPts val="1231"/>
              </a:spcBef>
            </a:pPr>
            <a:r>
              <a:rPr sz="906" b="1" dirty="0">
                <a:latin typeface="Verdana"/>
                <a:cs typeface="Verdana"/>
              </a:rPr>
              <a:t>50</a:t>
            </a:r>
            <a:endParaRPr sz="906" dirty="0">
              <a:latin typeface="Verdana"/>
              <a:cs typeface="Verdana"/>
            </a:endParaRPr>
          </a:p>
        </p:txBody>
      </p:sp>
      <p:sp>
        <p:nvSpPr>
          <p:cNvPr id="9" name="object 9"/>
          <p:cNvSpPr txBox="1"/>
          <p:nvPr/>
        </p:nvSpPr>
        <p:spPr>
          <a:xfrm>
            <a:off x="4992275" y="5738347"/>
            <a:ext cx="1060458" cy="208715"/>
          </a:xfrm>
          <a:prstGeom prst="rect">
            <a:avLst/>
          </a:prstGeom>
        </p:spPr>
        <p:txBody>
          <a:bodyPr wrap="square" lIns="0" tIns="0" rIns="0" bIns="0" rtlCol="0">
            <a:noAutofit/>
          </a:bodyPr>
          <a:lstStyle/>
          <a:p>
            <a:pPr>
              <a:lnSpc>
                <a:spcPts val="906"/>
              </a:lnSpc>
            </a:pPr>
            <a:endParaRPr sz="906" dirty="0"/>
          </a:p>
          <a:p>
            <a:pPr marL="360678" marR="362711" algn="ctr">
              <a:lnSpc>
                <a:spcPct val="101277"/>
              </a:lnSpc>
              <a:spcBef>
                <a:spcPts val="1231"/>
              </a:spcBef>
            </a:pPr>
            <a:r>
              <a:rPr sz="906" b="1" spc="4" dirty="0">
                <a:latin typeface="Verdana"/>
                <a:cs typeface="Verdana"/>
              </a:rPr>
              <a:t>H</a:t>
            </a:r>
            <a:r>
              <a:rPr sz="906" b="1" spc="-4" dirty="0">
                <a:latin typeface="Verdana"/>
                <a:cs typeface="Verdana"/>
              </a:rPr>
              <a:t>i</a:t>
            </a:r>
            <a:r>
              <a:rPr sz="906" b="1" dirty="0">
                <a:latin typeface="Verdana"/>
                <a:cs typeface="Verdana"/>
              </a:rPr>
              <a:t>gh</a:t>
            </a:r>
            <a:endParaRPr sz="906" dirty="0">
              <a:latin typeface="Verdana"/>
              <a:cs typeface="Verdana"/>
            </a:endParaRPr>
          </a:p>
        </p:txBody>
      </p:sp>
      <p:sp>
        <p:nvSpPr>
          <p:cNvPr id="8" name="object 8"/>
          <p:cNvSpPr txBox="1"/>
          <p:nvPr/>
        </p:nvSpPr>
        <p:spPr>
          <a:xfrm>
            <a:off x="6022356" y="5751054"/>
            <a:ext cx="1969028" cy="523324"/>
          </a:xfrm>
          <a:prstGeom prst="rect">
            <a:avLst/>
          </a:prstGeom>
        </p:spPr>
        <p:txBody>
          <a:bodyPr wrap="square" lIns="0" tIns="0" rIns="0" bIns="0" rtlCol="0">
            <a:noAutofit/>
          </a:bodyPr>
          <a:lstStyle/>
          <a:p>
            <a:pPr>
              <a:lnSpc>
                <a:spcPts val="906"/>
              </a:lnSpc>
            </a:pPr>
            <a:endParaRPr sz="906"/>
          </a:p>
          <a:p>
            <a:pPr marL="636718" marR="639248" algn="ctr">
              <a:lnSpc>
                <a:spcPct val="101277"/>
              </a:lnSpc>
              <a:spcBef>
                <a:spcPts val="1231"/>
              </a:spcBef>
            </a:pPr>
            <a:r>
              <a:rPr sz="906" b="1" spc="-4" dirty="0">
                <a:latin typeface="Verdana"/>
                <a:cs typeface="Verdana"/>
              </a:rPr>
              <a:t>V</a:t>
            </a:r>
            <a:r>
              <a:rPr sz="906" b="1" dirty="0">
                <a:latin typeface="Verdana"/>
                <a:cs typeface="Verdana"/>
              </a:rPr>
              <a:t>e</a:t>
            </a:r>
            <a:r>
              <a:rPr sz="906" b="1" spc="-4" dirty="0">
                <a:latin typeface="Verdana"/>
                <a:cs typeface="Verdana"/>
              </a:rPr>
              <a:t>r</a:t>
            </a:r>
            <a:r>
              <a:rPr sz="906" b="1" dirty="0">
                <a:latin typeface="Verdana"/>
                <a:cs typeface="Verdana"/>
              </a:rPr>
              <a:t>y</a:t>
            </a:r>
            <a:r>
              <a:rPr sz="906" b="1" spc="-5" dirty="0">
                <a:latin typeface="Verdana"/>
                <a:cs typeface="Verdana"/>
              </a:rPr>
              <a:t> </a:t>
            </a:r>
            <a:r>
              <a:rPr sz="906" b="1" dirty="0">
                <a:latin typeface="Verdana"/>
                <a:cs typeface="Verdana"/>
              </a:rPr>
              <a:t>good</a:t>
            </a:r>
            <a:endParaRPr sz="906">
              <a:latin typeface="Verdana"/>
              <a:cs typeface="Verdana"/>
            </a:endParaRPr>
          </a:p>
        </p:txBody>
      </p:sp>
      <p:sp>
        <p:nvSpPr>
          <p:cNvPr id="7" name="object 7"/>
          <p:cNvSpPr txBox="1"/>
          <p:nvPr/>
        </p:nvSpPr>
        <p:spPr>
          <a:xfrm>
            <a:off x="7914530" y="5763760"/>
            <a:ext cx="1969028" cy="523324"/>
          </a:xfrm>
          <a:prstGeom prst="rect">
            <a:avLst/>
          </a:prstGeom>
        </p:spPr>
        <p:txBody>
          <a:bodyPr wrap="square" lIns="0" tIns="0" rIns="0" bIns="0" rtlCol="0">
            <a:noAutofit/>
          </a:bodyPr>
          <a:lstStyle/>
          <a:p>
            <a:pPr>
              <a:lnSpc>
                <a:spcPts val="906"/>
              </a:lnSpc>
            </a:pPr>
            <a:endParaRPr sz="906" dirty="0"/>
          </a:p>
          <a:p>
            <a:pPr marL="798560" marR="800239" algn="ctr">
              <a:lnSpc>
                <a:spcPct val="101277"/>
              </a:lnSpc>
              <a:spcBef>
                <a:spcPts val="1231"/>
              </a:spcBef>
            </a:pPr>
            <a:r>
              <a:rPr sz="906" b="1" spc="-4" dirty="0">
                <a:latin typeface="Verdana"/>
                <a:cs typeface="Verdana"/>
              </a:rPr>
              <a:t>G</a:t>
            </a:r>
            <a:r>
              <a:rPr sz="906" b="1" dirty="0">
                <a:latin typeface="Verdana"/>
                <a:cs typeface="Verdana"/>
              </a:rPr>
              <a:t>ood</a:t>
            </a:r>
            <a:endParaRPr sz="906" dirty="0">
              <a:latin typeface="Verdana"/>
              <a:cs typeface="Verdana"/>
            </a:endParaRPr>
          </a:p>
        </p:txBody>
      </p:sp>
      <p:sp>
        <p:nvSpPr>
          <p:cNvPr id="6" name="object 6"/>
          <p:cNvSpPr txBox="1"/>
          <p:nvPr/>
        </p:nvSpPr>
        <p:spPr>
          <a:xfrm>
            <a:off x="3647628" y="6710022"/>
            <a:ext cx="1121213" cy="161553"/>
          </a:xfrm>
          <a:prstGeom prst="rect">
            <a:avLst/>
          </a:prstGeom>
        </p:spPr>
        <p:txBody>
          <a:bodyPr wrap="square" lIns="0" tIns="0" rIns="0" bIns="0" rtlCol="0">
            <a:noAutofit/>
          </a:bodyPr>
          <a:lstStyle/>
          <a:p>
            <a:pPr marL="23012">
              <a:lnSpc>
                <a:spcPts val="906"/>
              </a:lnSpc>
            </a:pPr>
            <a:endParaRPr sz="906"/>
          </a:p>
        </p:txBody>
      </p:sp>
      <p:sp>
        <p:nvSpPr>
          <p:cNvPr id="5" name="object 5"/>
          <p:cNvSpPr txBox="1"/>
          <p:nvPr/>
        </p:nvSpPr>
        <p:spPr>
          <a:xfrm>
            <a:off x="4983302" y="6531241"/>
            <a:ext cx="1060458" cy="161553"/>
          </a:xfrm>
          <a:prstGeom prst="rect">
            <a:avLst/>
          </a:prstGeom>
        </p:spPr>
        <p:txBody>
          <a:bodyPr wrap="square" lIns="0" tIns="0" rIns="0" bIns="0" rtlCol="0">
            <a:noAutofit/>
          </a:bodyPr>
          <a:lstStyle/>
          <a:p>
            <a:pPr marL="23012">
              <a:lnSpc>
                <a:spcPts val="906"/>
              </a:lnSpc>
            </a:pPr>
            <a:endParaRPr sz="906"/>
          </a:p>
        </p:txBody>
      </p:sp>
      <p:sp>
        <p:nvSpPr>
          <p:cNvPr id="3" name="object 3"/>
          <p:cNvSpPr txBox="1"/>
          <p:nvPr/>
        </p:nvSpPr>
        <p:spPr>
          <a:xfrm>
            <a:off x="8128776" y="6636708"/>
            <a:ext cx="1969028" cy="161553"/>
          </a:xfrm>
          <a:prstGeom prst="rect">
            <a:avLst/>
          </a:prstGeom>
        </p:spPr>
        <p:txBody>
          <a:bodyPr wrap="square" lIns="0" tIns="0" rIns="0" bIns="0" rtlCol="0">
            <a:noAutofit/>
          </a:bodyPr>
          <a:lstStyle/>
          <a:p>
            <a:pPr marL="23012">
              <a:lnSpc>
                <a:spcPts val="906"/>
              </a:lnSpc>
            </a:pPr>
            <a:endParaRPr sz="906"/>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xmlns="" id="{79BB35BC-D5C2-4C8B-A22A-A71E6191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513788" y="365125"/>
            <a:ext cx="4840010" cy="1807305"/>
          </a:xfrm>
        </p:spPr>
        <p:txBody>
          <a:bodyPr>
            <a:normAutofit/>
          </a:bodyPr>
          <a:lstStyle/>
          <a:p>
            <a:r>
              <a:rPr lang="en-US" sz="4100"/>
              <a:t>Introduction to Intelligent Storage Systems</a:t>
            </a:r>
          </a:p>
        </p:txBody>
      </p:sp>
      <p:pic>
        <p:nvPicPr>
          <p:cNvPr id="16" name="Picture 4" descr="Blue blocks and networks technology background">
            <a:extLst>
              <a:ext uri="{FF2B5EF4-FFF2-40B4-BE49-F238E27FC236}">
                <a16:creationId xmlns:a16="http://schemas.microsoft.com/office/drawing/2014/main" xmlns="" id="{C26EA5E8-B41B-A6ED-91D4-FA763E913BF9}"/>
              </a:ext>
            </a:extLst>
          </p:cNvPr>
          <p:cNvPicPr>
            <a:picLocks noChangeAspect="1"/>
          </p:cNvPicPr>
          <p:nvPr/>
        </p:nvPicPr>
        <p:blipFill rotWithShape="1">
          <a:blip r:embed="rId2"/>
          <a:srcRect l="8819" r="41011" b="-43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7" name="Content Placeholder"/>
          <p:cNvSpPr>
            <a:spLocks noGrp="1"/>
          </p:cNvSpPr>
          <p:nvPr>
            <p:ph idx="1"/>
          </p:nvPr>
        </p:nvSpPr>
        <p:spPr>
          <a:xfrm>
            <a:off x="6513788" y="2333297"/>
            <a:ext cx="4840010" cy="3843666"/>
          </a:xfrm>
        </p:spPr>
        <p:txBody>
          <a:bodyPr>
            <a:normAutofit/>
          </a:bodyPr>
          <a:lstStyle/>
          <a:p>
            <a:pPr lvl="0"/>
            <a:r>
              <a:rPr lang="en-US" sz="2000"/>
              <a:t>Intelligent storage systems are data storage systems that are capable of optimizing performance, capacity, and safety through software enhancements and automation</a:t>
            </a:r>
          </a:p>
          <a:p>
            <a:pPr lvl="0"/>
            <a:r>
              <a:rPr lang="en-US" sz="2000"/>
              <a:t>They have become necessary as data volumes continue to grow, requiring efficient management and protection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97762" y="329184"/>
            <a:ext cx="6251110" cy="1783080"/>
          </a:xfrm>
        </p:spPr>
        <p:txBody>
          <a:bodyPr anchor="b">
            <a:normAutofit/>
          </a:bodyPr>
          <a:lstStyle/>
          <a:p>
            <a:r>
              <a:rPr lang="en-US" sz="4600"/>
              <a:t>Components of an Intelligent Storage System</a:t>
            </a:r>
          </a:p>
        </p:txBody>
      </p:sp>
      <p:pic>
        <p:nvPicPr>
          <p:cNvPr id="5" name="Picture 4" descr="Electronic circuit board">
            <a:extLst>
              <a:ext uri="{FF2B5EF4-FFF2-40B4-BE49-F238E27FC236}">
                <a16:creationId xmlns:a16="http://schemas.microsoft.com/office/drawing/2014/main" xmlns="" id="{16C6B111-DA66-385E-5E25-C00540039A19}"/>
              </a:ext>
            </a:extLst>
          </p:cNvPr>
          <p:cNvPicPr>
            <a:picLocks noChangeAspect="1"/>
          </p:cNvPicPr>
          <p:nvPr/>
        </p:nvPicPr>
        <p:blipFill rotWithShape="1">
          <a:blip r:embed="rId2"/>
          <a:srcRect l="45754" r="8981"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xmlns=""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297762" y="2706624"/>
            <a:ext cx="6251110" cy="3483864"/>
          </a:xfrm>
        </p:spPr>
        <p:txBody>
          <a:bodyPr>
            <a:normAutofit/>
          </a:bodyPr>
          <a:lstStyle/>
          <a:p>
            <a:pPr lvl="0"/>
            <a:r>
              <a:rPr lang="en-US" sz="2000"/>
              <a:t>Storage Devices: Hard drives or SSDs for data storage</a:t>
            </a:r>
          </a:p>
          <a:p>
            <a:pPr lvl="0"/>
            <a:r>
              <a:rPr lang="en-US" sz="2000"/>
              <a:t>Controllers: Hardware components that manage the flow of data between the computer and the storage devices</a:t>
            </a:r>
          </a:p>
          <a:p>
            <a:pPr lvl="0"/>
            <a:r>
              <a:rPr lang="en-US" sz="2000"/>
              <a:t>Cache Memory: Fast memory used to store frequently accessed data</a:t>
            </a:r>
          </a:p>
          <a:p>
            <a:pPr lvl="0"/>
            <a:r>
              <a:rPr lang="en-US" sz="2000"/>
              <a:t>Software: Provides functionalities for data management, analytics, automation, and optimization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35DB3719-6FDC-4E5D-891D-FF40B7300F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365125"/>
            <a:ext cx="10515600" cy="1325563"/>
          </a:xfrm>
        </p:spPr>
        <p:txBody>
          <a:bodyPr>
            <a:normAutofit/>
          </a:bodyPr>
          <a:lstStyle/>
          <a:p>
            <a:r>
              <a:rPr lang="en-US" sz="5000"/>
              <a:t>Benefits of Intelligent Storage Systems</a:t>
            </a:r>
          </a:p>
        </p:txBody>
      </p:sp>
      <p:sp>
        <p:nvSpPr>
          <p:cNvPr id="11" name="sketch line">
            <a:extLst>
              <a:ext uri="{FF2B5EF4-FFF2-40B4-BE49-F238E27FC236}">
                <a16:creationId xmlns:a16="http://schemas.microsoft.com/office/drawing/2014/main" xmlns="" id="{E0CBAC23-2E3F-4A90-BA59-F8299F6A54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a:extLst>
              <a:ext uri="{FF2B5EF4-FFF2-40B4-BE49-F238E27FC236}">
                <a16:creationId xmlns:a16="http://schemas.microsoft.com/office/drawing/2014/main" xmlns="" id="{AEB54023-BC34-486C-5EC6-A8871C34C4CC}"/>
              </a:ext>
            </a:extLst>
          </p:cNvPr>
          <p:cNvGraphicFramePr>
            <a:graphicFrameLocks noGrp="1"/>
          </p:cNvGraphicFramePr>
          <p:nvPr>
            <p:ph idx="1"/>
            <p:extLst>
              <p:ext uri="{D42A27DB-BD31-4B8C-83A1-F6EECF244321}">
                <p14:modId xmlns:p14="http://schemas.microsoft.com/office/powerpoint/2010/main" xmlns="" val="408342155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762000" y="1138036"/>
            <a:ext cx="4085665" cy="1402470"/>
          </a:xfrm>
        </p:spPr>
        <p:txBody>
          <a:bodyPr anchor="t">
            <a:normAutofit/>
          </a:bodyPr>
          <a:lstStyle/>
          <a:p>
            <a:r>
              <a:rPr lang="en-US" sz="3000"/>
              <a:t>RAID and Intelligent Storage Systems: The Perfect Synergy</a:t>
            </a:r>
          </a:p>
        </p:txBody>
      </p:sp>
      <p:cxnSp>
        <p:nvCxnSpPr>
          <p:cNvPr id="9" name="Straight Connector 8">
            <a:extLst>
              <a:ext uri="{FF2B5EF4-FFF2-40B4-BE49-F238E27FC236}">
                <a16:creationId xmlns:a16="http://schemas.microsoft.com/office/drawing/2014/main" xmlns="" id="{1503BFE4-729B-D9D0-C17B-501E6AF112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762000" y="2551176"/>
            <a:ext cx="4085665" cy="3591207"/>
          </a:xfrm>
        </p:spPr>
        <p:txBody>
          <a:bodyPr>
            <a:normAutofit/>
          </a:bodyPr>
          <a:lstStyle/>
          <a:p>
            <a:pPr lvl="0"/>
            <a:r>
              <a:rPr lang="en-US" sz="2000"/>
              <a:t>RAID levels can be implemented in intelligent storage systems to optimize data protection and performance</a:t>
            </a:r>
          </a:p>
          <a:p>
            <a:pPr lvl="0"/>
            <a:r>
              <a:rPr lang="en-US" sz="2000"/>
              <a:t>The use of RAID in intelligent storage systems allows for a more robust and reliable data storage system</a:t>
            </a:r>
          </a:p>
        </p:txBody>
      </p:sp>
      <p:pic>
        <p:nvPicPr>
          <p:cNvPr id="5" name="Picture 4">
            <a:extLst>
              <a:ext uri="{FF2B5EF4-FFF2-40B4-BE49-F238E27FC236}">
                <a16:creationId xmlns:a16="http://schemas.microsoft.com/office/drawing/2014/main" xmlns="" id="{2D74D2AD-510A-317A-9B3F-EF058CA7D24B}"/>
              </a:ext>
            </a:extLst>
          </p:cNvPr>
          <p:cNvPicPr>
            <a:picLocks noChangeAspect="1"/>
          </p:cNvPicPr>
          <p:nvPr/>
        </p:nvPicPr>
        <p:blipFill rotWithShape="1">
          <a:blip r:embed="rId2"/>
          <a:srcRect r="49703" b="6250"/>
          <a:stretch/>
        </p:blipFill>
        <p:spPr>
          <a:xfrm>
            <a:off x="5650992" y="10"/>
            <a:ext cx="6541008" cy="68579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xmlns="" id="{8BA32C03-CF02-1623-C651-B5B2EBA77C4E}"/>
              </a:ext>
            </a:extLst>
          </p:cNvPr>
          <p:cNvSpPr>
            <a:spLocks noGrp="1" noChangeArrowheads="1"/>
          </p:cNvSpPr>
          <p:nvPr>
            <p:ph type="title"/>
          </p:nvPr>
        </p:nvSpPr>
        <p:spPr/>
        <p:txBody>
          <a:bodyPr/>
          <a:lstStyle/>
          <a:p>
            <a:pPr algn="ctr">
              <a:defRPr/>
            </a:pPr>
            <a:r>
              <a:rPr lang="en-US" dirty="0">
                <a:ea typeface="+mj-ea"/>
              </a:rPr>
              <a:t>Hardware Issues</a:t>
            </a:r>
          </a:p>
        </p:txBody>
      </p:sp>
      <p:sp>
        <p:nvSpPr>
          <p:cNvPr id="76803" name="Rectangle 3">
            <a:extLst>
              <a:ext uri="{FF2B5EF4-FFF2-40B4-BE49-F238E27FC236}">
                <a16:creationId xmlns:a16="http://schemas.microsoft.com/office/drawing/2014/main" xmlns="" id="{BAD29658-1E4E-46EF-AC07-A132E33FF6AF}"/>
              </a:ext>
            </a:extLst>
          </p:cNvPr>
          <p:cNvSpPr>
            <a:spLocks noGrp="1" noChangeArrowheads="1"/>
          </p:cNvSpPr>
          <p:nvPr>
            <p:ph type="body" idx="1"/>
          </p:nvPr>
        </p:nvSpPr>
        <p:spPr>
          <a:xfrm>
            <a:off x="1251675" y="1573212"/>
            <a:ext cx="9688651" cy="4919663"/>
          </a:xfrm>
        </p:spPr>
        <p:txBody>
          <a:bodyPr/>
          <a:lstStyle/>
          <a:p>
            <a:r>
              <a:rPr lang="en-US" altLang="en-US" sz="1631" b="1" dirty="0">
                <a:latin typeface="Verdana" panose="020B0604030504040204" pitchFamily="34" charset="0"/>
                <a:ea typeface="Verdana" panose="020B0604030504040204" pitchFamily="34" charset="0"/>
              </a:rPr>
              <a:t>Software RAID</a:t>
            </a:r>
            <a:r>
              <a:rPr lang="en-US" altLang="en-US" sz="1631" dirty="0">
                <a:latin typeface="Verdana" panose="020B0604030504040204" pitchFamily="34" charset="0"/>
                <a:ea typeface="Verdana" panose="020B0604030504040204" pitchFamily="34" charset="0"/>
              </a:rPr>
              <a:t>:  RAID implementations done entirely in software, with no special hardware support</a:t>
            </a:r>
          </a:p>
          <a:p>
            <a:pPr marL="0" indent="0">
              <a:buNone/>
            </a:pPr>
            <a:endParaRPr lang="en-US" altLang="en-US" sz="1631" dirty="0">
              <a:latin typeface="Verdana" panose="020B0604030504040204" pitchFamily="34" charset="0"/>
              <a:ea typeface="Verdana" panose="020B0604030504040204" pitchFamily="34" charset="0"/>
            </a:endParaRPr>
          </a:p>
          <a:p>
            <a:r>
              <a:rPr lang="en-US" altLang="en-US" sz="1631" b="1" dirty="0">
                <a:latin typeface="Verdana" panose="020B0604030504040204" pitchFamily="34" charset="0"/>
                <a:ea typeface="Verdana" panose="020B0604030504040204" pitchFamily="34" charset="0"/>
              </a:rPr>
              <a:t>Hardware RAID</a:t>
            </a:r>
            <a:r>
              <a:rPr lang="en-US" altLang="en-US" sz="1631" dirty="0">
                <a:latin typeface="Verdana" panose="020B0604030504040204" pitchFamily="34" charset="0"/>
                <a:ea typeface="Verdana" panose="020B0604030504040204" pitchFamily="34" charset="0"/>
              </a:rPr>
              <a:t>:  RAID implementations with special hardware</a:t>
            </a:r>
          </a:p>
          <a:p>
            <a:pPr lvl="1"/>
            <a:r>
              <a:rPr lang="en-US" altLang="en-US" sz="1631" dirty="0">
                <a:latin typeface="Verdana" panose="020B0604030504040204" pitchFamily="34" charset="0"/>
                <a:ea typeface="Verdana" panose="020B0604030504040204" pitchFamily="34" charset="0"/>
              </a:rPr>
              <a:t>Use non-volatile RAM to record writes that are being executed</a:t>
            </a:r>
          </a:p>
          <a:p>
            <a:pPr lvl="1"/>
            <a:r>
              <a:rPr lang="en-US" altLang="en-US" sz="1631" dirty="0">
                <a:latin typeface="Verdana" panose="020B0604030504040204" pitchFamily="34" charset="0"/>
                <a:ea typeface="Verdana" panose="020B0604030504040204" pitchFamily="34" charset="0"/>
              </a:rPr>
              <a:t>Beware:  power failure during write can result in corrupted disk</a:t>
            </a:r>
          </a:p>
          <a:p>
            <a:pPr lvl="2"/>
            <a:r>
              <a:rPr lang="en-US" altLang="en-US" sz="1631" dirty="0">
                <a:latin typeface="Verdana" panose="020B0604030504040204" pitchFamily="34" charset="0"/>
                <a:ea typeface="Verdana" panose="020B0604030504040204" pitchFamily="34" charset="0"/>
              </a:rPr>
              <a:t>E.g. failure after writing one block but before writing the second in a mirrored system</a:t>
            </a:r>
          </a:p>
          <a:p>
            <a:pPr lvl="2"/>
            <a:r>
              <a:rPr lang="en-US" altLang="en-US" sz="1631" dirty="0">
                <a:latin typeface="Verdana" panose="020B0604030504040204" pitchFamily="34" charset="0"/>
                <a:ea typeface="Verdana" panose="020B0604030504040204" pitchFamily="34" charset="0"/>
              </a:rPr>
              <a:t>Such corrupted data must be detected when power is restored</a:t>
            </a:r>
          </a:p>
          <a:p>
            <a:pPr lvl="3"/>
            <a:r>
              <a:rPr lang="en-US" altLang="en-US" sz="1631" dirty="0">
                <a:latin typeface="Verdana" panose="020B0604030504040204" pitchFamily="34" charset="0"/>
                <a:ea typeface="Verdana" panose="020B0604030504040204" pitchFamily="34" charset="0"/>
              </a:rPr>
              <a:t>Recovery from corruption is similar to recovery from failed disk</a:t>
            </a:r>
          </a:p>
          <a:p>
            <a:pPr lvl="3"/>
            <a:r>
              <a:rPr lang="en-US" altLang="en-US" sz="1631" dirty="0">
                <a:latin typeface="Verdana" panose="020B0604030504040204" pitchFamily="34" charset="0"/>
                <a:ea typeface="Verdana" panose="020B0604030504040204" pitchFamily="34" charset="0"/>
              </a:rPr>
              <a:t>NV-RAM helps to efficiently detected potentially corrupted blocks</a:t>
            </a:r>
          </a:p>
          <a:p>
            <a:pPr lvl="4"/>
            <a:r>
              <a:rPr lang="en-US" altLang="en-US" sz="1631" dirty="0">
                <a:latin typeface="Verdana" panose="020B0604030504040204" pitchFamily="34" charset="0"/>
                <a:ea typeface="Verdana" panose="020B0604030504040204" pitchFamily="34" charset="0"/>
              </a:rPr>
              <a:t>Otherwise all blocks of disk must be read and compared with mirror/parity block</a:t>
            </a:r>
          </a:p>
          <a:p>
            <a:pPr lvl="3"/>
            <a:endParaRPr lang="en-US" altLang="en-US" dirty="0">
              <a:ea typeface="ＭＳ Ｐゴシック"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5"/>
          <p:cNvSpPr/>
          <p:nvPr/>
        </p:nvSpPr>
        <p:spPr>
          <a:xfrm>
            <a:off x="643467" y="1662957"/>
            <a:ext cx="5179526" cy="4373780"/>
          </a:xfrm>
          <a:prstGeom prst="rect">
            <a:avLst/>
          </a:prstGeom>
          <a:blipFill>
            <a:blip r:embed="rId2" cstate="print"/>
            <a:stretch>
              <a:fillRect/>
            </a:stretch>
          </a:blipFill>
        </p:spPr>
        <p:txBody>
          <a:bodyPr wrap="square" lIns="0" tIns="0" rIns="0" bIns="0" rtlCol="0">
            <a:noAutofit/>
          </a:bodyPr>
          <a:lstStyle/>
          <a:p>
            <a:endParaRPr sz="1631"/>
          </a:p>
        </p:txBody>
      </p:sp>
      <p:sp>
        <p:nvSpPr>
          <p:cNvPr id="4" name="object 4"/>
          <p:cNvSpPr/>
          <p:nvPr/>
        </p:nvSpPr>
        <p:spPr>
          <a:xfrm>
            <a:off x="6710264" y="1662954"/>
            <a:ext cx="4838269" cy="4157652"/>
          </a:xfrm>
          <a:prstGeom prst="rect">
            <a:avLst/>
          </a:prstGeom>
          <a:blipFill>
            <a:blip r:embed="rId3" cstate="print"/>
            <a:stretch>
              <a:fillRect/>
            </a:stretch>
          </a:blipFill>
        </p:spPr>
        <p:txBody>
          <a:bodyPr wrap="square" lIns="0" tIns="0" rIns="0" bIns="0" rtlCol="0">
            <a:noAutofit/>
          </a:bodyPr>
          <a:lstStyle/>
          <a:p>
            <a:endParaRPr sz="1631"/>
          </a:p>
        </p:txBody>
      </p:sp>
      <p:sp>
        <p:nvSpPr>
          <p:cNvPr id="3" name="object 3"/>
          <p:cNvSpPr txBox="1"/>
          <p:nvPr/>
        </p:nvSpPr>
        <p:spPr>
          <a:xfrm>
            <a:off x="1035280" y="821262"/>
            <a:ext cx="1633272" cy="662925"/>
          </a:xfrm>
          <a:prstGeom prst="rect">
            <a:avLst/>
          </a:prstGeom>
        </p:spPr>
        <p:txBody>
          <a:bodyPr wrap="square" lIns="0" tIns="0" rIns="0" bIns="0" rtlCol="0">
            <a:noAutofit/>
          </a:bodyPr>
          <a:lstStyle/>
          <a:p>
            <a:pPr marL="15763" defTabSz="1252728">
              <a:lnSpc>
                <a:spcPts val="5195"/>
              </a:lnSpc>
              <a:spcBef>
                <a:spcPts val="259"/>
              </a:spcBef>
            </a:pPr>
            <a:r>
              <a:rPr lang="en-IN" sz="4965" kern="1200" spc="-5">
                <a:solidFill>
                  <a:schemeClr val="tx1"/>
                </a:solidFill>
                <a:latin typeface="Arial"/>
                <a:ea typeface="+mn-ea"/>
                <a:cs typeface="Arial"/>
              </a:rPr>
              <a:t>R</a:t>
            </a:r>
            <a:r>
              <a:rPr lang="en-IN" sz="4965" kern="1200">
                <a:solidFill>
                  <a:schemeClr val="tx1"/>
                </a:solidFill>
                <a:latin typeface="Arial"/>
                <a:ea typeface="+mn-ea"/>
                <a:cs typeface="Arial"/>
              </a:rPr>
              <a:t>A</a:t>
            </a:r>
            <a:r>
              <a:rPr lang="en-IN" sz="4965" kern="1200" spc="5">
                <a:solidFill>
                  <a:schemeClr val="tx1"/>
                </a:solidFill>
                <a:latin typeface="Arial"/>
                <a:ea typeface="+mn-ea"/>
                <a:cs typeface="Arial"/>
              </a:rPr>
              <a:t>I</a:t>
            </a:r>
            <a:r>
              <a:rPr lang="en-IN" sz="4965" kern="1200">
                <a:solidFill>
                  <a:schemeClr val="tx1"/>
                </a:solidFill>
                <a:latin typeface="Arial"/>
                <a:ea typeface="+mn-ea"/>
                <a:cs typeface="Arial"/>
              </a:rPr>
              <a:t>D</a:t>
            </a:r>
            <a:endParaRPr lang="en-IN" sz="3624">
              <a:latin typeface="Arial"/>
              <a:cs typeface="Arial"/>
            </a:endParaRPr>
          </a:p>
        </p:txBody>
      </p:sp>
    </p:spTree>
    <p:extLst>
      <p:ext uri="{BB962C8B-B14F-4D97-AF65-F5344CB8AC3E}">
        <p14:creationId xmlns:p14="http://schemas.microsoft.com/office/powerpoint/2010/main" xmlns="" val="151188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a:extLst>
              <a:ext uri="{FF2B5EF4-FFF2-40B4-BE49-F238E27FC236}">
                <a16:creationId xmlns:a16="http://schemas.microsoft.com/office/drawing/2014/main" xmlns="" id="{3F950F1D-09D7-EB87-1C97-47AA9C22D1D9}"/>
              </a:ext>
            </a:extLst>
          </p:cNvPr>
          <p:cNvSpPr>
            <a:spLocks noGrp="1" noChangeArrowheads="1"/>
          </p:cNvSpPr>
          <p:nvPr>
            <p:ph type="title"/>
          </p:nvPr>
        </p:nvSpPr>
        <p:spPr>
          <a:xfrm>
            <a:off x="1917769" y="1"/>
            <a:ext cx="8356462" cy="736430"/>
          </a:xfrm>
        </p:spPr>
        <p:txBody>
          <a:bodyPr/>
          <a:lstStyle/>
          <a:p>
            <a:pPr algn="ctr">
              <a:defRPr/>
            </a:pPr>
            <a:r>
              <a:rPr lang="en-US" dirty="0">
                <a:ea typeface="+mj-ea"/>
              </a:rPr>
              <a:t>Hardware Issues (Cont.)</a:t>
            </a:r>
          </a:p>
        </p:txBody>
      </p:sp>
      <p:sp>
        <p:nvSpPr>
          <p:cNvPr id="78851" name="Rectangle 1027">
            <a:extLst>
              <a:ext uri="{FF2B5EF4-FFF2-40B4-BE49-F238E27FC236}">
                <a16:creationId xmlns:a16="http://schemas.microsoft.com/office/drawing/2014/main" xmlns="" id="{6FDF5673-5540-4DEC-6483-CADF7346AC2F}"/>
              </a:ext>
            </a:extLst>
          </p:cNvPr>
          <p:cNvSpPr>
            <a:spLocks noGrp="1" noChangeArrowheads="1"/>
          </p:cNvSpPr>
          <p:nvPr>
            <p:ph type="body" idx="1"/>
          </p:nvPr>
        </p:nvSpPr>
        <p:spPr>
          <a:xfrm>
            <a:off x="1251675" y="998538"/>
            <a:ext cx="9688651" cy="4860925"/>
          </a:xfrm>
        </p:spPr>
        <p:txBody>
          <a:bodyPr>
            <a:normAutofit/>
          </a:bodyPr>
          <a:lstStyle/>
          <a:p>
            <a:r>
              <a:rPr lang="en-US" altLang="en-US" sz="1631" b="1" dirty="0">
                <a:latin typeface="Verdana" panose="020B0604030504040204" pitchFamily="34" charset="0"/>
                <a:ea typeface="Verdana" panose="020B0604030504040204" pitchFamily="34" charset="0"/>
              </a:rPr>
              <a:t>Latent failures</a:t>
            </a:r>
            <a:r>
              <a:rPr lang="en-US" altLang="en-US" sz="1631" dirty="0">
                <a:latin typeface="Verdana" panose="020B0604030504040204" pitchFamily="34" charset="0"/>
                <a:ea typeface="Verdana" panose="020B0604030504040204" pitchFamily="34" charset="0"/>
              </a:rPr>
              <a:t>: data successfully written earlier gets damaged</a:t>
            </a:r>
          </a:p>
          <a:p>
            <a:pPr lvl="1"/>
            <a:r>
              <a:rPr lang="en-US" altLang="en-US" sz="1631" dirty="0">
                <a:latin typeface="Verdana" panose="020B0604030504040204" pitchFamily="34" charset="0"/>
                <a:ea typeface="Verdana" panose="020B0604030504040204" pitchFamily="34" charset="0"/>
              </a:rPr>
              <a:t>can result in data loss even if only one disk fails</a:t>
            </a:r>
          </a:p>
          <a:p>
            <a:r>
              <a:rPr lang="en-US" altLang="en-US" sz="1631" b="1" dirty="0">
                <a:latin typeface="Verdana" panose="020B0604030504040204" pitchFamily="34" charset="0"/>
                <a:ea typeface="Verdana" panose="020B0604030504040204" pitchFamily="34" charset="0"/>
              </a:rPr>
              <a:t>Data scrubbing: </a:t>
            </a:r>
          </a:p>
          <a:p>
            <a:pPr lvl="1"/>
            <a:r>
              <a:rPr lang="en-US" altLang="en-US" sz="1631" dirty="0">
                <a:latin typeface="Verdana" panose="020B0604030504040204" pitchFamily="34" charset="0"/>
                <a:ea typeface="Verdana" panose="020B0604030504040204" pitchFamily="34" charset="0"/>
              </a:rPr>
              <a:t>continually scan for latent failures, and recover from copy/parity</a:t>
            </a:r>
          </a:p>
          <a:p>
            <a:r>
              <a:rPr lang="en-US" altLang="en-US" sz="1631" b="1" dirty="0">
                <a:latin typeface="Verdana" panose="020B0604030504040204" pitchFamily="34" charset="0"/>
                <a:ea typeface="Verdana" panose="020B0604030504040204" pitchFamily="34" charset="0"/>
              </a:rPr>
              <a:t>Hot swapping</a:t>
            </a:r>
            <a:r>
              <a:rPr lang="en-US" altLang="en-US" sz="1631" dirty="0">
                <a:latin typeface="Verdana" panose="020B0604030504040204" pitchFamily="34" charset="0"/>
                <a:ea typeface="Verdana" panose="020B0604030504040204" pitchFamily="34" charset="0"/>
              </a:rPr>
              <a:t>: replacement of disk while system is running, without power down</a:t>
            </a:r>
          </a:p>
          <a:p>
            <a:pPr lvl="1"/>
            <a:r>
              <a:rPr lang="en-US" altLang="en-US" sz="1631" dirty="0">
                <a:latin typeface="Verdana" panose="020B0604030504040204" pitchFamily="34" charset="0"/>
                <a:ea typeface="Verdana" panose="020B0604030504040204" pitchFamily="34" charset="0"/>
              </a:rPr>
              <a:t>Supported by some hardware RAID systems, </a:t>
            </a:r>
          </a:p>
          <a:p>
            <a:pPr lvl="1"/>
            <a:r>
              <a:rPr lang="en-US" altLang="en-US" sz="1631" dirty="0">
                <a:latin typeface="Verdana" panose="020B0604030504040204" pitchFamily="34" charset="0"/>
                <a:ea typeface="Verdana" panose="020B0604030504040204" pitchFamily="34" charset="0"/>
              </a:rPr>
              <a:t>reduces time to recovery, and improves availability greatly</a:t>
            </a:r>
          </a:p>
          <a:p>
            <a:r>
              <a:rPr lang="en-US" altLang="en-US" sz="1631" dirty="0">
                <a:latin typeface="Verdana" panose="020B0604030504040204" pitchFamily="34" charset="0"/>
                <a:ea typeface="Verdana" panose="020B0604030504040204" pitchFamily="34" charset="0"/>
              </a:rPr>
              <a:t>Many systems maintain spare disks which are kept online, and used as replacements for failed disks immediately on detection of failure</a:t>
            </a:r>
          </a:p>
          <a:p>
            <a:pPr lvl="1"/>
            <a:r>
              <a:rPr lang="en-US" altLang="en-US" sz="1631" dirty="0">
                <a:latin typeface="Verdana" panose="020B0604030504040204" pitchFamily="34" charset="0"/>
                <a:ea typeface="Verdana" panose="020B0604030504040204" pitchFamily="34" charset="0"/>
              </a:rPr>
              <a:t>Reduces time to recovery greatly</a:t>
            </a:r>
          </a:p>
          <a:p>
            <a:r>
              <a:rPr lang="en-US" altLang="en-US" sz="1631" dirty="0">
                <a:latin typeface="Verdana" panose="020B0604030504040204" pitchFamily="34" charset="0"/>
                <a:ea typeface="Verdana" panose="020B0604030504040204" pitchFamily="34" charset="0"/>
              </a:rPr>
              <a:t>Many hardware RAID systems ensure that a single point of failure will not stop the functioning of the system by using </a:t>
            </a:r>
          </a:p>
          <a:p>
            <a:pPr lvl="1"/>
            <a:r>
              <a:rPr lang="en-US" altLang="en-US" sz="1631" dirty="0">
                <a:latin typeface="Verdana" panose="020B0604030504040204" pitchFamily="34" charset="0"/>
                <a:ea typeface="Verdana" panose="020B0604030504040204" pitchFamily="34" charset="0"/>
              </a:rPr>
              <a:t>Redundant power supplies with battery backup</a:t>
            </a:r>
          </a:p>
          <a:p>
            <a:pPr lvl="1"/>
            <a:r>
              <a:rPr lang="en-US" altLang="en-US" sz="1631" dirty="0">
                <a:latin typeface="Verdana" panose="020B0604030504040204" pitchFamily="34" charset="0"/>
                <a:ea typeface="Verdana" panose="020B0604030504040204" pitchFamily="34" charset="0"/>
              </a:rPr>
              <a:t>Multiple controllers and multiple interconnections to guard against controller/interconnection failures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3A7E003E-EE76-4207-A774-A645C37F1D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FBD77573-9EF2-4C35-8285-A1CF6FBB0E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p:cNvSpPr>
            <a:spLocks noGrp="1"/>
          </p:cNvSpPr>
          <p:nvPr>
            <p:ph type="ctrTitle"/>
          </p:nvPr>
        </p:nvSpPr>
        <p:spPr>
          <a:xfrm>
            <a:off x="838200" y="713312"/>
            <a:ext cx="3962400" cy="5431376"/>
          </a:xfrm>
        </p:spPr>
        <p:txBody>
          <a:bodyPr>
            <a:normAutofit/>
          </a:bodyPr>
          <a:lstStyle/>
          <a:p>
            <a:r>
              <a:rPr lang="en-US" dirty="0"/>
              <a:t>Conclusion</a:t>
            </a:r>
          </a:p>
        </p:txBody>
      </p:sp>
      <p:graphicFrame>
        <p:nvGraphicFramePr>
          <p:cNvPr id="5" name="Content Placeholder">
            <a:extLst>
              <a:ext uri="{FF2B5EF4-FFF2-40B4-BE49-F238E27FC236}">
                <a16:creationId xmlns:a16="http://schemas.microsoft.com/office/drawing/2014/main" xmlns="" id="{045F54AC-F6C5-6F40-5560-1186D04C8ACD}"/>
              </a:ext>
            </a:extLst>
          </p:cNvPr>
          <p:cNvGraphicFramePr>
            <a:graphicFrameLocks noGrp="1"/>
          </p:cNvGraphicFramePr>
          <p:nvPr>
            <p:ph idx="1"/>
            <p:extLst>
              <p:ext uri="{D42A27DB-BD31-4B8C-83A1-F6EECF244321}">
                <p14:modId xmlns:p14="http://schemas.microsoft.com/office/powerpoint/2010/main" xmlns="" val="2978953531"/>
              </p:ext>
            </p:extLst>
          </p:nvPr>
        </p:nvGraphicFramePr>
        <p:xfrm>
          <a:off x="5511704" y="713313"/>
          <a:ext cx="5842095" cy="5431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5F879AC3-D4CE-493C-ADC7-06205677F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3" name="Freeform: Shape 22">
            <a:extLst>
              <a:ext uri="{FF2B5EF4-FFF2-40B4-BE49-F238E27FC236}">
                <a16:creationId xmlns:a16="http://schemas.microsoft.com/office/drawing/2014/main" xmlns="" id="{736F0DFD-0954-464F-BF12-DD2E6F6E03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6" name="object 16"/>
          <p:cNvSpPr txBox="1"/>
          <p:nvPr/>
        </p:nvSpPr>
        <p:spPr>
          <a:xfrm>
            <a:off x="2587272" y="643468"/>
            <a:ext cx="6963326" cy="571893"/>
          </a:xfrm>
          <a:prstGeom prst="rect">
            <a:avLst/>
          </a:prstGeom>
        </p:spPr>
        <p:txBody>
          <a:bodyPr wrap="square" lIns="0" tIns="0" rIns="0" bIns="0" rtlCol="0">
            <a:noAutofit/>
          </a:bodyPr>
          <a:lstStyle/>
          <a:p>
            <a:pPr marL="13577" defTabSz="1078992">
              <a:lnSpc>
                <a:spcPts val="4458"/>
              </a:lnSpc>
              <a:spcBef>
                <a:spcPts val="222"/>
              </a:spcBef>
            </a:pPr>
            <a:r>
              <a:rPr lang="en-US" sz="6414" kern="1200" baseline="3413">
                <a:solidFill>
                  <a:schemeClr val="tx1"/>
                </a:solidFill>
                <a:latin typeface="Calibri"/>
                <a:ea typeface="+mn-ea"/>
                <a:cs typeface="Calibri"/>
              </a:rPr>
              <a:t>RAID</a:t>
            </a:r>
            <a:r>
              <a:rPr lang="en-US" sz="6414" kern="1200" spc="-85" baseline="3413">
                <a:solidFill>
                  <a:schemeClr val="tx1"/>
                </a:solidFill>
                <a:latin typeface="Calibri"/>
                <a:ea typeface="+mn-ea"/>
                <a:cs typeface="Calibri"/>
              </a:rPr>
              <a:t> </a:t>
            </a:r>
            <a:r>
              <a:rPr lang="en-US" sz="6414" kern="1200" spc="20" baseline="3413">
                <a:solidFill>
                  <a:schemeClr val="tx1"/>
                </a:solidFill>
                <a:latin typeface="Calibri"/>
                <a:ea typeface="+mn-ea"/>
                <a:cs typeface="Calibri"/>
              </a:rPr>
              <a:t>(</a:t>
            </a:r>
            <a:r>
              <a:rPr lang="en-US" sz="3207" kern="1200" spc="-53" baseline="6856">
                <a:solidFill>
                  <a:srgbClr val="FF0000"/>
                </a:solidFill>
                <a:latin typeface="Verdana"/>
                <a:ea typeface="+mn-ea"/>
                <a:cs typeface="+mn-cs"/>
              </a:rPr>
              <a:t>R</a:t>
            </a:r>
            <a:r>
              <a:rPr lang="en-US" sz="3207" kern="1200" spc="-5" baseline="6856">
                <a:solidFill>
                  <a:schemeClr val="tx1"/>
                </a:solidFill>
                <a:latin typeface="Verdana"/>
                <a:ea typeface="+mn-ea"/>
                <a:cs typeface="+mn-cs"/>
              </a:rPr>
              <a:t>e</a:t>
            </a:r>
            <a:r>
              <a:rPr lang="en-US" sz="3207" kern="1200" baseline="6856">
                <a:solidFill>
                  <a:schemeClr val="tx1"/>
                </a:solidFill>
                <a:latin typeface="Verdana"/>
                <a:ea typeface="+mn-ea"/>
                <a:cs typeface="+mn-cs"/>
              </a:rPr>
              <a:t>dundant</a:t>
            </a:r>
            <a:r>
              <a:rPr lang="en-US" sz="3207" kern="1200" spc="-45" baseline="6856">
                <a:solidFill>
                  <a:schemeClr val="tx1"/>
                </a:solidFill>
                <a:latin typeface="Verdana"/>
                <a:ea typeface="+mn-ea"/>
                <a:cs typeface="+mn-cs"/>
              </a:rPr>
              <a:t> </a:t>
            </a:r>
            <a:r>
              <a:rPr lang="en-US" sz="3207" kern="1200" baseline="6856">
                <a:solidFill>
                  <a:srgbClr val="FF0000"/>
                </a:solidFill>
                <a:latin typeface="Verdana"/>
                <a:ea typeface="+mn-ea"/>
                <a:cs typeface="+mn-cs"/>
              </a:rPr>
              <a:t>A</a:t>
            </a:r>
            <a:r>
              <a:rPr lang="en-US" sz="3207" kern="1200" baseline="6856">
                <a:solidFill>
                  <a:schemeClr val="tx1"/>
                </a:solidFill>
                <a:latin typeface="Verdana"/>
                <a:ea typeface="+mn-ea"/>
                <a:cs typeface="+mn-cs"/>
              </a:rPr>
              <a:t>r</a:t>
            </a:r>
            <a:r>
              <a:rPr lang="en-US" sz="3207" kern="1200" spc="-41" baseline="6856">
                <a:solidFill>
                  <a:schemeClr val="tx1"/>
                </a:solidFill>
                <a:latin typeface="Verdana"/>
                <a:ea typeface="+mn-ea"/>
                <a:cs typeface="+mn-cs"/>
              </a:rPr>
              <a:t>r</a:t>
            </a:r>
            <a:r>
              <a:rPr lang="en-US" sz="3207" kern="1200" spc="-15" baseline="6856">
                <a:solidFill>
                  <a:schemeClr val="tx1"/>
                </a:solidFill>
                <a:latin typeface="Verdana"/>
                <a:ea typeface="+mn-ea"/>
                <a:cs typeface="+mn-cs"/>
              </a:rPr>
              <a:t>a</a:t>
            </a:r>
            <a:r>
              <a:rPr lang="en-US" sz="3207" kern="1200" baseline="6856">
                <a:solidFill>
                  <a:schemeClr val="tx1"/>
                </a:solidFill>
                <a:latin typeface="Verdana"/>
                <a:ea typeface="+mn-ea"/>
                <a:cs typeface="+mn-cs"/>
              </a:rPr>
              <a:t>y</a:t>
            </a:r>
            <a:r>
              <a:rPr lang="en-US" sz="3207" kern="1200" spc="-15" baseline="6856">
                <a:solidFill>
                  <a:schemeClr val="tx1"/>
                </a:solidFill>
                <a:latin typeface="Verdana"/>
                <a:ea typeface="+mn-ea"/>
                <a:cs typeface="+mn-cs"/>
              </a:rPr>
              <a:t> </a:t>
            </a:r>
            <a:r>
              <a:rPr lang="en-US" sz="3207" kern="1200" spc="-5" baseline="6856">
                <a:solidFill>
                  <a:schemeClr val="tx1"/>
                </a:solidFill>
                <a:latin typeface="Verdana"/>
                <a:ea typeface="+mn-ea"/>
                <a:cs typeface="+mn-cs"/>
              </a:rPr>
              <a:t>o</a:t>
            </a:r>
            <a:r>
              <a:rPr lang="en-US" sz="3207" kern="1200" baseline="6856">
                <a:solidFill>
                  <a:schemeClr val="tx1"/>
                </a:solidFill>
                <a:latin typeface="Verdana"/>
                <a:ea typeface="+mn-ea"/>
                <a:cs typeface="+mn-cs"/>
              </a:rPr>
              <a:t>f </a:t>
            </a:r>
            <a:r>
              <a:rPr lang="en-US" sz="3207" kern="1200" baseline="6856">
                <a:solidFill>
                  <a:srgbClr val="FF0000"/>
                </a:solidFill>
                <a:latin typeface="Verdana"/>
                <a:ea typeface="+mn-ea"/>
                <a:cs typeface="+mn-cs"/>
              </a:rPr>
              <a:t>I</a:t>
            </a:r>
            <a:r>
              <a:rPr lang="en-US" sz="3207" kern="1200" baseline="6856">
                <a:solidFill>
                  <a:schemeClr val="tx1"/>
                </a:solidFill>
                <a:latin typeface="Verdana"/>
                <a:ea typeface="+mn-ea"/>
                <a:cs typeface="+mn-cs"/>
              </a:rPr>
              <a:t>nd</a:t>
            </a:r>
            <a:r>
              <a:rPr lang="en-US" sz="3207" kern="1200" spc="-5" baseline="6856">
                <a:solidFill>
                  <a:schemeClr val="tx1"/>
                </a:solidFill>
                <a:latin typeface="Verdana"/>
                <a:ea typeface="+mn-ea"/>
                <a:cs typeface="+mn-cs"/>
              </a:rPr>
              <a:t>e</a:t>
            </a:r>
            <a:r>
              <a:rPr lang="en-US" sz="3207" kern="1200" baseline="6856">
                <a:solidFill>
                  <a:schemeClr val="tx1"/>
                </a:solidFill>
                <a:latin typeface="Verdana"/>
                <a:ea typeface="+mn-ea"/>
                <a:cs typeface="+mn-cs"/>
              </a:rPr>
              <a:t>p</a:t>
            </a:r>
            <a:r>
              <a:rPr lang="en-US" sz="3207" kern="1200" spc="-5" baseline="6856">
                <a:solidFill>
                  <a:schemeClr val="tx1"/>
                </a:solidFill>
                <a:latin typeface="Verdana"/>
                <a:ea typeface="+mn-ea"/>
                <a:cs typeface="+mn-cs"/>
              </a:rPr>
              <a:t>e</a:t>
            </a:r>
            <a:r>
              <a:rPr lang="en-US" sz="3207" kern="1200" baseline="6856">
                <a:solidFill>
                  <a:schemeClr val="tx1"/>
                </a:solidFill>
                <a:latin typeface="Verdana"/>
                <a:ea typeface="+mn-ea"/>
                <a:cs typeface="+mn-cs"/>
              </a:rPr>
              <a:t>nd</a:t>
            </a:r>
            <a:r>
              <a:rPr lang="en-US" sz="3207" kern="1200" spc="-5" baseline="6856">
                <a:solidFill>
                  <a:schemeClr val="tx1"/>
                </a:solidFill>
                <a:latin typeface="Verdana"/>
                <a:ea typeface="+mn-ea"/>
                <a:cs typeface="+mn-cs"/>
              </a:rPr>
              <a:t>e</a:t>
            </a:r>
            <a:r>
              <a:rPr lang="en-US" sz="3207" kern="1200" baseline="6856">
                <a:solidFill>
                  <a:schemeClr val="tx1"/>
                </a:solidFill>
                <a:latin typeface="Verdana"/>
                <a:ea typeface="+mn-ea"/>
                <a:cs typeface="+mn-cs"/>
              </a:rPr>
              <a:t>nt</a:t>
            </a:r>
            <a:r>
              <a:rPr lang="en-US" sz="3207" kern="1200" spc="-20" baseline="6856">
                <a:solidFill>
                  <a:schemeClr val="tx1"/>
                </a:solidFill>
                <a:latin typeface="Verdana"/>
                <a:ea typeface="+mn-ea"/>
                <a:cs typeface="+mn-cs"/>
              </a:rPr>
              <a:t> </a:t>
            </a:r>
            <a:r>
              <a:rPr lang="en-US" sz="3207" kern="1200" spc="5" baseline="6856">
                <a:solidFill>
                  <a:srgbClr val="FF0000"/>
                </a:solidFill>
                <a:latin typeface="Verdana"/>
                <a:ea typeface="+mn-ea"/>
                <a:cs typeface="+mn-cs"/>
              </a:rPr>
              <a:t>D</a:t>
            </a:r>
            <a:r>
              <a:rPr lang="en-US" sz="3207" kern="1200" spc="-9" baseline="6856">
                <a:solidFill>
                  <a:schemeClr val="tx1"/>
                </a:solidFill>
                <a:latin typeface="Verdana"/>
                <a:ea typeface="+mn-ea"/>
                <a:cs typeface="+mn-cs"/>
              </a:rPr>
              <a:t>i</a:t>
            </a:r>
            <a:r>
              <a:rPr lang="en-US" sz="3207" kern="1200" baseline="6856">
                <a:solidFill>
                  <a:schemeClr val="tx1"/>
                </a:solidFill>
                <a:latin typeface="Verdana"/>
                <a:ea typeface="+mn-ea"/>
                <a:cs typeface="+mn-cs"/>
              </a:rPr>
              <a:t>sk</a:t>
            </a:r>
            <a:r>
              <a:rPr lang="en-US" sz="3207" kern="1200" spc="5" baseline="6856">
                <a:solidFill>
                  <a:schemeClr val="tx1"/>
                </a:solidFill>
                <a:latin typeface="Verdana"/>
                <a:ea typeface="+mn-ea"/>
                <a:cs typeface="+mn-cs"/>
              </a:rPr>
              <a:t>s</a:t>
            </a:r>
            <a:r>
              <a:rPr lang="en-US" sz="6414" kern="1200" baseline="3413">
                <a:solidFill>
                  <a:schemeClr val="tx1"/>
                </a:solidFill>
                <a:latin typeface="Calibri"/>
                <a:ea typeface="+mn-ea"/>
                <a:cs typeface="Calibri"/>
              </a:rPr>
              <a:t>)</a:t>
            </a:r>
            <a:endParaRPr lang="en-US" sz="3624">
              <a:latin typeface="Calibri"/>
              <a:cs typeface="Calibri"/>
            </a:endParaRPr>
          </a:p>
        </p:txBody>
      </p:sp>
      <p:sp>
        <p:nvSpPr>
          <p:cNvPr id="15" name="object 15"/>
          <p:cNvSpPr txBox="1"/>
          <p:nvPr/>
        </p:nvSpPr>
        <p:spPr>
          <a:xfrm>
            <a:off x="2914379" y="1853284"/>
            <a:ext cx="3913513" cy="594789"/>
          </a:xfrm>
          <a:prstGeom prst="rect">
            <a:avLst/>
          </a:prstGeom>
        </p:spPr>
        <p:txBody>
          <a:bodyPr wrap="square" lIns="0" tIns="0" rIns="0" bIns="0" rtlCol="0">
            <a:noAutofit/>
          </a:bodyPr>
          <a:lstStyle/>
          <a:p>
            <a:pPr marL="380165" indent="-366587" defTabSz="1078992">
              <a:lnSpc>
                <a:spcPts val="2309"/>
              </a:lnSpc>
              <a:spcBef>
                <a:spcPts val="148"/>
              </a:spcBef>
              <a:tabLst>
                <a:tab pos="380165" algn="l"/>
              </a:tabLst>
            </a:pPr>
            <a:r>
              <a:rPr lang="en-US" sz="2138" kern="1200">
                <a:solidFill>
                  <a:srgbClr val="0F1141"/>
                </a:solidFill>
                <a:latin typeface="Wingdings"/>
                <a:ea typeface="+mn-ea"/>
                <a:cs typeface="+mn-cs"/>
              </a:rPr>
              <a:t></a:t>
            </a:r>
            <a:r>
              <a:rPr lang="en-US" sz="2138" kern="1200">
                <a:solidFill>
                  <a:srgbClr val="0F1141"/>
                </a:solidFill>
                <a:latin typeface="Times New Roman"/>
                <a:ea typeface="+mn-ea"/>
                <a:cs typeface="Times New Roman"/>
              </a:rPr>
              <a:t>	</a:t>
            </a:r>
            <a:r>
              <a:rPr lang="en-US" sz="2138" kern="1200" spc="-53">
                <a:solidFill>
                  <a:schemeClr val="tx1"/>
                </a:solidFill>
                <a:latin typeface="Verdana"/>
                <a:ea typeface="+mn-ea"/>
                <a:cs typeface="+mn-cs"/>
              </a:rPr>
              <a:t>R</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dundant</a:t>
            </a:r>
            <a:r>
              <a:rPr lang="en-US" sz="2138" kern="1200" spc="-41">
                <a:solidFill>
                  <a:schemeClr val="tx1"/>
                </a:solidFill>
                <a:latin typeface="Verdana"/>
                <a:ea typeface="+mn-ea"/>
                <a:cs typeface="+mn-cs"/>
              </a:rPr>
              <a:t> </a:t>
            </a:r>
            <a:r>
              <a:rPr lang="en-US" sz="2138" kern="1200">
                <a:solidFill>
                  <a:schemeClr val="tx1"/>
                </a:solidFill>
                <a:latin typeface="Verdana"/>
                <a:ea typeface="+mn-ea"/>
                <a:cs typeface="+mn-cs"/>
              </a:rPr>
              <a:t>Ar</a:t>
            </a:r>
            <a:r>
              <a:rPr lang="en-US" sz="2138" kern="1200" spc="-41">
                <a:solidFill>
                  <a:schemeClr val="tx1"/>
                </a:solidFill>
                <a:latin typeface="Verdana"/>
                <a:ea typeface="+mn-ea"/>
                <a:cs typeface="+mn-cs"/>
              </a:rPr>
              <a:t>r</a:t>
            </a:r>
            <a:r>
              <a:rPr lang="en-US" sz="2138" kern="1200" spc="-15">
                <a:solidFill>
                  <a:schemeClr val="tx1"/>
                </a:solidFill>
                <a:latin typeface="Verdana"/>
                <a:ea typeface="+mn-ea"/>
                <a:cs typeface="+mn-cs"/>
              </a:rPr>
              <a:t>a</a:t>
            </a:r>
            <a:r>
              <a:rPr lang="en-US" sz="2138" kern="1200">
                <a:solidFill>
                  <a:schemeClr val="tx1"/>
                </a:solidFill>
                <a:latin typeface="Verdana"/>
                <a:ea typeface="+mn-ea"/>
                <a:cs typeface="+mn-cs"/>
              </a:rPr>
              <a:t>y </a:t>
            </a:r>
            <a:r>
              <a:rPr lang="en-US" sz="2138" kern="1200" spc="-5">
                <a:solidFill>
                  <a:schemeClr val="tx1"/>
                </a:solidFill>
                <a:latin typeface="Verdana"/>
                <a:ea typeface="+mn-ea"/>
                <a:cs typeface="+mn-cs"/>
              </a:rPr>
              <a:t>o</a:t>
            </a:r>
            <a:r>
              <a:rPr lang="en-US" sz="2138" kern="1200">
                <a:solidFill>
                  <a:schemeClr val="tx1"/>
                </a:solidFill>
                <a:latin typeface="Verdana"/>
                <a:ea typeface="+mn-ea"/>
                <a:cs typeface="+mn-cs"/>
              </a:rPr>
              <a:t>f</a:t>
            </a:r>
            <a:r>
              <a:rPr lang="en-US" sz="2138" kern="1200" spc="-15">
                <a:solidFill>
                  <a:schemeClr val="tx1"/>
                </a:solidFill>
                <a:latin typeface="Verdana"/>
                <a:ea typeface="+mn-ea"/>
                <a:cs typeface="+mn-cs"/>
              </a:rPr>
              <a:t> </a:t>
            </a:r>
            <a:r>
              <a:rPr lang="en-US" sz="2138" kern="1200">
                <a:solidFill>
                  <a:schemeClr val="tx1"/>
                </a:solidFill>
                <a:latin typeface="Verdana"/>
                <a:ea typeface="+mn-ea"/>
                <a:cs typeface="+mn-cs"/>
              </a:rPr>
              <a:t>D</a:t>
            </a:r>
            <a:r>
              <a:rPr lang="en-US" sz="2138" kern="1200" spc="-9">
                <a:solidFill>
                  <a:schemeClr val="tx1"/>
                </a:solidFill>
                <a:latin typeface="Verdana"/>
                <a:ea typeface="+mn-ea"/>
                <a:cs typeface="+mn-cs"/>
              </a:rPr>
              <a:t>i</a:t>
            </a:r>
            <a:r>
              <a:rPr lang="en-US" sz="2138" kern="1200">
                <a:solidFill>
                  <a:schemeClr val="tx1"/>
                </a:solidFill>
                <a:latin typeface="Verdana"/>
                <a:ea typeface="+mn-ea"/>
                <a:cs typeface="+mn-cs"/>
              </a:rPr>
              <a:t>sks </a:t>
            </a:r>
            <a:r>
              <a:rPr lang="en-US" sz="2138" kern="1200" spc="-9">
                <a:solidFill>
                  <a:schemeClr val="tx1"/>
                </a:solidFill>
                <a:latin typeface="Verdana"/>
                <a:ea typeface="+mn-ea"/>
                <a:cs typeface="+mn-cs"/>
              </a:rPr>
              <a:t>i</a:t>
            </a:r>
            <a:r>
              <a:rPr lang="en-US" sz="2138" kern="1200">
                <a:solidFill>
                  <a:schemeClr val="tx1"/>
                </a:solidFill>
                <a:latin typeface="Verdana"/>
                <a:ea typeface="+mn-ea"/>
                <a:cs typeface="+mn-cs"/>
              </a:rPr>
              <a:t>n pa</a:t>
            </a:r>
            <a:r>
              <a:rPr lang="en-US" sz="2138" kern="1200" spc="-41">
                <a:solidFill>
                  <a:schemeClr val="tx1"/>
                </a:solidFill>
                <a:latin typeface="Verdana"/>
                <a:ea typeface="+mn-ea"/>
                <a:cs typeface="+mn-cs"/>
              </a:rPr>
              <a:t>r</a:t>
            </a:r>
            <a:r>
              <a:rPr lang="en-US" sz="2138" kern="1200">
                <a:solidFill>
                  <a:schemeClr val="tx1"/>
                </a:solidFill>
                <a:latin typeface="Verdana"/>
                <a:ea typeface="+mn-ea"/>
                <a:cs typeface="+mn-cs"/>
              </a:rPr>
              <a:t>a</a:t>
            </a:r>
            <a:r>
              <a:rPr lang="en-US" sz="2138" kern="1200" spc="-9">
                <a:solidFill>
                  <a:schemeClr val="tx1"/>
                </a:solidFill>
                <a:latin typeface="Verdana"/>
                <a:ea typeface="+mn-ea"/>
                <a:cs typeface="+mn-cs"/>
              </a:rPr>
              <a:t>ll</a:t>
            </a:r>
            <a:r>
              <a:rPr lang="en-US" sz="2138" kern="1200" spc="-5">
                <a:solidFill>
                  <a:schemeClr val="tx1"/>
                </a:solidFill>
                <a:latin typeface="Verdana"/>
                <a:ea typeface="+mn-ea"/>
                <a:cs typeface="+mn-cs"/>
              </a:rPr>
              <a:t>e</a:t>
            </a:r>
            <a:r>
              <a:rPr lang="en-US" sz="2138" kern="1200" spc="-9">
                <a:solidFill>
                  <a:schemeClr val="tx1"/>
                </a:solidFill>
                <a:latin typeface="Verdana"/>
                <a:ea typeface="+mn-ea"/>
                <a:cs typeface="+mn-cs"/>
              </a:rPr>
              <a:t>l</a:t>
            </a:r>
            <a:r>
              <a:rPr lang="en-US" sz="2138" kern="1200">
                <a:solidFill>
                  <a:schemeClr val="tx1"/>
                </a:solidFill>
                <a:latin typeface="Verdana"/>
                <a:ea typeface="+mn-ea"/>
                <a:cs typeface="+mn-cs"/>
              </a:rPr>
              <a:t>.</a:t>
            </a:r>
            <a:endParaRPr lang="en-US" sz="1812">
              <a:latin typeface="Verdana"/>
              <a:cs typeface="Verdana"/>
            </a:endParaRPr>
          </a:p>
        </p:txBody>
      </p:sp>
      <p:sp>
        <p:nvSpPr>
          <p:cNvPr id="14" name="object 14"/>
          <p:cNvSpPr txBox="1"/>
          <p:nvPr/>
        </p:nvSpPr>
        <p:spPr>
          <a:xfrm>
            <a:off x="6955491" y="1853283"/>
            <a:ext cx="4380480" cy="300394"/>
          </a:xfrm>
          <a:prstGeom prst="rect">
            <a:avLst/>
          </a:prstGeom>
        </p:spPr>
        <p:txBody>
          <a:bodyPr wrap="square" lIns="0" tIns="0" rIns="0" bIns="0" rtlCol="0">
            <a:noAutofit/>
          </a:bodyPr>
          <a:lstStyle/>
          <a:p>
            <a:pPr marL="13577" defTabSz="1078992">
              <a:lnSpc>
                <a:spcPts val="2331"/>
              </a:lnSpc>
              <a:spcBef>
                <a:spcPts val="117"/>
              </a:spcBef>
            </a:pPr>
            <a:r>
              <a:rPr lang="en-IN" sz="2138" kern="1200">
                <a:solidFill>
                  <a:schemeClr val="tx1"/>
                </a:solidFill>
                <a:latin typeface="Verdana"/>
                <a:ea typeface="+mn-ea"/>
                <a:cs typeface="+mn-cs"/>
              </a:rPr>
              <a:t>that</a:t>
            </a:r>
            <a:r>
              <a:rPr lang="en-IN" sz="2138" kern="1200" spc="-31">
                <a:solidFill>
                  <a:schemeClr val="tx1"/>
                </a:solidFill>
                <a:latin typeface="Verdana"/>
                <a:ea typeface="+mn-ea"/>
                <a:cs typeface="+mn-cs"/>
              </a:rPr>
              <a:t> </a:t>
            </a:r>
            <a:r>
              <a:rPr lang="en-IN" sz="2138" kern="1200" spc="-5">
                <a:solidFill>
                  <a:schemeClr val="tx1"/>
                </a:solidFill>
                <a:latin typeface="Verdana"/>
                <a:ea typeface="+mn-ea"/>
                <a:cs typeface="+mn-cs"/>
              </a:rPr>
              <a:t>o</a:t>
            </a:r>
            <a:r>
              <a:rPr lang="en-IN" sz="2138" kern="1200">
                <a:solidFill>
                  <a:schemeClr val="tx1"/>
                </a:solidFill>
                <a:latin typeface="Verdana"/>
                <a:ea typeface="+mn-ea"/>
                <a:cs typeface="+mn-cs"/>
              </a:rPr>
              <a:t>p</a:t>
            </a:r>
            <a:r>
              <a:rPr lang="en-IN" sz="2138" kern="1200" spc="-5">
                <a:solidFill>
                  <a:schemeClr val="tx1"/>
                </a:solidFill>
                <a:latin typeface="Verdana"/>
                <a:ea typeface="+mn-ea"/>
                <a:cs typeface="+mn-cs"/>
              </a:rPr>
              <a:t>e</a:t>
            </a:r>
            <a:r>
              <a:rPr lang="en-IN" sz="2138" kern="1200" spc="-41">
                <a:solidFill>
                  <a:schemeClr val="tx1"/>
                </a:solidFill>
                <a:latin typeface="Verdana"/>
                <a:ea typeface="+mn-ea"/>
                <a:cs typeface="+mn-cs"/>
              </a:rPr>
              <a:t>r</a:t>
            </a:r>
            <a:r>
              <a:rPr lang="en-IN" sz="2138" kern="1200">
                <a:solidFill>
                  <a:schemeClr val="tx1"/>
                </a:solidFill>
                <a:latin typeface="Verdana"/>
                <a:ea typeface="+mn-ea"/>
                <a:cs typeface="+mn-cs"/>
              </a:rPr>
              <a:t>ate</a:t>
            </a:r>
            <a:r>
              <a:rPr lang="en-IN" sz="2138" kern="1200" spc="-9">
                <a:solidFill>
                  <a:schemeClr val="tx1"/>
                </a:solidFill>
                <a:latin typeface="Verdana"/>
                <a:ea typeface="+mn-ea"/>
                <a:cs typeface="+mn-cs"/>
              </a:rPr>
              <a:t> i</a:t>
            </a:r>
            <a:r>
              <a:rPr lang="en-IN" sz="2138" kern="1200">
                <a:solidFill>
                  <a:schemeClr val="tx1"/>
                </a:solidFill>
                <a:latin typeface="Verdana"/>
                <a:ea typeface="+mn-ea"/>
                <a:cs typeface="+mn-cs"/>
              </a:rPr>
              <a:t>nd</a:t>
            </a:r>
            <a:r>
              <a:rPr lang="en-IN" sz="2138" kern="1200" spc="-5">
                <a:solidFill>
                  <a:schemeClr val="tx1"/>
                </a:solidFill>
                <a:latin typeface="Verdana"/>
                <a:ea typeface="+mn-ea"/>
                <a:cs typeface="+mn-cs"/>
              </a:rPr>
              <a:t>e</a:t>
            </a:r>
            <a:r>
              <a:rPr lang="en-IN" sz="2138" kern="1200">
                <a:solidFill>
                  <a:schemeClr val="tx1"/>
                </a:solidFill>
                <a:latin typeface="Verdana"/>
                <a:ea typeface="+mn-ea"/>
                <a:cs typeface="+mn-cs"/>
              </a:rPr>
              <a:t>p</a:t>
            </a:r>
            <a:r>
              <a:rPr lang="en-IN" sz="2138" kern="1200" spc="-5">
                <a:solidFill>
                  <a:schemeClr val="tx1"/>
                </a:solidFill>
                <a:latin typeface="Verdana"/>
                <a:ea typeface="+mn-ea"/>
                <a:cs typeface="+mn-cs"/>
              </a:rPr>
              <a:t>e</a:t>
            </a:r>
            <a:r>
              <a:rPr lang="en-IN" sz="2138" kern="1200">
                <a:solidFill>
                  <a:schemeClr val="tx1"/>
                </a:solidFill>
                <a:latin typeface="Verdana"/>
                <a:ea typeface="+mn-ea"/>
                <a:cs typeface="+mn-cs"/>
              </a:rPr>
              <a:t>nd</a:t>
            </a:r>
            <a:r>
              <a:rPr lang="en-IN" sz="2138" kern="1200" spc="-5">
                <a:solidFill>
                  <a:schemeClr val="tx1"/>
                </a:solidFill>
                <a:latin typeface="Verdana"/>
                <a:ea typeface="+mn-ea"/>
                <a:cs typeface="+mn-cs"/>
              </a:rPr>
              <a:t>e</a:t>
            </a:r>
            <a:r>
              <a:rPr lang="en-IN" sz="2138" kern="1200">
                <a:solidFill>
                  <a:schemeClr val="tx1"/>
                </a:solidFill>
                <a:latin typeface="Verdana"/>
                <a:ea typeface="+mn-ea"/>
                <a:cs typeface="+mn-cs"/>
              </a:rPr>
              <a:t>nt</a:t>
            </a:r>
            <a:r>
              <a:rPr lang="en-IN" sz="2138" kern="1200" spc="-9">
                <a:solidFill>
                  <a:schemeClr val="tx1"/>
                </a:solidFill>
                <a:latin typeface="Verdana"/>
                <a:ea typeface="+mn-ea"/>
                <a:cs typeface="+mn-cs"/>
              </a:rPr>
              <a:t>l</a:t>
            </a:r>
            <a:r>
              <a:rPr lang="en-IN" sz="2138" kern="1200">
                <a:solidFill>
                  <a:schemeClr val="tx1"/>
                </a:solidFill>
                <a:latin typeface="Verdana"/>
                <a:ea typeface="+mn-ea"/>
                <a:cs typeface="+mn-cs"/>
              </a:rPr>
              <a:t>y</a:t>
            </a:r>
            <a:r>
              <a:rPr lang="en-IN" sz="2138" kern="1200" spc="-15">
                <a:solidFill>
                  <a:schemeClr val="tx1"/>
                </a:solidFill>
                <a:latin typeface="Verdana"/>
                <a:ea typeface="+mn-ea"/>
                <a:cs typeface="+mn-cs"/>
              </a:rPr>
              <a:t> </a:t>
            </a:r>
            <a:r>
              <a:rPr lang="en-IN" sz="2138" kern="1200">
                <a:solidFill>
                  <a:schemeClr val="tx1"/>
                </a:solidFill>
                <a:latin typeface="Verdana"/>
                <a:ea typeface="+mn-ea"/>
                <a:cs typeface="+mn-cs"/>
              </a:rPr>
              <a:t>and</a:t>
            </a:r>
            <a:endParaRPr lang="en-IN" sz="1812">
              <a:latin typeface="Verdana"/>
              <a:cs typeface="Verdana"/>
            </a:endParaRPr>
          </a:p>
        </p:txBody>
      </p:sp>
      <p:sp>
        <p:nvSpPr>
          <p:cNvPr id="13" name="object 13"/>
          <p:cNvSpPr txBox="1"/>
          <p:nvPr/>
        </p:nvSpPr>
        <p:spPr>
          <a:xfrm>
            <a:off x="2914379" y="2867315"/>
            <a:ext cx="946450" cy="594791"/>
          </a:xfrm>
          <a:prstGeom prst="rect">
            <a:avLst/>
          </a:prstGeom>
        </p:spPr>
        <p:txBody>
          <a:bodyPr wrap="square" lIns="0" tIns="0" rIns="0" bIns="0" rtlCol="0">
            <a:noAutofit/>
          </a:bodyPr>
          <a:lstStyle/>
          <a:p>
            <a:pPr marL="380165" indent="-366587" defTabSz="1078992">
              <a:lnSpc>
                <a:spcPts val="2309"/>
              </a:lnSpc>
              <a:spcBef>
                <a:spcPts val="148"/>
              </a:spcBef>
              <a:tabLst>
                <a:tab pos="380165" algn="l"/>
              </a:tabLst>
            </a:pPr>
            <a:r>
              <a:rPr lang="en-IN" sz="2138" kern="1200">
                <a:solidFill>
                  <a:srgbClr val="0F1141"/>
                </a:solidFill>
                <a:latin typeface="Wingdings"/>
                <a:ea typeface="+mn-ea"/>
                <a:cs typeface="+mn-cs"/>
              </a:rPr>
              <a:t></a:t>
            </a:r>
            <a:r>
              <a:rPr lang="en-IN" sz="2138" kern="1200">
                <a:solidFill>
                  <a:srgbClr val="0F1141"/>
                </a:solidFill>
                <a:latin typeface="Times New Roman"/>
                <a:ea typeface="+mn-ea"/>
                <a:cs typeface="Times New Roman"/>
              </a:rPr>
              <a:t>	</a:t>
            </a:r>
            <a:r>
              <a:rPr lang="en-IN" sz="2138" kern="1200">
                <a:solidFill>
                  <a:schemeClr val="tx1"/>
                </a:solidFill>
                <a:latin typeface="Verdana"/>
                <a:ea typeface="+mn-ea"/>
                <a:cs typeface="+mn-cs"/>
              </a:rPr>
              <a:t>Is a and</a:t>
            </a:r>
            <a:endParaRPr lang="en-IN" sz="1812">
              <a:latin typeface="Verdana"/>
              <a:cs typeface="Verdana"/>
            </a:endParaRPr>
          </a:p>
        </p:txBody>
      </p:sp>
      <p:sp>
        <p:nvSpPr>
          <p:cNvPr id="12" name="object 12"/>
          <p:cNvSpPr txBox="1"/>
          <p:nvPr/>
        </p:nvSpPr>
        <p:spPr>
          <a:xfrm>
            <a:off x="3883817" y="2867315"/>
            <a:ext cx="7320613" cy="594791"/>
          </a:xfrm>
          <a:prstGeom prst="rect">
            <a:avLst/>
          </a:prstGeom>
        </p:spPr>
        <p:txBody>
          <a:bodyPr wrap="square" lIns="0" tIns="0" rIns="0" bIns="0" rtlCol="0">
            <a:noAutofit/>
          </a:bodyPr>
          <a:lstStyle/>
          <a:p>
            <a:pPr marL="13577" indent="8162" defTabSz="1078992">
              <a:lnSpc>
                <a:spcPts val="2309"/>
              </a:lnSpc>
              <a:spcBef>
                <a:spcPts val="148"/>
              </a:spcBef>
            </a:pPr>
            <a:r>
              <a:rPr lang="en-US" sz="2138" kern="1200">
                <a:solidFill>
                  <a:schemeClr val="tx1"/>
                </a:solidFill>
                <a:latin typeface="Verdana"/>
                <a:ea typeface="+mn-ea"/>
                <a:cs typeface="+mn-cs"/>
              </a:rPr>
              <a:t>st</a:t>
            </a:r>
            <a:r>
              <a:rPr lang="en-US" sz="2138" kern="1200" spc="-5">
                <a:solidFill>
                  <a:schemeClr val="tx1"/>
                </a:solidFill>
                <a:latin typeface="Verdana"/>
                <a:ea typeface="+mn-ea"/>
                <a:cs typeface="+mn-cs"/>
              </a:rPr>
              <a:t>o</a:t>
            </a:r>
            <a:r>
              <a:rPr lang="en-US" sz="2138" kern="1200" spc="-41">
                <a:solidFill>
                  <a:schemeClr val="tx1"/>
                </a:solidFill>
                <a:latin typeface="Verdana"/>
                <a:ea typeface="+mn-ea"/>
                <a:cs typeface="+mn-cs"/>
              </a:rPr>
              <a:t>r</a:t>
            </a:r>
            <a:r>
              <a:rPr lang="en-US" sz="2138" kern="1200">
                <a:solidFill>
                  <a:schemeClr val="tx1"/>
                </a:solidFill>
                <a:latin typeface="Verdana"/>
                <a:ea typeface="+mn-ea"/>
                <a:cs typeface="+mn-cs"/>
              </a:rPr>
              <a:t>age</a:t>
            </a:r>
            <a:r>
              <a:rPr lang="en-US" sz="2138" kern="1200" spc="-15">
                <a:solidFill>
                  <a:schemeClr val="tx1"/>
                </a:solidFill>
                <a:latin typeface="Verdana"/>
                <a:ea typeface="+mn-ea"/>
                <a:cs typeface="+mn-cs"/>
              </a:rPr>
              <a:t> </a:t>
            </a:r>
            <a:r>
              <a:rPr lang="en-US" sz="2138" kern="1200">
                <a:solidFill>
                  <a:schemeClr val="tx1"/>
                </a:solidFill>
                <a:latin typeface="Verdana"/>
                <a:ea typeface="+mn-ea"/>
                <a:cs typeface="+mn-cs"/>
              </a:rPr>
              <a:t>t</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chn</a:t>
            </a:r>
            <a:r>
              <a:rPr lang="en-US" sz="2138" kern="1200" spc="-5">
                <a:solidFill>
                  <a:schemeClr val="tx1"/>
                </a:solidFill>
                <a:latin typeface="Verdana"/>
                <a:ea typeface="+mn-ea"/>
                <a:cs typeface="+mn-cs"/>
              </a:rPr>
              <a:t>o</a:t>
            </a:r>
            <a:r>
              <a:rPr lang="en-US" sz="2138" kern="1200" spc="-9">
                <a:solidFill>
                  <a:schemeClr val="tx1"/>
                </a:solidFill>
                <a:latin typeface="Verdana"/>
                <a:ea typeface="+mn-ea"/>
                <a:cs typeface="+mn-cs"/>
              </a:rPr>
              <a:t>l</a:t>
            </a:r>
            <a:r>
              <a:rPr lang="en-US" sz="2138" kern="1200" spc="-5">
                <a:solidFill>
                  <a:schemeClr val="tx1"/>
                </a:solidFill>
                <a:latin typeface="Verdana"/>
                <a:ea typeface="+mn-ea"/>
                <a:cs typeface="+mn-cs"/>
              </a:rPr>
              <a:t>o</a:t>
            </a:r>
            <a:r>
              <a:rPr lang="en-US" sz="2138" kern="1200">
                <a:solidFill>
                  <a:schemeClr val="tx1"/>
                </a:solidFill>
                <a:latin typeface="Verdana"/>
                <a:ea typeface="+mn-ea"/>
                <a:cs typeface="+mn-cs"/>
              </a:rPr>
              <a:t>gy</a:t>
            </a:r>
            <a:r>
              <a:rPr lang="en-US" sz="2138" kern="1200" spc="-15">
                <a:solidFill>
                  <a:schemeClr val="tx1"/>
                </a:solidFill>
                <a:latin typeface="Verdana"/>
                <a:ea typeface="+mn-ea"/>
                <a:cs typeface="+mn-cs"/>
              </a:rPr>
              <a:t> </a:t>
            </a:r>
            <a:r>
              <a:rPr lang="en-US" sz="2138" kern="1200">
                <a:solidFill>
                  <a:schemeClr val="tx1"/>
                </a:solidFill>
                <a:latin typeface="Verdana"/>
                <a:ea typeface="+mn-ea"/>
                <a:cs typeface="+mn-cs"/>
              </a:rPr>
              <a:t>that</a:t>
            </a:r>
            <a:r>
              <a:rPr lang="en-US" sz="2138" kern="1200" spc="-15">
                <a:solidFill>
                  <a:schemeClr val="tx1"/>
                </a:solidFill>
                <a:latin typeface="Verdana"/>
                <a:ea typeface="+mn-ea"/>
                <a:cs typeface="+mn-cs"/>
              </a:rPr>
              <a:t> </a:t>
            </a:r>
            <a:r>
              <a:rPr lang="en-US" sz="2138" kern="1200">
                <a:solidFill>
                  <a:schemeClr val="tx1"/>
                </a:solidFill>
                <a:latin typeface="Verdana"/>
                <a:ea typeface="+mn-ea"/>
                <a:cs typeface="+mn-cs"/>
              </a:rPr>
              <a:t>pr</a:t>
            </a:r>
            <a:r>
              <a:rPr lang="en-US" sz="2138" kern="1200" spc="-15">
                <a:solidFill>
                  <a:schemeClr val="tx1"/>
                </a:solidFill>
                <a:latin typeface="Verdana"/>
                <a:ea typeface="+mn-ea"/>
                <a:cs typeface="+mn-cs"/>
              </a:rPr>
              <a:t>o</a:t>
            </a:r>
            <a:r>
              <a:rPr lang="en-US" sz="2138" kern="1200">
                <a:solidFill>
                  <a:schemeClr val="tx1"/>
                </a:solidFill>
                <a:latin typeface="Verdana"/>
                <a:ea typeface="+mn-ea"/>
                <a:cs typeface="+mn-cs"/>
              </a:rPr>
              <a:t>v</a:t>
            </a:r>
            <a:r>
              <a:rPr lang="en-US" sz="2138" kern="1200" spc="-9">
                <a:solidFill>
                  <a:schemeClr val="tx1"/>
                </a:solidFill>
                <a:latin typeface="Verdana"/>
                <a:ea typeface="+mn-ea"/>
                <a:cs typeface="+mn-cs"/>
              </a:rPr>
              <a:t>i</a:t>
            </a:r>
            <a:r>
              <a:rPr lang="en-US" sz="2138" kern="1200">
                <a:solidFill>
                  <a:schemeClr val="tx1"/>
                </a:solidFill>
                <a:latin typeface="Verdana"/>
                <a:ea typeface="+mn-ea"/>
                <a:cs typeface="+mn-cs"/>
              </a:rPr>
              <a:t>d</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s </a:t>
            </a:r>
            <a:r>
              <a:rPr lang="en-US" sz="2138" kern="1200" spc="-9">
                <a:solidFill>
                  <a:schemeClr val="tx1"/>
                </a:solidFill>
                <a:latin typeface="Verdana"/>
                <a:ea typeface="+mn-ea"/>
                <a:cs typeface="+mn-cs"/>
              </a:rPr>
              <a:t>i</a:t>
            </a:r>
            <a:r>
              <a:rPr lang="en-US" sz="2138" kern="1200">
                <a:solidFill>
                  <a:schemeClr val="tx1"/>
                </a:solidFill>
                <a:latin typeface="Verdana"/>
                <a:ea typeface="+mn-ea"/>
                <a:cs typeface="+mn-cs"/>
              </a:rPr>
              <a:t>ncr</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as</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d</a:t>
            </a:r>
            <a:r>
              <a:rPr lang="en-US" sz="2138" kern="1200" spc="-20">
                <a:solidFill>
                  <a:schemeClr val="tx1"/>
                </a:solidFill>
                <a:latin typeface="Verdana"/>
                <a:ea typeface="+mn-ea"/>
                <a:cs typeface="+mn-cs"/>
              </a:rPr>
              <a:t> </a:t>
            </a:r>
            <a:r>
              <a:rPr lang="en-US" sz="2138" kern="1200">
                <a:solidFill>
                  <a:schemeClr val="tx1"/>
                </a:solidFill>
                <a:latin typeface="Verdana"/>
                <a:ea typeface="+mn-ea"/>
                <a:cs typeface="+mn-cs"/>
              </a:rPr>
              <a:t>r</a:t>
            </a:r>
            <a:r>
              <a:rPr lang="en-US" sz="2138" kern="1200" spc="-5">
                <a:solidFill>
                  <a:schemeClr val="tx1"/>
                </a:solidFill>
                <a:latin typeface="Verdana"/>
                <a:ea typeface="+mn-ea"/>
                <a:cs typeface="+mn-cs"/>
              </a:rPr>
              <a:t>e</a:t>
            </a:r>
            <a:r>
              <a:rPr lang="en-US" sz="2138" kern="1200" spc="-9">
                <a:solidFill>
                  <a:schemeClr val="tx1"/>
                </a:solidFill>
                <a:latin typeface="Verdana"/>
                <a:ea typeface="+mn-ea"/>
                <a:cs typeface="+mn-cs"/>
              </a:rPr>
              <a:t>li</a:t>
            </a:r>
            <a:r>
              <a:rPr lang="en-US" sz="2138" kern="1200">
                <a:solidFill>
                  <a:schemeClr val="tx1"/>
                </a:solidFill>
                <a:latin typeface="Verdana"/>
                <a:ea typeface="+mn-ea"/>
                <a:cs typeface="+mn-cs"/>
              </a:rPr>
              <a:t>ab</a:t>
            </a:r>
            <a:r>
              <a:rPr lang="en-US" sz="2138" kern="1200" spc="-9">
                <a:solidFill>
                  <a:schemeClr val="tx1"/>
                </a:solidFill>
                <a:latin typeface="Verdana"/>
                <a:ea typeface="+mn-ea"/>
                <a:cs typeface="+mn-cs"/>
              </a:rPr>
              <a:t>ilit</a:t>
            </a:r>
            <a:r>
              <a:rPr lang="en-US" sz="2138" kern="1200">
                <a:solidFill>
                  <a:schemeClr val="tx1"/>
                </a:solidFill>
                <a:latin typeface="Verdana"/>
                <a:ea typeface="+mn-ea"/>
                <a:cs typeface="+mn-cs"/>
              </a:rPr>
              <a:t>y funct</a:t>
            </a:r>
            <a:r>
              <a:rPr lang="en-US" sz="2138" kern="1200" spc="-9">
                <a:solidFill>
                  <a:schemeClr val="tx1"/>
                </a:solidFill>
                <a:latin typeface="Verdana"/>
                <a:ea typeface="+mn-ea"/>
                <a:cs typeface="+mn-cs"/>
              </a:rPr>
              <a:t>i</a:t>
            </a:r>
            <a:r>
              <a:rPr lang="en-US" sz="2138" kern="1200" spc="-5">
                <a:solidFill>
                  <a:schemeClr val="tx1"/>
                </a:solidFill>
                <a:latin typeface="Verdana"/>
                <a:ea typeface="+mn-ea"/>
                <a:cs typeface="+mn-cs"/>
              </a:rPr>
              <a:t>o</a:t>
            </a:r>
            <a:r>
              <a:rPr lang="en-US" sz="2138" kern="1200">
                <a:solidFill>
                  <a:schemeClr val="tx1"/>
                </a:solidFill>
                <a:latin typeface="Verdana"/>
                <a:ea typeface="+mn-ea"/>
                <a:cs typeface="+mn-cs"/>
              </a:rPr>
              <a:t>ns</a:t>
            </a:r>
            <a:r>
              <a:rPr lang="en-US" sz="2138" kern="1200" spc="-58">
                <a:solidFill>
                  <a:schemeClr val="tx1"/>
                </a:solidFill>
                <a:latin typeface="Verdana"/>
                <a:ea typeface="+mn-ea"/>
                <a:cs typeface="+mn-cs"/>
              </a:rPr>
              <a:t> </a:t>
            </a:r>
            <a:r>
              <a:rPr lang="en-US" sz="2138" kern="1200">
                <a:solidFill>
                  <a:schemeClr val="tx1"/>
                </a:solidFill>
                <a:latin typeface="Verdana"/>
                <a:ea typeface="+mn-ea"/>
                <a:cs typeface="+mn-cs"/>
              </a:rPr>
              <a:t>thr</a:t>
            </a:r>
            <a:r>
              <a:rPr lang="en-US" sz="2138" kern="1200" spc="-5">
                <a:solidFill>
                  <a:schemeClr val="tx1"/>
                </a:solidFill>
                <a:latin typeface="Verdana"/>
                <a:ea typeface="+mn-ea"/>
                <a:cs typeface="+mn-cs"/>
              </a:rPr>
              <a:t>o</a:t>
            </a:r>
            <a:r>
              <a:rPr lang="en-US" sz="2138" kern="1200">
                <a:solidFill>
                  <a:schemeClr val="tx1"/>
                </a:solidFill>
                <a:latin typeface="Verdana"/>
                <a:ea typeface="+mn-ea"/>
                <a:cs typeface="+mn-cs"/>
              </a:rPr>
              <a:t>ugh</a:t>
            </a:r>
            <a:r>
              <a:rPr lang="en-US" sz="2138" kern="1200" spc="-31">
                <a:solidFill>
                  <a:schemeClr val="tx1"/>
                </a:solidFill>
                <a:latin typeface="Verdana"/>
                <a:ea typeface="+mn-ea"/>
                <a:cs typeface="+mn-cs"/>
              </a:rPr>
              <a:t> </a:t>
            </a:r>
            <a:r>
              <a:rPr lang="en-US" sz="2138" kern="1200">
                <a:solidFill>
                  <a:schemeClr val="tx1"/>
                </a:solidFill>
                <a:latin typeface="Verdana"/>
                <a:ea typeface="+mn-ea"/>
                <a:cs typeface="+mn-cs"/>
              </a:rPr>
              <a:t>r</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dundanc</a:t>
            </a:r>
            <a:r>
              <a:rPr lang="en-US" sz="2138" kern="1200" spc="-138">
                <a:solidFill>
                  <a:schemeClr val="tx1"/>
                </a:solidFill>
                <a:latin typeface="Verdana"/>
                <a:ea typeface="+mn-ea"/>
                <a:cs typeface="+mn-cs"/>
              </a:rPr>
              <a:t>y</a:t>
            </a:r>
            <a:r>
              <a:rPr lang="en-US" sz="2138" kern="1200">
                <a:solidFill>
                  <a:schemeClr val="tx1"/>
                </a:solidFill>
                <a:latin typeface="Verdana"/>
                <a:ea typeface="+mn-ea"/>
                <a:cs typeface="+mn-cs"/>
              </a:rPr>
              <a:t>.</a:t>
            </a:r>
            <a:endParaRPr lang="en-US" sz="1812">
              <a:latin typeface="Verdana"/>
              <a:cs typeface="Verdana"/>
            </a:endParaRPr>
          </a:p>
        </p:txBody>
      </p:sp>
      <p:sp>
        <p:nvSpPr>
          <p:cNvPr id="11" name="object 11"/>
          <p:cNvSpPr txBox="1"/>
          <p:nvPr/>
        </p:nvSpPr>
        <p:spPr>
          <a:xfrm>
            <a:off x="2914379" y="3881350"/>
            <a:ext cx="951367" cy="594791"/>
          </a:xfrm>
          <a:prstGeom prst="rect">
            <a:avLst/>
          </a:prstGeom>
        </p:spPr>
        <p:txBody>
          <a:bodyPr wrap="square" lIns="0" tIns="0" rIns="0" bIns="0" rtlCol="0">
            <a:noAutofit/>
          </a:bodyPr>
          <a:lstStyle/>
          <a:p>
            <a:pPr marL="380165" indent="-366587" defTabSz="1078992">
              <a:lnSpc>
                <a:spcPts val="2309"/>
              </a:lnSpc>
              <a:spcBef>
                <a:spcPts val="148"/>
              </a:spcBef>
              <a:tabLst>
                <a:tab pos="380165" algn="l"/>
              </a:tabLst>
            </a:pPr>
            <a:r>
              <a:rPr lang="en-IN" sz="2138" kern="1200">
                <a:solidFill>
                  <a:srgbClr val="0F1141"/>
                </a:solidFill>
                <a:latin typeface="Wingdings"/>
                <a:ea typeface="+mn-ea"/>
                <a:cs typeface="+mn-cs"/>
              </a:rPr>
              <a:t></a:t>
            </a:r>
            <a:r>
              <a:rPr lang="en-IN" sz="2138" kern="1200">
                <a:solidFill>
                  <a:srgbClr val="0F1141"/>
                </a:solidFill>
                <a:latin typeface="Times New Roman"/>
                <a:ea typeface="+mn-ea"/>
                <a:cs typeface="Times New Roman"/>
              </a:rPr>
              <a:t>	</a:t>
            </a:r>
            <a:r>
              <a:rPr lang="en-IN" sz="2138" kern="1200">
                <a:solidFill>
                  <a:schemeClr val="tx1"/>
                </a:solidFill>
                <a:latin typeface="Verdana"/>
                <a:ea typeface="+mn-ea"/>
                <a:cs typeface="+mn-cs"/>
              </a:rPr>
              <a:t>The </a:t>
            </a:r>
            <a:r>
              <a:rPr lang="en-IN" sz="2138" kern="1200" spc="-9">
                <a:solidFill>
                  <a:schemeClr val="tx1"/>
                </a:solidFill>
                <a:latin typeface="Verdana"/>
                <a:ea typeface="+mn-ea"/>
                <a:cs typeface="+mn-cs"/>
              </a:rPr>
              <a:t>i</a:t>
            </a:r>
            <a:r>
              <a:rPr lang="en-IN" sz="2138" kern="1200">
                <a:solidFill>
                  <a:schemeClr val="tx1"/>
                </a:solidFill>
                <a:latin typeface="Verdana"/>
                <a:ea typeface="+mn-ea"/>
                <a:cs typeface="+mn-cs"/>
              </a:rPr>
              <a:t>nto</a:t>
            </a:r>
            <a:endParaRPr lang="en-IN" sz="1812">
              <a:latin typeface="Verdana"/>
              <a:cs typeface="Verdana"/>
            </a:endParaRPr>
          </a:p>
        </p:txBody>
      </p:sp>
      <p:sp>
        <p:nvSpPr>
          <p:cNvPr id="10" name="object 10"/>
          <p:cNvSpPr txBox="1"/>
          <p:nvPr/>
        </p:nvSpPr>
        <p:spPr>
          <a:xfrm>
            <a:off x="3880267" y="3881350"/>
            <a:ext cx="7169456" cy="300394"/>
          </a:xfrm>
          <a:prstGeom prst="rect">
            <a:avLst/>
          </a:prstGeom>
        </p:spPr>
        <p:txBody>
          <a:bodyPr wrap="square" lIns="0" tIns="0" rIns="0" bIns="0" rtlCol="0">
            <a:noAutofit/>
          </a:bodyPr>
          <a:lstStyle/>
          <a:p>
            <a:pPr marL="13577" defTabSz="1078992">
              <a:lnSpc>
                <a:spcPts val="2331"/>
              </a:lnSpc>
              <a:spcBef>
                <a:spcPts val="117"/>
              </a:spcBef>
            </a:pPr>
            <a:r>
              <a:rPr lang="fr-FR" sz="2138" kern="1200">
                <a:solidFill>
                  <a:schemeClr val="tx1"/>
                </a:solidFill>
                <a:latin typeface="Verdana"/>
                <a:ea typeface="+mn-ea"/>
                <a:cs typeface="+mn-cs"/>
              </a:rPr>
              <a:t>t</a:t>
            </a:r>
            <a:r>
              <a:rPr lang="fr-FR" sz="2138" kern="1200" spc="-5">
                <a:solidFill>
                  <a:schemeClr val="tx1"/>
                </a:solidFill>
                <a:latin typeface="Verdana"/>
                <a:ea typeface="+mn-ea"/>
                <a:cs typeface="+mn-cs"/>
              </a:rPr>
              <a:t>e</a:t>
            </a:r>
            <a:r>
              <a:rPr lang="fr-FR" sz="2138" kern="1200">
                <a:solidFill>
                  <a:schemeClr val="tx1"/>
                </a:solidFill>
                <a:latin typeface="Verdana"/>
                <a:ea typeface="+mn-ea"/>
                <a:cs typeface="+mn-cs"/>
              </a:rPr>
              <a:t>chn</a:t>
            </a:r>
            <a:r>
              <a:rPr lang="fr-FR" sz="2138" kern="1200" spc="-9">
                <a:solidFill>
                  <a:schemeClr val="tx1"/>
                </a:solidFill>
                <a:latin typeface="Verdana"/>
                <a:ea typeface="+mn-ea"/>
                <a:cs typeface="+mn-cs"/>
              </a:rPr>
              <a:t>i</a:t>
            </a:r>
            <a:r>
              <a:rPr lang="fr-FR" sz="2138" kern="1200">
                <a:solidFill>
                  <a:schemeClr val="tx1"/>
                </a:solidFill>
                <a:latin typeface="Verdana"/>
                <a:ea typeface="+mn-ea"/>
                <a:cs typeface="+mn-cs"/>
              </a:rPr>
              <a:t>que</a:t>
            </a:r>
            <a:r>
              <a:rPr lang="fr-FR" sz="2138" kern="1200" spc="-37">
                <a:solidFill>
                  <a:schemeClr val="tx1"/>
                </a:solidFill>
                <a:latin typeface="Verdana"/>
                <a:ea typeface="+mn-ea"/>
                <a:cs typeface="+mn-cs"/>
              </a:rPr>
              <a:t> </a:t>
            </a:r>
            <a:r>
              <a:rPr lang="fr-FR" sz="2138" kern="1200">
                <a:solidFill>
                  <a:schemeClr val="tx1"/>
                </a:solidFill>
                <a:latin typeface="Verdana"/>
                <a:ea typeface="+mn-ea"/>
                <a:cs typeface="+mn-cs"/>
              </a:rPr>
              <a:t>c</a:t>
            </a:r>
            <a:r>
              <a:rPr lang="fr-FR" sz="2138" kern="1200" spc="-5">
                <a:solidFill>
                  <a:schemeClr val="tx1"/>
                </a:solidFill>
                <a:latin typeface="Verdana"/>
                <a:ea typeface="+mn-ea"/>
                <a:cs typeface="+mn-cs"/>
              </a:rPr>
              <a:t>om</a:t>
            </a:r>
            <a:r>
              <a:rPr lang="fr-FR" sz="2138" kern="1200">
                <a:solidFill>
                  <a:schemeClr val="tx1"/>
                </a:solidFill>
                <a:latin typeface="Verdana"/>
                <a:ea typeface="+mn-ea"/>
                <a:cs typeface="+mn-cs"/>
              </a:rPr>
              <a:t>b</a:t>
            </a:r>
            <a:r>
              <a:rPr lang="fr-FR" sz="2138" kern="1200" spc="-9">
                <a:solidFill>
                  <a:schemeClr val="tx1"/>
                </a:solidFill>
                <a:latin typeface="Verdana"/>
                <a:ea typeface="+mn-ea"/>
                <a:cs typeface="+mn-cs"/>
              </a:rPr>
              <a:t>i</a:t>
            </a:r>
            <a:r>
              <a:rPr lang="fr-FR" sz="2138" kern="1200">
                <a:solidFill>
                  <a:schemeClr val="tx1"/>
                </a:solidFill>
                <a:latin typeface="Verdana"/>
                <a:ea typeface="+mn-ea"/>
                <a:cs typeface="+mn-cs"/>
              </a:rPr>
              <a:t>n</a:t>
            </a:r>
            <a:r>
              <a:rPr lang="fr-FR" sz="2138" kern="1200" spc="-5">
                <a:solidFill>
                  <a:schemeClr val="tx1"/>
                </a:solidFill>
                <a:latin typeface="Verdana"/>
                <a:ea typeface="+mn-ea"/>
                <a:cs typeface="+mn-cs"/>
              </a:rPr>
              <a:t>e</a:t>
            </a:r>
            <a:r>
              <a:rPr lang="fr-FR" sz="2138" kern="1200">
                <a:solidFill>
                  <a:schemeClr val="tx1"/>
                </a:solidFill>
                <a:latin typeface="Verdana"/>
                <a:ea typeface="+mn-ea"/>
                <a:cs typeface="+mn-cs"/>
              </a:rPr>
              <a:t>s</a:t>
            </a:r>
            <a:r>
              <a:rPr lang="fr-FR" sz="2138" kern="1200" spc="15">
                <a:solidFill>
                  <a:schemeClr val="tx1"/>
                </a:solidFill>
                <a:latin typeface="Verdana"/>
                <a:ea typeface="+mn-ea"/>
                <a:cs typeface="+mn-cs"/>
              </a:rPr>
              <a:t> </a:t>
            </a:r>
            <a:r>
              <a:rPr lang="fr-FR" sz="2138" kern="1200" spc="-5">
                <a:solidFill>
                  <a:schemeClr val="tx1"/>
                </a:solidFill>
                <a:latin typeface="Verdana"/>
                <a:ea typeface="+mn-ea"/>
                <a:cs typeface="+mn-cs"/>
              </a:rPr>
              <a:t>m</a:t>
            </a:r>
            <a:r>
              <a:rPr lang="fr-FR" sz="2138" kern="1200">
                <a:solidFill>
                  <a:schemeClr val="tx1"/>
                </a:solidFill>
                <a:latin typeface="Verdana"/>
                <a:ea typeface="+mn-ea"/>
                <a:cs typeface="+mn-cs"/>
              </a:rPr>
              <a:t>u</a:t>
            </a:r>
            <a:r>
              <a:rPr lang="fr-FR" sz="2138" kern="1200" spc="-9">
                <a:solidFill>
                  <a:schemeClr val="tx1"/>
                </a:solidFill>
                <a:latin typeface="Verdana"/>
                <a:ea typeface="+mn-ea"/>
                <a:cs typeface="+mn-cs"/>
              </a:rPr>
              <a:t>l</a:t>
            </a:r>
            <a:r>
              <a:rPr lang="fr-FR" sz="2138" kern="1200">
                <a:solidFill>
                  <a:schemeClr val="tx1"/>
                </a:solidFill>
                <a:latin typeface="Verdana"/>
                <a:ea typeface="+mn-ea"/>
                <a:cs typeface="+mn-cs"/>
              </a:rPr>
              <a:t>t</a:t>
            </a:r>
            <a:r>
              <a:rPr lang="fr-FR" sz="2138" kern="1200" spc="-9">
                <a:solidFill>
                  <a:schemeClr val="tx1"/>
                </a:solidFill>
                <a:latin typeface="Verdana"/>
                <a:ea typeface="+mn-ea"/>
                <a:cs typeface="+mn-cs"/>
              </a:rPr>
              <a:t>i</a:t>
            </a:r>
            <a:r>
              <a:rPr lang="fr-FR" sz="2138" kern="1200">
                <a:solidFill>
                  <a:schemeClr val="tx1"/>
                </a:solidFill>
                <a:latin typeface="Verdana"/>
                <a:ea typeface="+mn-ea"/>
                <a:cs typeface="+mn-cs"/>
              </a:rPr>
              <a:t>p</a:t>
            </a:r>
            <a:r>
              <a:rPr lang="fr-FR" sz="2138" kern="1200" spc="-9">
                <a:solidFill>
                  <a:schemeClr val="tx1"/>
                </a:solidFill>
                <a:latin typeface="Verdana"/>
                <a:ea typeface="+mn-ea"/>
                <a:cs typeface="+mn-cs"/>
              </a:rPr>
              <a:t>l</a:t>
            </a:r>
            <a:r>
              <a:rPr lang="fr-FR" sz="2138" kern="1200">
                <a:solidFill>
                  <a:schemeClr val="tx1"/>
                </a:solidFill>
                <a:latin typeface="Verdana"/>
                <a:ea typeface="+mn-ea"/>
                <a:cs typeface="+mn-cs"/>
              </a:rPr>
              <a:t>e</a:t>
            </a:r>
            <a:r>
              <a:rPr lang="fr-FR" sz="2138" kern="1200" spc="9">
                <a:solidFill>
                  <a:schemeClr val="tx1"/>
                </a:solidFill>
                <a:latin typeface="Verdana"/>
                <a:ea typeface="+mn-ea"/>
                <a:cs typeface="+mn-cs"/>
              </a:rPr>
              <a:t> </a:t>
            </a:r>
            <a:r>
              <a:rPr lang="fr-FR" sz="2138" kern="1200">
                <a:solidFill>
                  <a:schemeClr val="tx1"/>
                </a:solidFill>
                <a:latin typeface="Verdana"/>
                <a:ea typeface="+mn-ea"/>
                <a:cs typeface="+mn-cs"/>
              </a:rPr>
              <a:t>d</a:t>
            </a:r>
            <a:r>
              <a:rPr lang="fr-FR" sz="2138" kern="1200" spc="-9">
                <a:solidFill>
                  <a:schemeClr val="tx1"/>
                </a:solidFill>
                <a:latin typeface="Verdana"/>
                <a:ea typeface="+mn-ea"/>
                <a:cs typeface="+mn-cs"/>
              </a:rPr>
              <a:t>i</a:t>
            </a:r>
            <a:r>
              <a:rPr lang="fr-FR" sz="2138" kern="1200">
                <a:solidFill>
                  <a:schemeClr val="tx1"/>
                </a:solidFill>
                <a:latin typeface="Verdana"/>
                <a:ea typeface="+mn-ea"/>
                <a:cs typeface="+mn-cs"/>
              </a:rPr>
              <a:t>sk dr</a:t>
            </a:r>
            <a:r>
              <a:rPr lang="fr-FR" sz="2138" kern="1200" spc="-9">
                <a:solidFill>
                  <a:schemeClr val="tx1"/>
                </a:solidFill>
                <a:latin typeface="Verdana"/>
                <a:ea typeface="+mn-ea"/>
                <a:cs typeface="+mn-cs"/>
              </a:rPr>
              <a:t>iv</a:t>
            </a:r>
            <a:r>
              <a:rPr lang="fr-FR" sz="2138" kern="1200">
                <a:solidFill>
                  <a:schemeClr val="tx1"/>
                </a:solidFill>
                <a:latin typeface="Verdana"/>
                <a:ea typeface="+mn-ea"/>
                <a:cs typeface="+mn-cs"/>
              </a:rPr>
              <a:t>e</a:t>
            </a:r>
            <a:r>
              <a:rPr lang="fr-FR" sz="2138" kern="1200" spc="-9">
                <a:solidFill>
                  <a:schemeClr val="tx1"/>
                </a:solidFill>
                <a:latin typeface="Verdana"/>
                <a:ea typeface="+mn-ea"/>
                <a:cs typeface="+mn-cs"/>
              </a:rPr>
              <a:t> </a:t>
            </a:r>
            <a:r>
              <a:rPr lang="fr-FR" sz="2138" kern="1200">
                <a:solidFill>
                  <a:schemeClr val="tx1"/>
                </a:solidFill>
                <a:latin typeface="Verdana"/>
                <a:ea typeface="+mn-ea"/>
                <a:cs typeface="+mn-cs"/>
              </a:rPr>
              <a:t>c</a:t>
            </a:r>
            <a:r>
              <a:rPr lang="fr-FR" sz="2138" kern="1200" spc="-5">
                <a:solidFill>
                  <a:schemeClr val="tx1"/>
                </a:solidFill>
                <a:latin typeface="Verdana"/>
                <a:ea typeface="+mn-ea"/>
                <a:cs typeface="+mn-cs"/>
              </a:rPr>
              <a:t>om</a:t>
            </a:r>
            <a:r>
              <a:rPr lang="fr-FR" sz="2138" kern="1200">
                <a:solidFill>
                  <a:schemeClr val="tx1"/>
                </a:solidFill>
                <a:latin typeface="Verdana"/>
                <a:ea typeface="+mn-ea"/>
                <a:cs typeface="+mn-cs"/>
              </a:rPr>
              <a:t>p</a:t>
            </a:r>
            <a:r>
              <a:rPr lang="fr-FR" sz="2138" kern="1200" spc="-5">
                <a:solidFill>
                  <a:schemeClr val="tx1"/>
                </a:solidFill>
                <a:latin typeface="Verdana"/>
                <a:ea typeface="+mn-ea"/>
                <a:cs typeface="+mn-cs"/>
              </a:rPr>
              <a:t>o</a:t>
            </a:r>
            <a:r>
              <a:rPr lang="fr-FR" sz="2138" kern="1200">
                <a:solidFill>
                  <a:schemeClr val="tx1"/>
                </a:solidFill>
                <a:latin typeface="Verdana"/>
                <a:ea typeface="+mn-ea"/>
                <a:cs typeface="+mn-cs"/>
              </a:rPr>
              <a:t>n</a:t>
            </a:r>
            <a:r>
              <a:rPr lang="fr-FR" sz="2138" kern="1200" spc="-5">
                <a:solidFill>
                  <a:schemeClr val="tx1"/>
                </a:solidFill>
                <a:latin typeface="Verdana"/>
                <a:ea typeface="+mn-ea"/>
                <a:cs typeface="+mn-cs"/>
              </a:rPr>
              <a:t>e</a:t>
            </a:r>
            <a:r>
              <a:rPr lang="fr-FR" sz="2138" kern="1200">
                <a:solidFill>
                  <a:schemeClr val="tx1"/>
                </a:solidFill>
                <a:latin typeface="Verdana"/>
                <a:ea typeface="+mn-ea"/>
                <a:cs typeface="+mn-cs"/>
              </a:rPr>
              <a:t>nts</a:t>
            </a:r>
            <a:endParaRPr lang="fr-FR" sz="1812">
              <a:latin typeface="Verdana"/>
              <a:cs typeface="Verdana"/>
            </a:endParaRPr>
          </a:p>
        </p:txBody>
      </p:sp>
      <p:sp>
        <p:nvSpPr>
          <p:cNvPr id="9" name="object 9"/>
          <p:cNvSpPr txBox="1"/>
          <p:nvPr/>
        </p:nvSpPr>
        <p:spPr>
          <a:xfrm>
            <a:off x="3896654" y="4175746"/>
            <a:ext cx="6380373" cy="300393"/>
          </a:xfrm>
          <a:prstGeom prst="rect">
            <a:avLst/>
          </a:prstGeom>
        </p:spPr>
        <p:txBody>
          <a:bodyPr wrap="square" lIns="0" tIns="0" rIns="0" bIns="0" rtlCol="0">
            <a:noAutofit/>
          </a:bodyPr>
          <a:lstStyle/>
          <a:p>
            <a:pPr marL="13577" defTabSz="1078992">
              <a:lnSpc>
                <a:spcPts val="2331"/>
              </a:lnSpc>
              <a:spcBef>
                <a:spcPts val="117"/>
              </a:spcBef>
            </a:pPr>
            <a:r>
              <a:rPr lang="en-US" sz="2138" kern="1200">
                <a:solidFill>
                  <a:schemeClr val="tx1"/>
                </a:solidFill>
                <a:latin typeface="Verdana"/>
                <a:ea typeface="+mn-ea"/>
                <a:cs typeface="+mn-cs"/>
              </a:rPr>
              <a:t>a</a:t>
            </a:r>
            <a:r>
              <a:rPr lang="en-US" sz="2138" kern="1200" spc="-9">
                <a:solidFill>
                  <a:schemeClr val="tx1"/>
                </a:solidFill>
                <a:latin typeface="Verdana"/>
                <a:ea typeface="+mn-ea"/>
                <a:cs typeface="+mn-cs"/>
              </a:rPr>
              <a:t> l</a:t>
            </a:r>
            <a:r>
              <a:rPr lang="en-US" sz="2138" kern="1200" spc="-5">
                <a:solidFill>
                  <a:schemeClr val="tx1"/>
                </a:solidFill>
                <a:latin typeface="Verdana"/>
                <a:ea typeface="+mn-ea"/>
                <a:cs typeface="+mn-cs"/>
              </a:rPr>
              <a:t>o</a:t>
            </a:r>
            <a:r>
              <a:rPr lang="en-US" sz="2138" kern="1200">
                <a:solidFill>
                  <a:schemeClr val="tx1"/>
                </a:solidFill>
                <a:latin typeface="Verdana"/>
                <a:ea typeface="+mn-ea"/>
                <a:cs typeface="+mn-cs"/>
              </a:rPr>
              <a:t>g</a:t>
            </a:r>
            <a:r>
              <a:rPr lang="en-US" sz="2138" kern="1200" spc="-9">
                <a:solidFill>
                  <a:schemeClr val="tx1"/>
                </a:solidFill>
                <a:latin typeface="Verdana"/>
                <a:ea typeface="+mn-ea"/>
                <a:cs typeface="+mn-cs"/>
              </a:rPr>
              <a:t>i</a:t>
            </a:r>
            <a:r>
              <a:rPr lang="en-US" sz="2138" kern="1200">
                <a:solidFill>
                  <a:schemeClr val="tx1"/>
                </a:solidFill>
                <a:latin typeface="Verdana"/>
                <a:ea typeface="+mn-ea"/>
                <a:cs typeface="+mn-cs"/>
              </a:rPr>
              <a:t>cal</a:t>
            </a:r>
            <a:r>
              <a:rPr lang="en-US" sz="2138" kern="1200" spc="20">
                <a:solidFill>
                  <a:schemeClr val="tx1"/>
                </a:solidFill>
                <a:latin typeface="Verdana"/>
                <a:ea typeface="+mn-ea"/>
                <a:cs typeface="+mn-cs"/>
              </a:rPr>
              <a:t> </a:t>
            </a:r>
            <a:r>
              <a:rPr lang="en-US" sz="2138" kern="1200">
                <a:solidFill>
                  <a:schemeClr val="tx1"/>
                </a:solidFill>
                <a:latin typeface="Verdana"/>
                <a:ea typeface="+mn-ea"/>
                <a:cs typeface="+mn-cs"/>
              </a:rPr>
              <a:t>un</a:t>
            </a:r>
            <a:r>
              <a:rPr lang="en-US" sz="2138" kern="1200" spc="-9">
                <a:solidFill>
                  <a:schemeClr val="tx1"/>
                </a:solidFill>
                <a:latin typeface="Verdana"/>
                <a:ea typeface="+mn-ea"/>
                <a:cs typeface="+mn-cs"/>
              </a:rPr>
              <a:t>i</a:t>
            </a:r>
            <a:r>
              <a:rPr lang="en-US" sz="2138" kern="1200">
                <a:solidFill>
                  <a:schemeClr val="tx1"/>
                </a:solidFill>
                <a:latin typeface="Verdana"/>
                <a:ea typeface="+mn-ea"/>
                <a:cs typeface="+mn-cs"/>
              </a:rPr>
              <a:t>t,</a:t>
            </a:r>
            <a:r>
              <a:rPr lang="en-US" sz="2138" kern="1200" spc="-15">
                <a:solidFill>
                  <a:schemeClr val="tx1"/>
                </a:solidFill>
                <a:latin typeface="Verdana"/>
                <a:ea typeface="+mn-ea"/>
                <a:cs typeface="+mn-cs"/>
              </a:rPr>
              <a:t> </a:t>
            </a:r>
            <a:r>
              <a:rPr lang="en-US" sz="2138" kern="1200">
                <a:solidFill>
                  <a:schemeClr val="tx1"/>
                </a:solidFill>
                <a:latin typeface="Verdana"/>
                <a:ea typeface="+mn-ea"/>
                <a:cs typeface="+mn-cs"/>
              </a:rPr>
              <a:t>wh</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re</a:t>
            </a:r>
            <a:r>
              <a:rPr lang="en-US" sz="2138" kern="1200" spc="-37">
                <a:solidFill>
                  <a:schemeClr val="tx1"/>
                </a:solidFill>
                <a:latin typeface="Verdana"/>
                <a:ea typeface="+mn-ea"/>
                <a:cs typeface="+mn-cs"/>
              </a:rPr>
              <a:t> </a:t>
            </a:r>
            <a:r>
              <a:rPr lang="en-US" sz="2138" kern="1200">
                <a:solidFill>
                  <a:schemeClr val="tx1"/>
                </a:solidFill>
                <a:latin typeface="Verdana"/>
                <a:ea typeface="+mn-ea"/>
                <a:cs typeface="+mn-cs"/>
              </a:rPr>
              <a:t>data</a:t>
            </a:r>
            <a:r>
              <a:rPr lang="en-US" sz="2138" kern="1200" spc="-9">
                <a:solidFill>
                  <a:schemeClr val="tx1"/>
                </a:solidFill>
                <a:latin typeface="Verdana"/>
                <a:ea typeface="+mn-ea"/>
                <a:cs typeface="+mn-cs"/>
              </a:rPr>
              <a:t> i</a:t>
            </a:r>
            <a:r>
              <a:rPr lang="en-US" sz="2138" kern="1200">
                <a:solidFill>
                  <a:schemeClr val="tx1"/>
                </a:solidFill>
                <a:latin typeface="Verdana"/>
                <a:ea typeface="+mn-ea"/>
                <a:cs typeface="+mn-cs"/>
              </a:rPr>
              <a:t>s d</a:t>
            </a:r>
            <a:r>
              <a:rPr lang="en-US" sz="2138" kern="1200" spc="-9">
                <a:solidFill>
                  <a:schemeClr val="tx1"/>
                </a:solidFill>
                <a:latin typeface="Verdana"/>
                <a:ea typeface="+mn-ea"/>
                <a:cs typeface="+mn-cs"/>
              </a:rPr>
              <a:t>i</a:t>
            </a:r>
            <a:r>
              <a:rPr lang="en-US" sz="2138" kern="1200">
                <a:solidFill>
                  <a:schemeClr val="tx1"/>
                </a:solidFill>
                <a:latin typeface="Verdana"/>
                <a:ea typeface="+mn-ea"/>
                <a:cs typeface="+mn-cs"/>
              </a:rPr>
              <a:t>str</a:t>
            </a:r>
            <a:r>
              <a:rPr lang="en-US" sz="2138" kern="1200" spc="-9">
                <a:solidFill>
                  <a:schemeClr val="tx1"/>
                </a:solidFill>
                <a:latin typeface="Verdana"/>
                <a:ea typeface="+mn-ea"/>
                <a:cs typeface="+mn-cs"/>
              </a:rPr>
              <a:t>i</a:t>
            </a:r>
            <a:r>
              <a:rPr lang="en-US" sz="2138" kern="1200">
                <a:solidFill>
                  <a:schemeClr val="tx1"/>
                </a:solidFill>
                <a:latin typeface="Verdana"/>
                <a:ea typeface="+mn-ea"/>
                <a:cs typeface="+mn-cs"/>
              </a:rPr>
              <a:t>but</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d acr</a:t>
            </a:r>
            <a:r>
              <a:rPr lang="en-US" sz="2138" kern="1200" spc="-5">
                <a:solidFill>
                  <a:schemeClr val="tx1"/>
                </a:solidFill>
                <a:latin typeface="Verdana"/>
                <a:ea typeface="+mn-ea"/>
                <a:cs typeface="+mn-cs"/>
              </a:rPr>
              <a:t>o</a:t>
            </a:r>
            <a:r>
              <a:rPr lang="en-US" sz="2138" kern="1200">
                <a:solidFill>
                  <a:schemeClr val="tx1"/>
                </a:solidFill>
                <a:latin typeface="Verdana"/>
                <a:ea typeface="+mn-ea"/>
                <a:cs typeface="+mn-cs"/>
              </a:rPr>
              <a:t>ss</a:t>
            </a:r>
            <a:endParaRPr lang="en-US" sz="1812">
              <a:latin typeface="Verdana"/>
              <a:cs typeface="Verdana"/>
            </a:endParaRPr>
          </a:p>
        </p:txBody>
      </p:sp>
      <p:sp>
        <p:nvSpPr>
          <p:cNvPr id="8" name="object 8"/>
          <p:cNvSpPr txBox="1"/>
          <p:nvPr/>
        </p:nvSpPr>
        <p:spPr>
          <a:xfrm>
            <a:off x="10301938" y="4175746"/>
            <a:ext cx="511526" cy="300393"/>
          </a:xfrm>
          <a:prstGeom prst="rect">
            <a:avLst/>
          </a:prstGeom>
        </p:spPr>
        <p:txBody>
          <a:bodyPr wrap="square" lIns="0" tIns="0" rIns="0" bIns="0" rtlCol="0">
            <a:noAutofit/>
          </a:bodyPr>
          <a:lstStyle/>
          <a:p>
            <a:pPr marL="13577" defTabSz="1078992">
              <a:lnSpc>
                <a:spcPts val="2331"/>
              </a:lnSpc>
              <a:spcBef>
                <a:spcPts val="117"/>
              </a:spcBef>
            </a:pPr>
            <a:r>
              <a:rPr lang="en-IN" sz="2138" kern="1200">
                <a:solidFill>
                  <a:schemeClr val="tx1"/>
                </a:solidFill>
                <a:latin typeface="Verdana"/>
                <a:ea typeface="+mn-ea"/>
                <a:cs typeface="+mn-cs"/>
              </a:rPr>
              <a:t>the</a:t>
            </a:r>
            <a:endParaRPr lang="en-IN" sz="1812">
              <a:latin typeface="Verdana"/>
              <a:cs typeface="Verdana"/>
            </a:endParaRPr>
          </a:p>
        </p:txBody>
      </p:sp>
      <p:sp>
        <p:nvSpPr>
          <p:cNvPr id="7" name="object 7"/>
          <p:cNvSpPr txBox="1"/>
          <p:nvPr/>
        </p:nvSpPr>
        <p:spPr>
          <a:xfrm>
            <a:off x="3282375" y="4470143"/>
            <a:ext cx="4035511" cy="300393"/>
          </a:xfrm>
          <a:prstGeom prst="rect">
            <a:avLst/>
          </a:prstGeom>
        </p:spPr>
        <p:txBody>
          <a:bodyPr wrap="square" lIns="0" tIns="0" rIns="0" bIns="0" rtlCol="0">
            <a:noAutofit/>
          </a:bodyPr>
          <a:lstStyle/>
          <a:p>
            <a:pPr marL="13577" defTabSz="1078992">
              <a:lnSpc>
                <a:spcPts val="2331"/>
              </a:lnSpc>
              <a:spcBef>
                <a:spcPts val="117"/>
              </a:spcBef>
            </a:pPr>
            <a:r>
              <a:rPr lang="en-US" sz="2138" kern="1200">
                <a:solidFill>
                  <a:schemeClr val="tx1"/>
                </a:solidFill>
                <a:latin typeface="Verdana"/>
                <a:ea typeface="+mn-ea"/>
                <a:cs typeface="+mn-cs"/>
              </a:rPr>
              <a:t>dr</a:t>
            </a:r>
            <a:r>
              <a:rPr lang="en-US" sz="2138" kern="1200" spc="-9">
                <a:solidFill>
                  <a:schemeClr val="tx1"/>
                </a:solidFill>
                <a:latin typeface="Verdana"/>
                <a:ea typeface="+mn-ea"/>
                <a:cs typeface="+mn-cs"/>
              </a:rPr>
              <a:t>iv</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s </a:t>
            </a:r>
            <a:r>
              <a:rPr lang="en-US" sz="2138" kern="1200" spc="-9">
                <a:solidFill>
                  <a:schemeClr val="tx1"/>
                </a:solidFill>
                <a:latin typeface="Verdana"/>
                <a:ea typeface="+mn-ea"/>
                <a:cs typeface="+mn-cs"/>
              </a:rPr>
              <a:t>i</a:t>
            </a:r>
            <a:r>
              <a:rPr lang="en-US" sz="2138" kern="1200">
                <a:solidFill>
                  <a:schemeClr val="tx1"/>
                </a:solidFill>
                <a:latin typeface="Verdana"/>
                <a:ea typeface="+mn-ea"/>
                <a:cs typeface="+mn-cs"/>
              </a:rPr>
              <a:t>n </a:t>
            </a:r>
            <a:r>
              <a:rPr lang="en-US" sz="2138" kern="1200" spc="-5">
                <a:solidFill>
                  <a:schemeClr val="tx1"/>
                </a:solidFill>
                <a:latin typeface="Verdana"/>
                <a:ea typeface="+mn-ea"/>
                <a:cs typeface="+mn-cs"/>
              </a:rPr>
              <a:t>o</a:t>
            </a:r>
            <a:r>
              <a:rPr lang="en-US" sz="2138" kern="1200">
                <a:solidFill>
                  <a:schemeClr val="tx1"/>
                </a:solidFill>
                <a:latin typeface="Verdana"/>
                <a:ea typeface="+mn-ea"/>
                <a:cs typeface="+mn-cs"/>
              </a:rPr>
              <a:t>ne</a:t>
            </a:r>
            <a:r>
              <a:rPr lang="en-US" sz="2138" kern="1200" spc="-9">
                <a:solidFill>
                  <a:schemeClr val="tx1"/>
                </a:solidFill>
                <a:latin typeface="Verdana"/>
                <a:ea typeface="+mn-ea"/>
                <a:cs typeface="+mn-cs"/>
              </a:rPr>
              <a:t> </a:t>
            </a:r>
            <a:r>
              <a:rPr lang="en-US" sz="2138" kern="1200" spc="-5">
                <a:solidFill>
                  <a:schemeClr val="tx1"/>
                </a:solidFill>
                <a:latin typeface="Verdana"/>
                <a:ea typeface="+mn-ea"/>
                <a:cs typeface="+mn-cs"/>
              </a:rPr>
              <a:t>o</a:t>
            </a:r>
            <a:r>
              <a:rPr lang="en-US" sz="2138" kern="1200">
                <a:solidFill>
                  <a:schemeClr val="tx1"/>
                </a:solidFill>
                <a:latin typeface="Verdana"/>
                <a:ea typeface="+mn-ea"/>
                <a:cs typeface="+mn-cs"/>
              </a:rPr>
              <a:t>f s</a:t>
            </a:r>
            <a:r>
              <a:rPr lang="en-US" sz="2138" kern="1200" spc="-5">
                <a:solidFill>
                  <a:schemeClr val="tx1"/>
                </a:solidFill>
                <a:latin typeface="Verdana"/>
                <a:ea typeface="+mn-ea"/>
                <a:cs typeface="+mn-cs"/>
              </a:rPr>
              <a:t>e</a:t>
            </a:r>
            <a:r>
              <a:rPr lang="en-US" sz="2138" kern="1200" spc="-9">
                <a:solidFill>
                  <a:schemeClr val="tx1"/>
                </a:solidFill>
                <a:latin typeface="Verdana"/>
                <a:ea typeface="+mn-ea"/>
                <a:cs typeface="+mn-cs"/>
              </a:rPr>
              <a:t>v</a:t>
            </a:r>
            <a:r>
              <a:rPr lang="en-US" sz="2138" kern="1200" spc="-5">
                <a:solidFill>
                  <a:schemeClr val="tx1"/>
                </a:solidFill>
                <a:latin typeface="Verdana"/>
                <a:ea typeface="+mn-ea"/>
                <a:cs typeface="+mn-cs"/>
              </a:rPr>
              <a:t>e</a:t>
            </a:r>
            <a:r>
              <a:rPr lang="en-US" sz="2138" kern="1200" spc="-41">
                <a:solidFill>
                  <a:schemeClr val="tx1"/>
                </a:solidFill>
                <a:latin typeface="Verdana"/>
                <a:ea typeface="+mn-ea"/>
                <a:cs typeface="+mn-cs"/>
              </a:rPr>
              <a:t>r</a:t>
            </a:r>
            <a:r>
              <a:rPr lang="en-US" sz="2138" kern="1200">
                <a:solidFill>
                  <a:schemeClr val="tx1"/>
                </a:solidFill>
                <a:latin typeface="Verdana"/>
                <a:ea typeface="+mn-ea"/>
                <a:cs typeface="+mn-cs"/>
              </a:rPr>
              <a:t>al</a:t>
            </a:r>
            <a:r>
              <a:rPr lang="en-US" sz="2138" kern="1200" spc="-15">
                <a:solidFill>
                  <a:schemeClr val="tx1"/>
                </a:solidFill>
                <a:latin typeface="Verdana"/>
                <a:ea typeface="+mn-ea"/>
                <a:cs typeface="+mn-cs"/>
              </a:rPr>
              <a:t> </a:t>
            </a:r>
            <a:r>
              <a:rPr lang="en-US" sz="2138" kern="1200" spc="-20">
                <a:solidFill>
                  <a:schemeClr val="tx1"/>
                </a:solidFill>
                <a:latin typeface="Verdana"/>
                <a:ea typeface="+mn-ea"/>
                <a:cs typeface="+mn-cs"/>
              </a:rPr>
              <a:t>w</a:t>
            </a:r>
            <a:r>
              <a:rPr lang="en-US" sz="2138" kern="1200" spc="-15">
                <a:solidFill>
                  <a:schemeClr val="tx1"/>
                </a:solidFill>
                <a:latin typeface="Verdana"/>
                <a:ea typeface="+mn-ea"/>
                <a:cs typeface="+mn-cs"/>
              </a:rPr>
              <a:t>a</a:t>
            </a:r>
            <a:r>
              <a:rPr lang="en-US" sz="2138" kern="1200">
                <a:solidFill>
                  <a:schemeClr val="tx1"/>
                </a:solidFill>
                <a:latin typeface="Verdana"/>
                <a:ea typeface="+mn-ea"/>
                <a:cs typeface="+mn-cs"/>
              </a:rPr>
              <a:t>ys</a:t>
            </a:r>
            <a:endParaRPr lang="en-US" sz="1812">
              <a:latin typeface="Verdana"/>
              <a:cs typeface="Verdana"/>
            </a:endParaRPr>
          </a:p>
        </p:txBody>
      </p:sp>
      <p:sp>
        <p:nvSpPr>
          <p:cNvPr id="6" name="object 6"/>
          <p:cNvSpPr txBox="1"/>
          <p:nvPr/>
        </p:nvSpPr>
        <p:spPr>
          <a:xfrm>
            <a:off x="7342796" y="4470143"/>
            <a:ext cx="2769913" cy="300393"/>
          </a:xfrm>
          <a:prstGeom prst="rect">
            <a:avLst/>
          </a:prstGeom>
        </p:spPr>
        <p:txBody>
          <a:bodyPr wrap="square" lIns="0" tIns="0" rIns="0" bIns="0" rtlCol="0">
            <a:noAutofit/>
          </a:bodyPr>
          <a:lstStyle/>
          <a:p>
            <a:pPr marL="13577" defTabSz="1078992">
              <a:lnSpc>
                <a:spcPts val="2331"/>
              </a:lnSpc>
              <a:spcBef>
                <a:spcPts val="117"/>
              </a:spcBef>
            </a:pPr>
            <a:r>
              <a:rPr lang="en-IN" sz="2138" kern="1200">
                <a:solidFill>
                  <a:schemeClr val="tx1"/>
                </a:solidFill>
                <a:latin typeface="Verdana"/>
                <a:ea typeface="+mn-ea"/>
                <a:cs typeface="+mn-cs"/>
              </a:rPr>
              <a:t>ca</a:t>
            </a:r>
            <a:r>
              <a:rPr lang="en-IN" sz="2138" kern="1200" spc="-9">
                <a:solidFill>
                  <a:schemeClr val="tx1"/>
                </a:solidFill>
                <a:latin typeface="Verdana"/>
                <a:ea typeface="+mn-ea"/>
                <a:cs typeface="+mn-cs"/>
              </a:rPr>
              <a:t>ll</a:t>
            </a:r>
            <a:r>
              <a:rPr lang="en-IN" sz="2138" kern="1200" spc="-5">
                <a:solidFill>
                  <a:schemeClr val="tx1"/>
                </a:solidFill>
                <a:latin typeface="Verdana"/>
                <a:ea typeface="+mn-ea"/>
                <a:cs typeface="+mn-cs"/>
              </a:rPr>
              <a:t>e</a:t>
            </a:r>
            <a:r>
              <a:rPr lang="en-IN" sz="2138" kern="1200">
                <a:solidFill>
                  <a:schemeClr val="tx1"/>
                </a:solidFill>
                <a:latin typeface="Verdana"/>
                <a:ea typeface="+mn-ea"/>
                <a:cs typeface="+mn-cs"/>
              </a:rPr>
              <a:t>d</a:t>
            </a:r>
            <a:r>
              <a:rPr lang="en-IN" sz="2138" kern="1200" spc="15">
                <a:solidFill>
                  <a:schemeClr val="tx1"/>
                </a:solidFill>
                <a:latin typeface="Verdana"/>
                <a:ea typeface="+mn-ea"/>
                <a:cs typeface="+mn-cs"/>
              </a:rPr>
              <a:t> </a:t>
            </a:r>
            <a:r>
              <a:rPr lang="en-IN" sz="2138" kern="1200" spc="5">
                <a:solidFill>
                  <a:schemeClr val="tx1"/>
                </a:solidFill>
                <a:latin typeface="Verdana"/>
                <a:ea typeface="+mn-ea"/>
                <a:cs typeface="+mn-cs"/>
              </a:rPr>
              <a:t>"</a:t>
            </a:r>
            <a:r>
              <a:rPr lang="en-IN" sz="2138" kern="1200">
                <a:solidFill>
                  <a:schemeClr val="tx1"/>
                </a:solidFill>
                <a:latin typeface="Verdana"/>
                <a:ea typeface="+mn-ea"/>
                <a:cs typeface="+mn-cs"/>
              </a:rPr>
              <a:t>RAID</a:t>
            </a:r>
            <a:r>
              <a:rPr lang="en-IN" sz="2138" kern="1200" spc="-41">
                <a:solidFill>
                  <a:schemeClr val="tx1"/>
                </a:solidFill>
                <a:latin typeface="Verdana"/>
                <a:ea typeface="+mn-ea"/>
                <a:cs typeface="+mn-cs"/>
              </a:rPr>
              <a:t> </a:t>
            </a:r>
            <a:r>
              <a:rPr lang="en-IN" sz="2138" kern="1200" spc="-9">
                <a:solidFill>
                  <a:schemeClr val="tx1"/>
                </a:solidFill>
                <a:latin typeface="Verdana"/>
                <a:ea typeface="+mn-ea"/>
                <a:cs typeface="+mn-cs"/>
              </a:rPr>
              <a:t>l</a:t>
            </a:r>
            <a:r>
              <a:rPr lang="en-IN" sz="2138" kern="1200" spc="-5">
                <a:solidFill>
                  <a:schemeClr val="tx1"/>
                </a:solidFill>
                <a:latin typeface="Verdana"/>
                <a:ea typeface="+mn-ea"/>
                <a:cs typeface="+mn-cs"/>
              </a:rPr>
              <a:t>e</a:t>
            </a:r>
            <a:r>
              <a:rPr lang="en-IN" sz="2138" kern="1200" spc="-9">
                <a:solidFill>
                  <a:schemeClr val="tx1"/>
                </a:solidFill>
                <a:latin typeface="Verdana"/>
                <a:ea typeface="+mn-ea"/>
                <a:cs typeface="+mn-cs"/>
              </a:rPr>
              <a:t>v</a:t>
            </a:r>
            <a:r>
              <a:rPr lang="en-IN" sz="2138" kern="1200" spc="-5">
                <a:solidFill>
                  <a:schemeClr val="tx1"/>
                </a:solidFill>
                <a:latin typeface="Verdana"/>
                <a:ea typeface="+mn-ea"/>
                <a:cs typeface="+mn-cs"/>
              </a:rPr>
              <a:t>e</a:t>
            </a:r>
            <a:r>
              <a:rPr lang="en-IN" sz="2138" kern="1200" spc="-9">
                <a:solidFill>
                  <a:schemeClr val="tx1"/>
                </a:solidFill>
                <a:latin typeface="Verdana"/>
                <a:ea typeface="+mn-ea"/>
                <a:cs typeface="+mn-cs"/>
              </a:rPr>
              <a:t>l</a:t>
            </a:r>
            <a:r>
              <a:rPr lang="en-IN" sz="2138" kern="1200" spc="20">
                <a:solidFill>
                  <a:schemeClr val="tx1"/>
                </a:solidFill>
                <a:latin typeface="Verdana"/>
                <a:ea typeface="+mn-ea"/>
                <a:cs typeface="+mn-cs"/>
              </a:rPr>
              <a:t>s</a:t>
            </a:r>
            <a:r>
              <a:rPr lang="en-IN" sz="2138" kern="1200">
                <a:solidFill>
                  <a:schemeClr val="tx1"/>
                </a:solidFill>
                <a:latin typeface="Verdana"/>
                <a:ea typeface="+mn-ea"/>
                <a:cs typeface="+mn-cs"/>
              </a:rPr>
              <a:t>"</a:t>
            </a:r>
            <a:endParaRPr lang="en-IN" sz="1812">
              <a:latin typeface="Verdana"/>
              <a:cs typeface="Verdana"/>
            </a:endParaRPr>
          </a:p>
        </p:txBody>
      </p:sp>
      <p:sp>
        <p:nvSpPr>
          <p:cNvPr id="5" name="object 5"/>
          <p:cNvSpPr txBox="1"/>
          <p:nvPr/>
        </p:nvSpPr>
        <p:spPr>
          <a:xfrm>
            <a:off x="2914378" y="5189779"/>
            <a:ext cx="4334658" cy="305118"/>
          </a:xfrm>
          <a:prstGeom prst="rect">
            <a:avLst/>
          </a:prstGeom>
        </p:spPr>
        <p:txBody>
          <a:bodyPr wrap="square" lIns="0" tIns="0" rIns="0" bIns="0" rtlCol="0">
            <a:noAutofit/>
          </a:bodyPr>
          <a:lstStyle/>
          <a:p>
            <a:pPr marL="13577" defTabSz="1078992">
              <a:lnSpc>
                <a:spcPts val="2331"/>
              </a:lnSpc>
              <a:spcBef>
                <a:spcPts val="117"/>
              </a:spcBef>
            </a:pPr>
            <a:r>
              <a:rPr lang="en-US" sz="2138" kern="1200">
                <a:solidFill>
                  <a:srgbClr val="0F1141"/>
                </a:solidFill>
                <a:latin typeface="Wingdings"/>
                <a:ea typeface="+mn-ea"/>
                <a:cs typeface="+mn-cs"/>
              </a:rPr>
              <a:t></a:t>
            </a:r>
            <a:r>
              <a:rPr lang="en-US" sz="2138" kern="1200">
                <a:solidFill>
                  <a:srgbClr val="0F1141"/>
                </a:solidFill>
                <a:latin typeface="Times New Roman"/>
                <a:ea typeface="+mn-ea"/>
                <a:cs typeface="Times New Roman"/>
              </a:rPr>
              <a:t>  </a:t>
            </a:r>
            <a:r>
              <a:rPr lang="en-US" sz="2138" kern="1200" spc="304">
                <a:solidFill>
                  <a:srgbClr val="0F1141"/>
                </a:solidFill>
                <a:latin typeface="Times New Roman"/>
                <a:ea typeface="+mn-ea"/>
                <a:cs typeface="Times New Roman"/>
              </a:rPr>
              <a:t> </a:t>
            </a:r>
            <a:r>
              <a:rPr lang="en-US" sz="2138" kern="1200">
                <a:solidFill>
                  <a:schemeClr val="tx1"/>
                </a:solidFill>
                <a:latin typeface="Verdana"/>
                <a:ea typeface="+mn-ea"/>
                <a:cs typeface="+mn-cs"/>
              </a:rPr>
              <a:t>S</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pa</a:t>
            </a:r>
            <a:r>
              <a:rPr lang="en-US" sz="2138" kern="1200" spc="-41">
                <a:solidFill>
                  <a:schemeClr val="tx1"/>
                </a:solidFill>
                <a:latin typeface="Verdana"/>
                <a:ea typeface="+mn-ea"/>
                <a:cs typeface="+mn-cs"/>
              </a:rPr>
              <a:t>r</a:t>
            </a:r>
            <a:r>
              <a:rPr lang="en-US" sz="2138" kern="1200">
                <a:solidFill>
                  <a:schemeClr val="tx1"/>
                </a:solidFill>
                <a:latin typeface="Verdana"/>
                <a:ea typeface="+mn-ea"/>
                <a:cs typeface="+mn-cs"/>
              </a:rPr>
              <a:t>ate</a:t>
            </a:r>
            <a:r>
              <a:rPr lang="en-US" sz="2138" kern="1200" spc="-27">
                <a:solidFill>
                  <a:schemeClr val="tx1"/>
                </a:solidFill>
                <a:latin typeface="Verdana"/>
                <a:ea typeface="+mn-ea"/>
                <a:cs typeface="+mn-cs"/>
              </a:rPr>
              <a:t> </a:t>
            </a:r>
            <a:r>
              <a:rPr lang="en-US" sz="2138" kern="1200">
                <a:solidFill>
                  <a:schemeClr val="tx1"/>
                </a:solidFill>
                <a:latin typeface="Verdana"/>
                <a:ea typeface="+mn-ea"/>
                <a:cs typeface="+mn-cs"/>
              </a:rPr>
              <a:t>I/O r</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qu</a:t>
            </a:r>
            <a:r>
              <a:rPr lang="en-US" sz="2138" kern="1200" spc="-5">
                <a:solidFill>
                  <a:schemeClr val="tx1"/>
                </a:solidFill>
                <a:latin typeface="Verdana"/>
                <a:ea typeface="+mn-ea"/>
                <a:cs typeface="+mn-cs"/>
              </a:rPr>
              <a:t>e</a:t>
            </a:r>
            <a:r>
              <a:rPr lang="en-US" sz="2138" kern="1200">
                <a:solidFill>
                  <a:schemeClr val="tx1"/>
                </a:solidFill>
                <a:latin typeface="Verdana"/>
                <a:ea typeface="+mn-ea"/>
                <a:cs typeface="+mn-cs"/>
              </a:rPr>
              <a:t>st</a:t>
            </a:r>
            <a:r>
              <a:rPr lang="en-US" sz="2138" kern="1200" spc="-31">
                <a:solidFill>
                  <a:schemeClr val="tx1"/>
                </a:solidFill>
                <a:latin typeface="Verdana"/>
                <a:ea typeface="+mn-ea"/>
                <a:cs typeface="+mn-cs"/>
              </a:rPr>
              <a:t> </a:t>
            </a:r>
            <a:r>
              <a:rPr lang="en-US" sz="2138" kern="1200">
                <a:solidFill>
                  <a:schemeClr val="tx1"/>
                </a:solidFill>
                <a:latin typeface="Verdana"/>
                <a:ea typeface="+mn-ea"/>
                <a:cs typeface="+mn-cs"/>
              </a:rPr>
              <a:t>can</a:t>
            </a:r>
            <a:r>
              <a:rPr lang="en-US" sz="2138" kern="1200" spc="-15">
                <a:solidFill>
                  <a:schemeClr val="tx1"/>
                </a:solidFill>
                <a:latin typeface="Verdana"/>
                <a:ea typeface="+mn-ea"/>
                <a:cs typeface="+mn-cs"/>
              </a:rPr>
              <a:t> </a:t>
            </a:r>
            <a:r>
              <a:rPr lang="en-US" sz="2138" kern="1200">
                <a:solidFill>
                  <a:schemeClr val="tx1"/>
                </a:solidFill>
                <a:latin typeface="Verdana"/>
                <a:ea typeface="+mn-ea"/>
                <a:cs typeface="+mn-cs"/>
              </a:rPr>
              <a:t>be</a:t>
            </a:r>
            <a:endParaRPr lang="en-US" sz="1812">
              <a:latin typeface="Verdana"/>
              <a:cs typeface="Verdana"/>
            </a:endParaRPr>
          </a:p>
        </p:txBody>
      </p:sp>
      <p:sp>
        <p:nvSpPr>
          <p:cNvPr id="4" name="object 4"/>
          <p:cNvSpPr txBox="1"/>
          <p:nvPr/>
        </p:nvSpPr>
        <p:spPr>
          <a:xfrm>
            <a:off x="7370475" y="5189780"/>
            <a:ext cx="2682128" cy="300393"/>
          </a:xfrm>
          <a:prstGeom prst="rect">
            <a:avLst/>
          </a:prstGeom>
        </p:spPr>
        <p:txBody>
          <a:bodyPr wrap="square" lIns="0" tIns="0" rIns="0" bIns="0" rtlCol="0">
            <a:noAutofit/>
          </a:bodyPr>
          <a:lstStyle/>
          <a:p>
            <a:pPr marL="13577" defTabSz="1078992">
              <a:lnSpc>
                <a:spcPts val="2331"/>
              </a:lnSpc>
              <a:spcBef>
                <a:spcPts val="117"/>
              </a:spcBef>
            </a:pPr>
            <a:r>
              <a:rPr lang="en-IN" sz="2138" kern="1200">
                <a:solidFill>
                  <a:schemeClr val="tx1"/>
                </a:solidFill>
                <a:latin typeface="Verdana"/>
                <a:ea typeface="+mn-ea"/>
                <a:cs typeface="+mn-cs"/>
              </a:rPr>
              <a:t>hand</a:t>
            </a:r>
            <a:r>
              <a:rPr lang="en-IN" sz="2138" kern="1200" spc="-9">
                <a:solidFill>
                  <a:schemeClr val="tx1"/>
                </a:solidFill>
                <a:latin typeface="Verdana"/>
                <a:ea typeface="+mn-ea"/>
                <a:cs typeface="+mn-cs"/>
              </a:rPr>
              <a:t>l</a:t>
            </a:r>
            <a:r>
              <a:rPr lang="en-IN" sz="2138" kern="1200" spc="-5">
                <a:solidFill>
                  <a:schemeClr val="tx1"/>
                </a:solidFill>
                <a:latin typeface="Verdana"/>
                <a:ea typeface="+mn-ea"/>
                <a:cs typeface="+mn-cs"/>
              </a:rPr>
              <a:t>e</a:t>
            </a:r>
            <a:r>
              <a:rPr lang="en-IN" sz="2138" kern="1200">
                <a:solidFill>
                  <a:schemeClr val="tx1"/>
                </a:solidFill>
                <a:latin typeface="Verdana"/>
                <a:ea typeface="+mn-ea"/>
                <a:cs typeface="+mn-cs"/>
              </a:rPr>
              <a:t>d </a:t>
            </a:r>
            <a:r>
              <a:rPr lang="en-IN" sz="2138" kern="1200" spc="-9">
                <a:solidFill>
                  <a:schemeClr val="tx1"/>
                </a:solidFill>
                <a:latin typeface="Verdana"/>
                <a:ea typeface="+mn-ea"/>
                <a:cs typeface="+mn-cs"/>
              </a:rPr>
              <a:t>i</a:t>
            </a:r>
            <a:r>
              <a:rPr lang="en-IN" sz="2138" kern="1200">
                <a:solidFill>
                  <a:schemeClr val="tx1"/>
                </a:solidFill>
                <a:latin typeface="Verdana"/>
                <a:ea typeface="+mn-ea"/>
                <a:cs typeface="+mn-cs"/>
              </a:rPr>
              <a:t>n pa</a:t>
            </a:r>
            <a:r>
              <a:rPr lang="en-IN" sz="2138" kern="1200" spc="-41">
                <a:solidFill>
                  <a:schemeClr val="tx1"/>
                </a:solidFill>
                <a:latin typeface="Verdana"/>
                <a:ea typeface="+mn-ea"/>
                <a:cs typeface="+mn-cs"/>
              </a:rPr>
              <a:t>r</a:t>
            </a:r>
            <a:r>
              <a:rPr lang="en-IN" sz="2138" kern="1200">
                <a:solidFill>
                  <a:schemeClr val="tx1"/>
                </a:solidFill>
                <a:latin typeface="Verdana"/>
                <a:ea typeface="+mn-ea"/>
                <a:cs typeface="+mn-cs"/>
              </a:rPr>
              <a:t>a</a:t>
            </a:r>
            <a:r>
              <a:rPr lang="en-IN" sz="2138" kern="1200" spc="-9">
                <a:solidFill>
                  <a:schemeClr val="tx1"/>
                </a:solidFill>
                <a:latin typeface="Verdana"/>
                <a:ea typeface="+mn-ea"/>
                <a:cs typeface="+mn-cs"/>
              </a:rPr>
              <a:t>ll</a:t>
            </a:r>
            <a:r>
              <a:rPr lang="en-IN" sz="2138" kern="1200" spc="-5">
                <a:solidFill>
                  <a:schemeClr val="tx1"/>
                </a:solidFill>
                <a:latin typeface="Verdana"/>
                <a:ea typeface="+mn-ea"/>
                <a:cs typeface="+mn-cs"/>
              </a:rPr>
              <a:t>e</a:t>
            </a:r>
            <a:r>
              <a:rPr lang="en-IN" sz="2138" kern="1200" spc="-9">
                <a:solidFill>
                  <a:schemeClr val="tx1"/>
                </a:solidFill>
                <a:latin typeface="Verdana"/>
                <a:ea typeface="+mn-ea"/>
                <a:cs typeface="+mn-cs"/>
              </a:rPr>
              <a:t>l</a:t>
            </a:r>
            <a:r>
              <a:rPr lang="en-IN" sz="2138" kern="1200">
                <a:solidFill>
                  <a:schemeClr val="tx1"/>
                </a:solidFill>
                <a:latin typeface="Verdana"/>
                <a:ea typeface="+mn-ea"/>
                <a:cs typeface="+mn-cs"/>
              </a:rPr>
              <a:t>.</a:t>
            </a:r>
            <a:endParaRPr lang="en-IN" sz="1812">
              <a:latin typeface="Verdana"/>
              <a:cs typeface="Verdana"/>
            </a:endParaRPr>
          </a:p>
        </p:txBody>
      </p:sp>
      <p:sp>
        <p:nvSpPr>
          <p:cNvPr id="3" name="object 3"/>
          <p:cNvSpPr txBox="1"/>
          <p:nvPr/>
        </p:nvSpPr>
        <p:spPr>
          <a:xfrm>
            <a:off x="2914379" y="5909416"/>
            <a:ext cx="2393554" cy="305118"/>
          </a:xfrm>
          <a:prstGeom prst="rect">
            <a:avLst/>
          </a:prstGeom>
        </p:spPr>
        <p:txBody>
          <a:bodyPr wrap="square" lIns="0" tIns="0" rIns="0" bIns="0" rtlCol="0">
            <a:noAutofit/>
          </a:bodyPr>
          <a:lstStyle/>
          <a:p>
            <a:pPr marL="13577" defTabSz="1078992">
              <a:lnSpc>
                <a:spcPts val="2331"/>
              </a:lnSpc>
              <a:spcBef>
                <a:spcPts val="117"/>
              </a:spcBef>
            </a:pPr>
            <a:r>
              <a:rPr lang="en-IN" sz="2138" kern="1200">
                <a:solidFill>
                  <a:srgbClr val="0F1141"/>
                </a:solidFill>
                <a:latin typeface="Wingdings"/>
                <a:ea typeface="+mn-ea"/>
                <a:cs typeface="+mn-cs"/>
              </a:rPr>
              <a:t></a:t>
            </a:r>
            <a:r>
              <a:rPr lang="en-IN" sz="2138" kern="1200">
                <a:solidFill>
                  <a:srgbClr val="0F1141"/>
                </a:solidFill>
                <a:latin typeface="Times New Roman"/>
                <a:ea typeface="+mn-ea"/>
                <a:cs typeface="Times New Roman"/>
              </a:rPr>
              <a:t>  </a:t>
            </a:r>
            <a:r>
              <a:rPr lang="en-IN" sz="2138" kern="1200" spc="304">
                <a:solidFill>
                  <a:srgbClr val="0F1141"/>
                </a:solidFill>
                <a:latin typeface="Times New Roman"/>
                <a:ea typeface="+mn-ea"/>
                <a:cs typeface="Times New Roman"/>
              </a:rPr>
              <a:t> </a:t>
            </a:r>
            <a:r>
              <a:rPr lang="en-IN" sz="2138" kern="1200">
                <a:solidFill>
                  <a:schemeClr val="tx1"/>
                </a:solidFill>
                <a:latin typeface="Verdana"/>
                <a:ea typeface="+mn-ea"/>
                <a:cs typeface="+mn-cs"/>
              </a:rPr>
              <a:t>7 </a:t>
            </a:r>
            <a:r>
              <a:rPr lang="en-IN" sz="2138" kern="1200" spc="-9">
                <a:solidFill>
                  <a:schemeClr val="tx1"/>
                </a:solidFill>
                <a:latin typeface="Verdana"/>
                <a:ea typeface="+mn-ea"/>
                <a:cs typeface="+mn-cs"/>
              </a:rPr>
              <a:t>l</a:t>
            </a:r>
            <a:r>
              <a:rPr lang="en-IN" sz="2138" kern="1200" spc="-5">
                <a:solidFill>
                  <a:schemeClr val="tx1"/>
                </a:solidFill>
                <a:latin typeface="Verdana"/>
                <a:ea typeface="+mn-ea"/>
                <a:cs typeface="+mn-cs"/>
              </a:rPr>
              <a:t>e</a:t>
            </a:r>
            <a:r>
              <a:rPr lang="en-IN" sz="2138" kern="1200" spc="-9">
                <a:solidFill>
                  <a:schemeClr val="tx1"/>
                </a:solidFill>
                <a:latin typeface="Verdana"/>
                <a:ea typeface="+mn-ea"/>
                <a:cs typeface="+mn-cs"/>
              </a:rPr>
              <a:t>v</a:t>
            </a:r>
            <a:r>
              <a:rPr lang="en-IN" sz="2138" kern="1200" spc="-5">
                <a:solidFill>
                  <a:schemeClr val="tx1"/>
                </a:solidFill>
                <a:latin typeface="Verdana"/>
                <a:ea typeface="+mn-ea"/>
                <a:cs typeface="+mn-cs"/>
              </a:rPr>
              <a:t>e</a:t>
            </a:r>
            <a:r>
              <a:rPr lang="en-IN" sz="2138" kern="1200" spc="-9">
                <a:solidFill>
                  <a:schemeClr val="tx1"/>
                </a:solidFill>
                <a:latin typeface="Verdana"/>
                <a:ea typeface="+mn-ea"/>
                <a:cs typeface="+mn-cs"/>
              </a:rPr>
              <a:t>l</a:t>
            </a:r>
            <a:r>
              <a:rPr lang="en-IN" sz="2138" kern="1200">
                <a:solidFill>
                  <a:schemeClr val="tx1"/>
                </a:solidFill>
                <a:latin typeface="Verdana"/>
                <a:ea typeface="+mn-ea"/>
                <a:cs typeface="+mn-cs"/>
              </a:rPr>
              <a:t>s </a:t>
            </a:r>
            <a:r>
              <a:rPr lang="en-IN" sz="2138" kern="1200" spc="5">
                <a:solidFill>
                  <a:schemeClr val="tx1"/>
                </a:solidFill>
                <a:latin typeface="Verdana"/>
                <a:ea typeface="+mn-ea"/>
                <a:cs typeface="+mn-cs"/>
              </a:rPr>
              <a:t>(</a:t>
            </a:r>
            <a:r>
              <a:rPr lang="en-IN" sz="2138" kern="1200">
                <a:solidFill>
                  <a:schemeClr val="tx1"/>
                </a:solidFill>
                <a:latin typeface="Verdana"/>
                <a:ea typeface="+mn-ea"/>
                <a:cs typeface="+mn-cs"/>
              </a:rPr>
              <a:t>0-6).</a:t>
            </a:r>
            <a:endParaRPr lang="en-IN" sz="1812">
              <a:latin typeface="Verdana"/>
              <a:cs typeface="Verdana"/>
            </a:endParaRPr>
          </a:p>
        </p:txBody>
      </p:sp>
    </p:spTree>
    <p:extLst>
      <p:ext uri="{BB962C8B-B14F-4D97-AF65-F5344CB8AC3E}">
        <p14:creationId xmlns:p14="http://schemas.microsoft.com/office/powerpoint/2010/main" xmlns="" val="369569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4554561" y="2212050"/>
            <a:ext cx="3886966" cy="2660811"/>
          </a:xfrm>
          <a:prstGeom prst="rect">
            <a:avLst/>
          </a:prstGeom>
          <a:blipFill>
            <a:blip r:embed="rId2" cstate="print"/>
            <a:stretch>
              <a:fillRect/>
            </a:stretch>
          </a:blipFill>
        </p:spPr>
        <p:txBody>
          <a:bodyPr wrap="square" lIns="0" tIns="0" rIns="0" bIns="0" rtlCol="0">
            <a:noAutofit/>
          </a:bodyPr>
          <a:lstStyle/>
          <a:p>
            <a:endParaRPr sz="1631"/>
          </a:p>
        </p:txBody>
      </p:sp>
      <p:sp>
        <p:nvSpPr>
          <p:cNvPr id="17" name="object 17"/>
          <p:cNvSpPr/>
          <p:nvPr/>
        </p:nvSpPr>
        <p:spPr>
          <a:xfrm>
            <a:off x="4550418" y="4799679"/>
            <a:ext cx="27615" cy="2642861"/>
          </a:xfrm>
          <a:custGeom>
            <a:avLst/>
            <a:gdLst/>
            <a:ahLst/>
            <a:cxnLst/>
            <a:rect l="l" t="t" r="r" b="b"/>
            <a:pathLst>
              <a:path w="30479" h="2916935">
                <a:moveTo>
                  <a:pt x="26288" y="39623"/>
                </a:moveTo>
                <a:lnTo>
                  <a:pt x="25908" y="39623"/>
                </a:lnTo>
                <a:lnTo>
                  <a:pt x="25907" y="38100"/>
                </a:lnTo>
                <a:lnTo>
                  <a:pt x="24383" y="38100"/>
                </a:lnTo>
                <a:lnTo>
                  <a:pt x="24384" y="39623"/>
                </a:lnTo>
                <a:lnTo>
                  <a:pt x="25907" y="41148"/>
                </a:lnTo>
                <a:lnTo>
                  <a:pt x="24383" y="39624"/>
                </a:lnTo>
                <a:lnTo>
                  <a:pt x="24383" y="36576"/>
                </a:lnTo>
                <a:lnTo>
                  <a:pt x="24383" y="35052"/>
                </a:lnTo>
                <a:lnTo>
                  <a:pt x="22859" y="35052"/>
                </a:lnTo>
                <a:lnTo>
                  <a:pt x="22859" y="33528"/>
                </a:lnTo>
                <a:lnTo>
                  <a:pt x="21335" y="33528"/>
                </a:lnTo>
                <a:lnTo>
                  <a:pt x="21335" y="32004"/>
                </a:lnTo>
                <a:lnTo>
                  <a:pt x="21335" y="30480"/>
                </a:lnTo>
                <a:lnTo>
                  <a:pt x="19811" y="30480"/>
                </a:lnTo>
                <a:lnTo>
                  <a:pt x="19811" y="32004"/>
                </a:lnTo>
                <a:lnTo>
                  <a:pt x="19811" y="30480"/>
                </a:lnTo>
                <a:lnTo>
                  <a:pt x="19811" y="28956"/>
                </a:lnTo>
                <a:lnTo>
                  <a:pt x="19811" y="27432"/>
                </a:lnTo>
                <a:lnTo>
                  <a:pt x="18287" y="27432"/>
                </a:lnTo>
                <a:lnTo>
                  <a:pt x="18288" y="28955"/>
                </a:lnTo>
                <a:lnTo>
                  <a:pt x="18287" y="27432"/>
                </a:lnTo>
                <a:lnTo>
                  <a:pt x="18287" y="25908"/>
                </a:lnTo>
                <a:lnTo>
                  <a:pt x="18287" y="24384"/>
                </a:lnTo>
                <a:lnTo>
                  <a:pt x="16763" y="24384"/>
                </a:lnTo>
                <a:lnTo>
                  <a:pt x="16763" y="22860"/>
                </a:lnTo>
                <a:lnTo>
                  <a:pt x="16763" y="21336"/>
                </a:lnTo>
                <a:lnTo>
                  <a:pt x="16086" y="21336"/>
                </a:lnTo>
                <a:lnTo>
                  <a:pt x="18287" y="41148"/>
                </a:lnTo>
                <a:lnTo>
                  <a:pt x="22859" y="48768"/>
                </a:lnTo>
                <a:lnTo>
                  <a:pt x="30479" y="56388"/>
                </a:lnTo>
                <a:lnTo>
                  <a:pt x="26288" y="39623"/>
                </a:lnTo>
                <a:close/>
              </a:path>
              <a:path w="30479" h="2916935">
                <a:moveTo>
                  <a:pt x="103631" y="-2860547"/>
                </a:moveTo>
                <a:lnTo>
                  <a:pt x="92963" y="-2859023"/>
                </a:lnTo>
                <a:lnTo>
                  <a:pt x="82295" y="-2857499"/>
                </a:lnTo>
                <a:lnTo>
                  <a:pt x="73151" y="-2855975"/>
                </a:lnTo>
                <a:lnTo>
                  <a:pt x="66039" y="-2852927"/>
                </a:lnTo>
                <a:lnTo>
                  <a:pt x="4233163" y="-2852927"/>
                </a:lnTo>
                <a:lnTo>
                  <a:pt x="4226051" y="-2855975"/>
                </a:lnTo>
                <a:lnTo>
                  <a:pt x="4216907" y="-2857499"/>
                </a:lnTo>
                <a:lnTo>
                  <a:pt x="4206239" y="-2859023"/>
                </a:lnTo>
                <a:lnTo>
                  <a:pt x="4195571" y="-2860547"/>
                </a:lnTo>
              </a:path>
              <a:path w="30479" h="2916935">
                <a:moveTo>
                  <a:pt x="66039" y="-2852927"/>
                </a:moveTo>
                <a:lnTo>
                  <a:pt x="88391" y="-2852927"/>
                </a:lnTo>
                <a:lnTo>
                  <a:pt x="103632" y="-2852927"/>
                </a:lnTo>
              </a:path>
              <a:path w="30479" h="2916935">
                <a:moveTo>
                  <a:pt x="103632" y="-2852927"/>
                </a:moveTo>
                <a:lnTo>
                  <a:pt x="4233163" y="-2852927"/>
                </a:lnTo>
              </a:path>
              <a:path w="30479" h="2916935">
                <a:moveTo>
                  <a:pt x="103632" y="-2852927"/>
                </a:moveTo>
                <a:lnTo>
                  <a:pt x="88391" y="-2852927"/>
                </a:lnTo>
                <a:lnTo>
                  <a:pt x="103632" y="-2852927"/>
                </a:lnTo>
                <a:lnTo>
                  <a:pt x="4198619" y="-2852927"/>
                </a:lnTo>
              </a:path>
              <a:path w="30479" h="2916935">
                <a:moveTo>
                  <a:pt x="4198619" y="-2852927"/>
                </a:moveTo>
                <a:lnTo>
                  <a:pt x="4198619" y="-2851403"/>
                </a:lnTo>
                <a:lnTo>
                  <a:pt x="4236719" y="-2851403"/>
                </a:lnTo>
                <a:lnTo>
                  <a:pt x="4233163" y="-2852927"/>
                </a:lnTo>
              </a:path>
              <a:path w="30479" h="2916935">
                <a:moveTo>
                  <a:pt x="66039" y="-2852927"/>
                </a:moveTo>
                <a:lnTo>
                  <a:pt x="62484" y="-2851404"/>
                </a:lnTo>
                <a:lnTo>
                  <a:pt x="103632" y="-2851404"/>
                </a:lnTo>
                <a:lnTo>
                  <a:pt x="103632" y="-2852927"/>
                </a:lnTo>
              </a:path>
              <a:path w="30479" h="2916935">
                <a:moveTo>
                  <a:pt x="62484" y="-2851404"/>
                </a:moveTo>
                <a:lnTo>
                  <a:pt x="59435" y="-2849879"/>
                </a:lnTo>
                <a:lnTo>
                  <a:pt x="88391" y="-2849879"/>
                </a:lnTo>
                <a:lnTo>
                  <a:pt x="88392" y="-2851403"/>
                </a:lnTo>
              </a:path>
              <a:path w="30479" h="2916935">
                <a:moveTo>
                  <a:pt x="88392" y="-2851404"/>
                </a:moveTo>
                <a:lnTo>
                  <a:pt x="89254" y="-2851403"/>
                </a:lnTo>
                <a:lnTo>
                  <a:pt x="103631" y="-2851402"/>
                </a:lnTo>
                <a:lnTo>
                  <a:pt x="88392" y="-2851404"/>
                </a:lnTo>
              </a:path>
              <a:path w="30479" h="2916935">
                <a:moveTo>
                  <a:pt x="4198619" y="-2851403"/>
                </a:moveTo>
                <a:lnTo>
                  <a:pt x="4198619" y="-2851403"/>
                </a:lnTo>
                <a:lnTo>
                  <a:pt x="4213859" y="-2851403"/>
                </a:lnTo>
              </a:path>
              <a:path w="30479" h="2916935">
                <a:moveTo>
                  <a:pt x="4213859" y="-2851403"/>
                </a:moveTo>
                <a:lnTo>
                  <a:pt x="4213859" y="-2849880"/>
                </a:lnTo>
                <a:lnTo>
                  <a:pt x="4241291" y="-2849880"/>
                </a:lnTo>
                <a:lnTo>
                  <a:pt x="4236719" y="-2851403"/>
                </a:lnTo>
              </a:path>
              <a:path w="30479" h="2916935">
                <a:moveTo>
                  <a:pt x="4213859" y="-2849880"/>
                </a:moveTo>
                <a:lnTo>
                  <a:pt x="4213859" y="-2849879"/>
                </a:lnTo>
                <a:lnTo>
                  <a:pt x="4219955" y="-2849880"/>
                </a:lnTo>
              </a:path>
              <a:path w="30479" h="2916935">
                <a:moveTo>
                  <a:pt x="4219955" y="-2849880"/>
                </a:moveTo>
                <a:lnTo>
                  <a:pt x="4219955" y="-2848355"/>
                </a:lnTo>
                <a:lnTo>
                  <a:pt x="4245863" y="-2848355"/>
                </a:lnTo>
                <a:lnTo>
                  <a:pt x="4241291" y="-2849879"/>
                </a:lnTo>
              </a:path>
              <a:path w="30479" h="2916935">
                <a:moveTo>
                  <a:pt x="59435" y="-2849879"/>
                </a:moveTo>
                <a:lnTo>
                  <a:pt x="56387" y="-2848355"/>
                </a:lnTo>
                <a:lnTo>
                  <a:pt x="80771" y="-2848355"/>
                </a:lnTo>
                <a:lnTo>
                  <a:pt x="80771" y="-2849879"/>
                </a:lnTo>
              </a:path>
              <a:path w="30479" h="2916935">
                <a:moveTo>
                  <a:pt x="4219955" y="-2848355"/>
                </a:moveTo>
                <a:lnTo>
                  <a:pt x="4219955" y="-2848355"/>
                </a:lnTo>
                <a:lnTo>
                  <a:pt x="4226051" y="-2848355"/>
                </a:lnTo>
              </a:path>
              <a:path w="30479" h="2916935">
                <a:moveTo>
                  <a:pt x="4226051" y="-2848355"/>
                </a:moveTo>
                <a:lnTo>
                  <a:pt x="4226051" y="-2846832"/>
                </a:lnTo>
                <a:lnTo>
                  <a:pt x="4247768" y="-2846832"/>
                </a:lnTo>
                <a:lnTo>
                  <a:pt x="4245863" y="-2848355"/>
                </a:lnTo>
              </a:path>
              <a:path w="30479" h="2916935">
                <a:moveTo>
                  <a:pt x="56387" y="-2848355"/>
                </a:moveTo>
                <a:lnTo>
                  <a:pt x="53339" y="-2846831"/>
                </a:lnTo>
                <a:lnTo>
                  <a:pt x="76199" y="-2846831"/>
                </a:lnTo>
                <a:lnTo>
                  <a:pt x="76199" y="-2848355"/>
                </a:lnTo>
              </a:path>
              <a:path w="30479" h="2916935">
                <a:moveTo>
                  <a:pt x="4226051" y="-2846832"/>
                </a:moveTo>
                <a:lnTo>
                  <a:pt x="4226051" y="-2846831"/>
                </a:lnTo>
                <a:lnTo>
                  <a:pt x="4230624" y="-2846832"/>
                </a:lnTo>
              </a:path>
              <a:path w="30479" h="2916935">
                <a:moveTo>
                  <a:pt x="4230624" y="-2846832"/>
                </a:moveTo>
                <a:lnTo>
                  <a:pt x="4230623" y="-2845307"/>
                </a:lnTo>
                <a:lnTo>
                  <a:pt x="4233671" y="-2845307"/>
                </a:lnTo>
                <a:lnTo>
                  <a:pt x="4233671" y="-2843783"/>
                </a:lnTo>
                <a:lnTo>
                  <a:pt x="4236719" y="-2843783"/>
                </a:lnTo>
                <a:lnTo>
                  <a:pt x="4236719" y="-2842259"/>
                </a:lnTo>
                <a:lnTo>
                  <a:pt x="4253483" y="-2842259"/>
                </a:lnTo>
                <a:lnTo>
                  <a:pt x="4251578" y="-2843783"/>
                </a:lnTo>
                <a:lnTo>
                  <a:pt x="4249673" y="-2845307"/>
                </a:lnTo>
                <a:lnTo>
                  <a:pt x="4247768" y="-2846832"/>
                </a:lnTo>
              </a:path>
              <a:path w="30479" h="2916935">
                <a:moveTo>
                  <a:pt x="53339" y="-2846831"/>
                </a:moveTo>
                <a:lnTo>
                  <a:pt x="50800" y="-2845308"/>
                </a:lnTo>
                <a:lnTo>
                  <a:pt x="71627" y="-2845308"/>
                </a:lnTo>
                <a:lnTo>
                  <a:pt x="71627" y="-2846831"/>
                </a:lnTo>
              </a:path>
              <a:path w="30479" h="2916935">
                <a:moveTo>
                  <a:pt x="50800" y="-2845308"/>
                </a:moveTo>
                <a:lnTo>
                  <a:pt x="48259" y="-2843783"/>
                </a:lnTo>
                <a:lnTo>
                  <a:pt x="67055" y="-2843783"/>
                </a:lnTo>
                <a:lnTo>
                  <a:pt x="67056" y="-2845308"/>
                </a:lnTo>
              </a:path>
              <a:path w="30479" h="2916935">
                <a:moveTo>
                  <a:pt x="67056" y="-2845308"/>
                </a:moveTo>
                <a:lnTo>
                  <a:pt x="67314" y="-2845307"/>
                </a:lnTo>
                <a:lnTo>
                  <a:pt x="71627" y="-2845306"/>
                </a:lnTo>
                <a:lnTo>
                  <a:pt x="67056" y="-2845308"/>
                </a:lnTo>
              </a:path>
              <a:path w="30479" h="2916935">
                <a:moveTo>
                  <a:pt x="48259" y="-2843783"/>
                </a:moveTo>
                <a:lnTo>
                  <a:pt x="45719" y="-2842259"/>
                </a:lnTo>
                <a:lnTo>
                  <a:pt x="64007" y="-2842259"/>
                </a:lnTo>
                <a:lnTo>
                  <a:pt x="64007" y="-2843783"/>
                </a:lnTo>
              </a:path>
              <a:path w="30479" h="2916935">
                <a:moveTo>
                  <a:pt x="4236719" y="-2842259"/>
                </a:moveTo>
                <a:lnTo>
                  <a:pt x="4236719" y="-2842259"/>
                </a:lnTo>
                <a:lnTo>
                  <a:pt x="4239767" y="-2842259"/>
                </a:lnTo>
              </a:path>
              <a:path w="30479" h="2916935">
                <a:moveTo>
                  <a:pt x="4239767" y="-2842259"/>
                </a:moveTo>
                <a:lnTo>
                  <a:pt x="4239767" y="-2840735"/>
                </a:lnTo>
                <a:lnTo>
                  <a:pt x="4242815" y="-2840735"/>
                </a:lnTo>
                <a:lnTo>
                  <a:pt x="4242815" y="-2839211"/>
                </a:lnTo>
                <a:lnTo>
                  <a:pt x="4258055" y="-2839211"/>
                </a:lnTo>
                <a:lnTo>
                  <a:pt x="4255769" y="-2840735"/>
                </a:lnTo>
                <a:lnTo>
                  <a:pt x="4253483" y="-2842259"/>
                </a:lnTo>
              </a:path>
              <a:path w="30479" h="2916935">
                <a:moveTo>
                  <a:pt x="45719" y="-2842259"/>
                </a:moveTo>
                <a:lnTo>
                  <a:pt x="43814" y="-2840735"/>
                </a:lnTo>
                <a:lnTo>
                  <a:pt x="60959" y="-2840735"/>
                </a:lnTo>
                <a:lnTo>
                  <a:pt x="60959" y="-2842259"/>
                </a:lnTo>
              </a:path>
              <a:path w="30479" h="2916935">
                <a:moveTo>
                  <a:pt x="43814" y="-2840735"/>
                </a:moveTo>
                <a:lnTo>
                  <a:pt x="41910" y="-2839212"/>
                </a:lnTo>
                <a:lnTo>
                  <a:pt x="57911" y="-2839212"/>
                </a:lnTo>
                <a:lnTo>
                  <a:pt x="57912" y="-2840735"/>
                </a:lnTo>
              </a:path>
              <a:path w="30479" h="2916935">
                <a:moveTo>
                  <a:pt x="41910" y="-2839212"/>
                </a:moveTo>
                <a:lnTo>
                  <a:pt x="40005" y="-2837688"/>
                </a:lnTo>
                <a:lnTo>
                  <a:pt x="54864" y="-2837688"/>
                </a:lnTo>
                <a:lnTo>
                  <a:pt x="54864" y="-2839212"/>
                </a:lnTo>
              </a:path>
              <a:path w="30479" h="2916935">
                <a:moveTo>
                  <a:pt x="54864" y="-2839212"/>
                </a:moveTo>
                <a:lnTo>
                  <a:pt x="55036" y="-2839211"/>
                </a:lnTo>
                <a:lnTo>
                  <a:pt x="57911" y="-2839210"/>
                </a:lnTo>
                <a:lnTo>
                  <a:pt x="54864" y="-2839212"/>
                </a:lnTo>
              </a:path>
              <a:path w="30479" h="2916935">
                <a:moveTo>
                  <a:pt x="4242815" y="-2839211"/>
                </a:moveTo>
                <a:lnTo>
                  <a:pt x="4242815" y="-2839211"/>
                </a:lnTo>
                <a:lnTo>
                  <a:pt x="4245863" y="-2839211"/>
                </a:lnTo>
              </a:path>
              <a:path w="30479" h="2916935">
                <a:moveTo>
                  <a:pt x="4245863" y="-2839211"/>
                </a:moveTo>
                <a:lnTo>
                  <a:pt x="4245863" y="-2837687"/>
                </a:lnTo>
                <a:lnTo>
                  <a:pt x="4260341" y="-2837687"/>
                </a:lnTo>
                <a:lnTo>
                  <a:pt x="4258055" y="-2839211"/>
                </a:lnTo>
              </a:path>
              <a:path w="30479" h="2916935">
                <a:moveTo>
                  <a:pt x="40005" y="-2837688"/>
                </a:moveTo>
                <a:lnTo>
                  <a:pt x="38100" y="-2836164"/>
                </a:lnTo>
                <a:lnTo>
                  <a:pt x="53340" y="-2836164"/>
                </a:lnTo>
                <a:lnTo>
                  <a:pt x="53340" y="-2837688"/>
                </a:lnTo>
              </a:path>
              <a:path w="30479" h="2916935">
                <a:moveTo>
                  <a:pt x="53340" y="-2837688"/>
                </a:moveTo>
                <a:lnTo>
                  <a:pt x="54863" y="-2837686"/>
                </a:lnTo>
                <a:lnTo>
                  <a:pt x="53340" y="-2837688"/>
                </a:lnTo>
              </a:path>
              <a:path w="30479" h="2916935">
                <a:moveTo>
                  <a:pt x="4245863" y="-2837687"/>
                </a:moveTo>
                <a:lnTo>
                  <a:pt x="4245863" y="-2837687"/>
                </a:lnTo>
                <a:lnTo>
                  <a:pt x="4248911" y="-2837687"/>
                </a:lnTo>
              </a:path>
              <a:path w="30479" h="2916935">
                <a:moveTo>
                  <a:pt x="4248911" y="-2837687"/>
                </a:moveTo>
                <a:lnTo>
                  <a:pt x="4248911" y="-2836163"/>
                </a:lnTo>
                <a:lnTo>
                  <a:pt x="4250435" y="-2836163"/>
                </a:lnTo>
                <a:lnTo>
                  <a:pt x="4250435" y="-2834639"/>
                </a:lnTo>
                <a:lnTo>
                  <a:pt x="4253483" y="-2834639"/>
                </a:lnTo>
                <a:lnTo>
                  <a:pt x="4253483" y="-2833116"/>
                </a:lnTo>
                <a:lnTo>
                  <a:pt x="4265675" y="-2833116"/>
                </a:lnTo>
                <a:lnTo>
                  <a:pt x="4264151" y="-2834639"/>
                </a:lnTo>
                <a:lnTo>
                  <a:pt x="4262627" y="-2836163"/>
                </a:lnTo>
                <a:lnTo>
                  <a:pt x="4260341" y="-2837687"/>
                </a:lnTo>
              </a:path>
              <a:path w="30479" h="2916935">
                <a:moveTo>
                  <a:pt x="38100" y="-2836164"/>
                </a:moveTo>
                <a:lnTo>
                  <a:pt x="50292" y="-2836163"/>
                </a:lnTo>
                <a:lnTo>
                  <a:pt x="48768" y="-2836164"/>
                </a:lnTo>
                <a:lnTo>
                  <a:pt x="50292" y="-2836164"/>
                </a:lnTo>
              </a:path>
              <a:path w="30479" h="2916935">
                <a:moveTo>
                  <a:pt x="50292" y="-2836164"/>
                </a:moveTo>
                <a:lnTo>
                  <a:pt x="53340" y="-2836163"/>
                </a:lnTo>
              </a:path>
              <a:path w="30479" h="2916935">
                <a:moveTo>
                  <a:pt x="38100" y="-2836163"/>
                </a:moveTo>
                <a:lnTo>
                  <a:pt x="36195" y="-2834640"/>
                </a:lnTo>
                <a:lnTo>
                  <a:pt x="50292" y="-2834640"/>
                </a:lnTo>
                <a:lnTo>
                  <a:pt x="50292" y="-2836163"/>
                </a:lnTo>
              </a:path>
              <a:path w="30479" h="2916935">
                <a:moveTo>
                  <a:pt x="50292" y="-2836163"/>
                </a:moveTo>
                <a:lnTo>
                  <a:pt x="53339" y="-2836162"/>
                </a:lnTo>
                <a:lnTo>
                  <a:pt x="50292" y="-2836163"/>
                </a:lnTo>
              </a:path>
              <a:path w="30479" h="2916935">
                <a:moveTo>
                  <a:pt x="36195" y="-2834640"/>
                </a:moveTo>
                <a:lnTo>
                  <a:pt x="34290" y="-2833116"/>
                </a:lnTo>
                <a:lnTo>
                  <a:pt x="48768" y="-2833116"/>
                </a:lnTo>
                <a:lnTo>
                  <a:pt x="48768" y="-2834640"/>
                </a:lnTo>
              </a:path>
              <a:path w="30479" h="2916935">
                <a:moveTo>
                  <a:pt x="48768" y="-2834640"/>
                </a:moveTo>
                <a:lnTo>
                  <a:pt x="50291" y="-2834638"/>
                </a:lnTo>
                <a:lnTo>
                  <a:pt x="48768" y="-2834640"/>
                </a:lnTo>
              </a:path>
              <a:path w="30479" h="2916935">
                <a:moveTo>
                  <a:pt x="34290" y="-2833116"/>
                </a:moveTo>
                <a:lnTo>
                  <a:pt x="32385" y="-2831591"/>
                </a:lnTo>
                <a:lnTo>
                  <a:pt x="45719" y="-2831591"/>
                </a:lnTo>
                <a:lnTo>
                  <a:pt x="45720" y="-2833116"/>
                </a:lnTo>
              </a:path>
              <a:path w="30479" h="2916935">
                <a:moveTo>
                  <a:pt x="45720" y="-2833116"/>
                </a:moveTo>
                <a:lnTo>
                  <a:pt x="45892" y="-2833115"/>
                </a:lnTo>
                <a:lnTo>
                  <a:pt x="48767" y="-2833114"/>
                </a:lnTo>
                <a:lnTo>
                  <a:pt x="45720" y="-2833116"/>
                </a:lnTo>
              </a:path>
              <a:path w="30479" h="2916935">
                <a:moveTo>
                  <a:pt x="4253483" y="-2833116"/>
                </a:moveTo>
                <a:lnTo>
                  <a:pt x="4253483" y="-2833115"/>
                </a:lnTo>
                <a:lnTo>
                  <a:pt x="4255008" y="-2833116"/>
                </a:lnTo>
              </a:path>
              <a:path w="30479" h="2916935">
                <a:moveTo>
                  <a:pt x="4255008" y="-2833116"/>
                </a:moveTo>
                <a:lnTo>
                  <a:pt x="4255007" y="-2831591"/>
                </a:lnTo>
                <a:lnTo>
                  <a:pt x="4256531" y="-2831591"/>
                </a:lnTo>
                <a:lnTo>
                  <a:pt x="4256531" y="-2830067"/>
                </a:lnTo>
                <a:lnTo>
                  <a:pt x="4268723" y="-2830067"/>
                </a:lnTo>
                <a:lnTo>
                  <a:pt x="4267199" y="-2831591"/>
                </a:lnTo>
                <a:lnTo>
                  <a:pt x="4265675" y="-2833116"/>
                </a:lnTo>
              </a:path>
              <a:path w="30479" h="2916935">
                <a:moveTo>
                  <a:pt x="32385" y="-2831591"/>
                </a:moveTo>
                <a:lnTo>
                  <a:pt x="30479" y="-2830067"/>
                </a:lnTo>
                <a:lnTo>
                  <a:pt x="44195" y="-2830067"/>
                </a:lnTo>
                <a:lnTo>
                  <a:pt x="44195" y="-2831591"/>
                </a:lnTo>
              </a:path>
              <a:path w="30479" h="2916935">
                <a:moveTo>
                  <a:pt x="4256531" y="-2830067"/>
                </a:moveTo>
                <a:lnTo>
                  <a:pt x="4256531" y="-2830067"/>
                </a:lnTo>
                <a:lnTo>
                  <a:pt x="4259579" y="-2830067"/>
                </a:lnTo>
              </a:path>
              <a:path w="30479" h="2916935">
                <a:moveTo>
                  <a:pt x="4259579" y="-2830067"/>
                </a:moveTo>
                <a:lnTo>
                  <a:pt x="4259579" y="-2828543"/>
                </a:lnTo>
                <a:lnTo>
                  <a:pt x="4261103" y="-2828543"/>
                </a:lnTo>
                <a:lnTo>
                  <a:pt x="4261103" y="-2827019"/>
                </a:lnTo>
                <a:lnTo>
                  <a:pt x="4271771" y="-2827019"/>
                </a:lnTo>
                <a:lnTo>
                  <a:pt x="4270247" y="-2828543"/>
                </a:lnTo>
                <a:lnTo>
                  <a:pt x="4268723" y="-2830067"/>
                </a:lnTo>
              </a:path>
              <a:path w="30479" h="2916935">
                <a:moveTo>
                  <a:pt x="30479" y="-2830067"/>
                </a:moveTo>
                <a:lnTo>
                  <a:pt x="28955" y="-2828543"/>
                </a:lnTo>
                <a:lnTo>
                  <a:pt x="42671" y="-2828543"/>
                </a:lnTo>
                <a:lnTo>
                  <a:pt x="42671" y="-2830067"/>
                </a:lnTo>
              </a:path>
              <a:path w="30479" h="2916935">
                <a:moveTo>
                  <a:pt x="28955" y="-2828543"/>
                </a:moveTo>
                <a:lnTo>
                  <a:pt x="27431" y="-2827019"/>
                </a:lnTo>
                <a:lnTo>
                  <a:pt x="41147" y="-2827019"/>
                </a:lnTo>
                <a:lnTo>
                  <a:pt x="41147" y="-2828543"/>
                </a:lnTo>
              </a:path>
              <a:path w="30479" h="2916935">
                <a:moveTo>
                  <a:pt x="4261103" y="-2827019"/>
                </a:moveTo>
                <a:lnTo>
                  <a:pt x="4261103" y="-2827019"/>
                </a:lnTo>
                <a:lnTo>
                  <a:pt x="4262627" y="-2827019"/>
                </a:lnTo>
              </a:path>
              <a:path w="30479" h="2916935">
                <a:moveTo>
                  <a:pt x="4262627" y="-2827019"/>
                </a:moveTo>
                <a:lnTo>
                  <a:pt x="4262627" y="-2825495"/>
                </a:lnTo>
                <a:lnTo>
                  <a:pt x="4264151" y="-2825495"/>
                </a:lnTo>
                <a:lnTo>
                  <a:pt x="4264151" y="-2823971"/>
                </a:lnTo>
                <a:lnTo>
                  <a:pt x="4274819" y="-2823971"/>
                </a:lnTo>
                <a:lnTo>
                  <a:pt x="4273295" y="-2825495"/>
                </a:lnTo>
                <a:lnTo>
                  <a:pt x="4271771" y="-2827019"/>
                </a:lnTo>
              </a:path>
              <a:path w="30479" h="2916935">
                <a:moveTo>
                  <a:pt x="27431" y="-2827019"/>
                </a:moveTo>
                <a:lnTo>
                  <a:pt x="25907" y="-2825495"/>
                </a:lnTo>
                <a:lnTo>
                  <a:pt x="39623" y="-2825495"/>
                </a:lnTo>
                <a:lnTo>
                  <a:pt x="39623" y="-2827019"/>
                </a:lnTo>
              </a:path>
              <a:path w="30479" h="2916935">
                <a:moveTo>
                  <a:pt x="25907" y="-2825495"/>
                </a:moveTo>
                <a:lnTo>
                  <a:pt x="24383" y="-2823971"/>
                </a:lnTo>
                <a:lnTo>
                  <a:pt x="38099" y="-2823971"/>
                </a:lnTo>
                <a:lnTo>
                  <a:pt x="38099" y="-2825495"/>
                </a:lnTo>
              </a:path>
              <a:path w="30479" h="2916935">
                <a:moveTo>
                  <a:pt x="4264151" y="-2823971"/>
                </a:moveTo>
                <a:lnTo>
                  <a:pt x="4264151" y="-2823971"/>
                </a:lnTo>
                <a:lnTo>
                  <a:pt x="4265675" y="-2823971"/>
                </a:lnTo>
              </a:path>
              <a:path w="30479" h="2916935">
                <a:moveTo>
                  <a:pt x="4265675" y="-2823971"/>
                </a:moveTo>
                <a:lnTo>
                  <a:pt x="4265675" y="-2822447"/>
                </a:lnTo>
                <a:lnTo>
                  <a:pt x="4276343" y="-2822447"/>
                </a:lnTo>
                <a:lnTo>
                  <a:pt x="4274819" y="-2823971"/>
                </a:lnTo>
              </a:path>
              <a:path w="30479" h="2916935">
                <a:moveTo>
                  <a:pt x="24383" y="-2823971"/>
                </a:moveTo>
                <a:lnTo>
                  <a:pt x="22859" y="-2822447"/>
                </a:lnTo>
                <a:lnTo>
                  <a:pt x="36575" y="-2822447"/>
                </a:lnTo>
                <a:lnTo>
                  <a:pt x="36575" y="-2823971"/>
                </a:lnTo>
              </a:path>
              <a:path w="30479" h="2916935">
                <a:moveTo>
                  <a:pt x="4265675" y="-2822447"/>
                </a:moveTo>
                <a:lnTo>
                  <a:pt x="4265675" y="-2822447"/>
                </a:lnTo>
                <a:lnTo>
                  <a:pt x="4267199" y="-2822447"/>
                </a:lnTo>
              </a:path>
              <a:path w="30479" h="2916935">
                <a:moveTo>
                  <a:pt x="4267199" y="-2822447"/>
                </a:moveTo>
                <a:lnTo>
                  <a:pt x="4267199" y="-2820923"/>
                </a:lnTo>
                <a:lnTo>
                  <a:pt x="4268723" y="-2820923"/>
                </a:lnTo>
                <a:lnTo>
                  <a:pt x="4268723" y="-2819399"/>
                </a:lnTo>
                <a:lnTo>
                  <a:pt x="4278782" y="-2819399"/>
                </a:lnTo>
                <a:lnTo>
                  <a:pt x="4277563" y="-2820923"/>
                </a:lnTo>
                <a:lnTo>
                  <a:pt x="4276343" y="-2822447"/>
                </a:lnTo>
              </a:path>
              <a:path w="30479" h="2916935">
                <a:moveTo>
                  <a:pt x="22859" y="-2822447"/>
                </a:moveTo>
                <a:lnTo>
                  <a:pt x="21843" y="-2820923"/>
                </a:lnTo>
                <a:lnTo>
                  <a:pt x="35051" y="-2820923"/>
                </a:lnTo>
                <a:lnTo>
                  <a:pt x="35051" y="-2822447"/>
                </a:lnTo>
              </a:path>
              <a:path w="30479" h="2916935">
                <a:moveTo>
                  <a:pt x="21843" y="-2820923"/>
                </a:moveTo>
                <a:lnTo>
                  <a:pt x="20828" y="-2819399"/>
                </a:lnTo>
                <a:lnTo>
                  <a:pt x="33527" y="-2819399"/>
                </a:lnTo>
                <a:lnTo>
                  <a:pt x="33527" y="-2820923"/>
                </a:lnTo>
              </a:path>
              <a:path w="30479" h="2916935">
                <a:moveTo>
                  <a:pt x="4268723" y="-2819399"/>
                </a:moveTo>
                <a:lnTo>
                  <a:pt x="4268723" y="-2819399"/>
                </a:lnTo>
                <a:lnTo>
                  <a:pt x="4270247" y="-2819399"/>
                </a:lnTo>
              </a:path>
              <a:path w="30479" h="2916935">
                <a:moveTo>
                  <a:pt x="4270247" y="-2819399"/>
                </a:moveTo>
                <a:lnTo>
                  <a:pt x="4270247" y="-2817875"/>
                </a:lnTo>
                <a:lnTo>
                  <a:pt x="4280001" y="-2817875"/>
                </a:lnTo>
                <a:lnTo>
                  <a:pt x="4278782" y="-2819399"/>
                </a:lnTo>
              </a:path>
              <a:path w="30479" h="2916935">
                <a:moveTo>
                  <a:pt x="20828" y="-2819399"/>
                </a:moveTo>
                <a:lnTo>
                  <a:pt x="19812" y="-2817875"/>
                </a:lnTo>
                <a:lnTo>
                  <a:pt x="32003" y="-2817875"/>
                </a:lnTo>
                <a:lnTo>
                  <a:pt x="30479" y="-2819399"/>
                </a:lnTo>
              </a:path>
              <a:path w="30479" h="2916935">
                <a:moveTo>
                  <a:pt x="30480" y="-2819399"/>
                </a:moveTo>
                <a:lnTo>
                  <a:pt x="33527" y="-2819399"/>
                </a:lnTo>
              </a:path>
              <a:path w="30479" h="2916935">
                <a:moveTo>
                  <a:pt x="30480" y="-2819399"/>
                </a:moveTo>
                <a:lnTo>
                  <a:pt x="32003" y="-2817875"/>
                </a:lnTo>
                <a:lnTo>
                  <a:pt x="32004" y="-2819399"/>
                </a:lnTo>
              </a:path>
              <a:path w="30479" h="2916935">
                <a:moveTo>
                  <a:pt x="32004" y="-2819399"/>
                </a:moveTo>
                <a:lnTo>
                  <a:pt x="33527" y="-2819398"/>
                </a:lnTo>
                <a:lnTo>
                  <a:pt x="32004" y="-2819399"/>
                </a:lnTo>
              </a:path>
              <a:path w="30479" h="2916935">
                <a:moveTo>
                  <a:pt x="19812" y="-2817875"/>
                </a:moveTo>
                <a:lnTo>
                  <a:pt x="30480" y="-2817875"/>
                </a:lnTo>
                <a:lnTo>
                  <a:pt x="28956" y="-2817875"/>
                </a:lnTo>
              </a:path>
              <a:path w="30479" h="2916935">
                <a:moveTo>
                  <a:pt x="28956" y="-2817875"/>
                </a:moveTo>
                <a:lnTo>
                  <a:pt x="30480" y="-2817875"/>
                </a:lnTo>
                <a:lnTo>
                  <a:pt x="32003" y="-2817875"/>
                </a:lnTo>
                <a:lnTo>
                  <a:pt x="31242" y="-2817875"/>
                </a:lnTo>
                <a:lnTo>
                  <a:pt x="28956" y="-2817875"/>
                </a:lnTo>
              </a:path>
              <a:path w="30479" h="2916935">
                <a:moveTo>
                  <a:pt x="4270247" y="-2817875"/>
                </a:moveTo>
                <a:lnTo>
                  <a:pt x="4271771" y="-2817875"/>
                </a:lnTo>
              </a:path>
              <a:path w="30479" h="2916935">
                <a:moveTo>
                  <a:pt x="4271771" y="-2817875"/>
                </a:moveTo>
                <a:lnTo>
                  <a:pt x="4273295" y="-2816351"/>
                </a:lnTo>
                <a:lnTo>
                  <a:pt x="4281220" y="-2816351"/>
                </a:lnTo>
                <a:lnTo>
                  <a:pt x="4280001" y="-2817875"/>
                </a:lnTo>
              </a:path>
              <a:path w="30479" h="2916935">
                <a:moveTo>
                  <a:pt x="4271771" y="-2817875"/>
                </a:moveTo>
                <a:lnTo>
                  <a:pt x="4271771" y="-2816351"/>
                </a:lnTo>
                <a:lnTo>
                  <a:pt x="4273295" y="-2816351"/>
                </a:lnTo>
              </a:path>
              <a:path w="30479" h="2916935">
                <a:moveTo>
                  <a:pt x="19811" y="-2817875"/>
                </a:moveTo>
                <a:lnTo>
                  <a:pt x="18795" y="-2816351"/>
                </a:lnTo>
                <a:lnTo>
                  <a:pt x="30479" y="-2816351"/>
                </a:lnTo>
                <a:lnTo>
                  <a:pt x="30480" y="-2817875"/>
                </a:lnTo>
              </a:path>
              <a:path w="30479" h="2916935">
                <a:moveTo>
                  <a:pt x="30480" y="-2817875"/>
                </a:moveTo>
                <a:lnTo>
                  <a:pt x="32003" y="-2817874"/>
                </a:lnTo>
                <a:lnTo>
                  <a:pt x="32003" y="-2817875"/>
                </a:lnTo>
              </a:path>
              <a:path w="30479" h="2916935">
                <a:moveTo>
                  <a:pt x="18795" y="-2816351"/>
                </a:moveTo>
                <a:lnTo>
                  <a:pt x="17779" y="-2814827"/>
                </a:lnTo>
                <a:lnTo>
                  <a:pt x="28955" y="-2814827"/>
                </a:lnTo>
                <a:lnTo>
                  <a:pt x="28955" y="-2816351"/>
                </a:lnTo>
              </a:path>
              <a:path w="30479" h="2916935">
                <a:moveTo>
                  <a:pt x="4271771" y="-2816351"/>
                </a:moveTo>
                <a:lnTo>
                  <a:pt x="4271771" y="-2814827"/>
                </a:lnTo>
                <a:lnTo>
                  <a:pt x="4273295" y="-2814827"/>
                </a:lnTo>
                <a:lnTo>
                  <a:pt x="4273295" y="-2813303"/>
                </a:lnTo>
                <a:lnTo>
                  <a:pt x="4283201" y="-2813303"/>
                </a:lnTo>
                <a:lnTo>
                  <a:pt x="4282439" y="-2814827"/>
                </a:lnTo>
                <a:lnTo>
                  <a:pt x="4281220" y="-2816351"/>
                </a:lnTo>
              </a:path>
              <a:path w="30479" h="2916935">
                <a:moveTo>
                  <a:pt x="17779" y="-2814827"/>
                </a:moveTo>
                <a:lnTo>
                  <a:pt x="16763" y="-2813303"/>
                </a:lnTo>
                <a:lnTo>
                  <a:pt x="15849" y="-2811779"/>
                </a:lnTo>
                <a:lnTo>
                  <a:pt x="27431" y="-2811779"/>
                </a:lnTo>
                <a:lnTo>
                  <a:pt x="27431" y="-2813303"/>
                </a:lnTo>
                <a:lnTo>
                  <a:pt x="27431" y="-2814827"/>
                </a:lnTo>
              </a:path>
              <a:path w="30479" h="2916935">
                <a:moveTo>
                  <a:pt x="4273295" y="-2813303"/>
                </a:moveTo>
                <a:lnTo>
                  <a:pt x="4273295" y="-2813303"/>
                </a:lnTo>
                <a:lnTo>
                  <a:pt x="4274819" y="-2813303"/>
                </a:lnTo>
              </a:path>
              <a:path w="30479" h="2916935">
                <a:moveTo>
                  <a:pt x="4274819" y="-2813303"/>
                </a:moveTo>
                <a:lnTo>
                  <a:pt x="4274819" y="-2811779"/>
                </a:lnTo>
                <a:lnTo>
                  <a:pt x="4283963" y="-2811779"/>
                </a:lnTo>
                <a:lnTo>
                  <a:pt x="4283201" y="-2813303"/>
                </a:lnTo>
              </a:path>
              <a:path w="30479" h="2916935">
                <a:moveTo>
                  <a:pt x="15849" y="-2811779"/>
                </a:moveTo>
                <a:lnTo>
                  <a:pt x="14935" y="-2810255"/>
                </a:lnTo>
                <a:lnTo>
                  <a:pt x="25907" y="-2810255"/>
                </a:lnTo>
                <a:lnTo>
                  <a:pt x="25907" y="-2811779"/>
                </a:lnTo>
              </a:path>
              <a:path w="30479" h="2916935">
                <a:moveTo>
                  <a:pt x="4276343" y="-2811779"/>
                </a:moveTo>
                <a:lnTo>
                  <a:pt x="4276343" y="-2808731"/>
                </a:lnTo>
                <a:lnTo>
                  <a:pt x="4277867" y="-2808731"/>
                </a:lnTo>
                <a:lnTo>
                  <a:pt x="4277867" y="-2807207"/>
                </a:lnTo>
                <a:lnTo>
                  <a:pt x="4286249" y="-2807207"/>
                </a:lnTo>
                <a:lnTo>
                  <a:pt x="4285487" y="-2808731"/>
                </a:lnTo>
                <a:lnTo>
                  <a:pt x="4283963" y="-2811779"/>
                </a:lnTo>
              </a:path>
              <a:path w="30479" h="2916935">
                <a:moveTo>
                  <a:pt x="14935" y="-2810255"/>
                </a:moveTo>
                <a:lnTo>
                  <a:pt x="14020" y="-2808731"/>
                </a:lnTo>
                <a:lnTo>
                  <a:pt x="24383" y="-2808731"/>
                </a:lnTo>
                <a:lnTo>
                  <a:pt x="24383" y="-2810255"/>
                </a:lnTo>
              </a:path>
              <a:path w="30479" h="2916935">
                <a:moveTo>
                  <a:pt x="14020" y="-2808731"/>
                </a:moveTo>
                <a:lnTo>
                  <a:pt x="12191" y="-2805683"/>
                </a:lnTo>
                <a:lnTo>
                  <a:pt x="22859" y="-2805683"/>
                </a:lnTo>
                <a:lnTo>
                  <a:pt x="22859" y="-2808731"/>
                </a:lnTo>
              </a:path>
              <a:path w="30479" h="2916935">
                <a:moveTo>
                  <a:pt x="4279391" y="-2807207"/>
                </a:moveTo>
                <a:lnTo>
                  <a:pt x="4279391" y="-2805683"/>
                </a:lnTo>
                <a:lnTo>
                  <a:pt x="4279391" y="-2804159"/>
                </a:lnTo>
                <a:lnTo>
                  <a:pt x="4287773" y="-2804159"/>
                </a:lnTo>
                <a:lnTo>
                  <a:pt x="4287011" y="-2805683"/>
                </a:lnTo>
                <a:lnTo>
                  <a:pt x="4286249" y="-2807207"/>
                </a:lnTo>
              </a:path>
              <a:path w="30479" h="2916935">
                <a:moveTo>
                  <a:pt x="12191" y="-2805683"/>
                </a:moveTo>
                <a:lnTo>
                  <a:pt x="11429" y="-2804159"/>
                </a:lnTo>
                <a:lnTo>
                  <a:pt x="10667" y="-2802635"/>
                </a:lnTo>
                <a:lnTo>
                  <a:pt x="21335" y="-2802635"/>
                </a:lnTo>
                <a:lnTo>
                  <a:pt x="21335" y="-2804159"/>
                </a:lnTo>
                <a:lnTo>
                  <a:pt x="21335" y="-2805683"/>
                </a:lnTo>
              </a:path>
              <a:path w="30479" h="2916935">
                <a:moveTo>
                  <a:pt x="4280915" y="-2804159"/>
                </a:moveTo>
                <a:lnTo>
                  <a:pt x="4280915" y="-2802635"/>
                </a:lnTo>
                <a:lnTo>
                  <a:pt x="4280915" y="-2801112"/>
                </a:lnTo>
                <a:lnTo>
                  <a:pt x="4289297" y="-2801112"/>
                </a:lnTo>
                <a:lnTo>
                  <a:pt x="4288535" y="-2802635"/>
                </a:lnTo>
                <a:lnTo>
                  <a:pt x="4287773" y="-2804159"/>
                </a:lnTo>
              </a:path>
              <a:path w="30479" h="2916935">
                <a:moveTo>
                  <a:pt x="10667" y="-2802635"/>
                </a:moveTo>
                <a:lnTo>
                  <a:pt x="9143" y="-2799587"/>
                </a:lnTo>
                <a:lnTo>
                  <a:pt x="7619" y="-2796539"/>
                </a:lnTo>
                <a:lnTo>
                  <a:pt x="18287" y="-2796539"/>
                </a:lnTo>
                <a:lnTo>
                  <a:pt x="18287" y="-2799587"/>
                </a:lnTo>
                <a:lnTo>
                  <a:pt x="18287" y="-2802635"/>
                </a:lnTo>
              </a:path>
              <a:path w="30479" h="2916935">
                <a:moveTo>
                  <a:pt x="18287" y="-2802635"/>
                </a:moveTo>
                <a:lnTo>
                  <a:pt x="18288" y="-2801111"/>
                </a:lnTo>
                <a:lnTo>
                  <a:pt x="19811" y="-2801111"/>
                </a:lnTo>
                <a:lnTo>
                  <a:pt x="19812" y="-2802635"/>
                </a:lnTo>
              </a:path>
              <a:path w="30479" h="2916935">
                <a:moveTo>
                  <a:pt x="4280915" y="-2801112"/>
                </a:moveTo>
                <a:lnTo>
                  <a:pt x="4280915" y="-2801111"/>
                </a:lnTo>
                <a:lnTo>
                  <a:pt x="4282440" y="-2801112"/>
                </a:lnTo>
              </a:path>
              <a:path w="30479" h="2916935">
                <a:moveTo>
                  <a:pt x="4282440" y="-2801112"/>
                </a:moveTo>
                <a:lnTo>
                  <a:pt x="4282439" y="-2798063"/>
                </a:lnTo>
                <a:lnTo>
                  <a:pt x="4290821" y="-2798063"/>
                </a:lnTo>
                <a:lnTo>
                  <a:pt x="4289297" y="-2801111"/>
                </a:lnTo>
              </a:path>
              <a:path w="30479" h="2916935">
                <a:moveTo>
                  <a:pt x="4282439" y="-2798063"/>
                </a:moveTo>
                <a:lnTo>
                  <a:pt x="4282439" y="-2798063"/>
                </a:lnTo>
                <a:lnTo>
                  <a:pt x="4283963" y="-2798063"/>
                </a:lnTo>
              </a:path>
              <a:path w="30479" h="2916935">
                <a:moveTo>
                  <a:pt x="4283963" y="-2798063"/>
                </a:moveTo>
                <a:lnTo>
                  <a:pt x="4283963" y="-2796539"/>
                </a:lnTo>
                <a:lnTo>
                  <a:pt x="4283963" y="-2795015"/>
                </a:lnTo>
                <a:lnTo>
                  <a:pt x="4292091" y="-2795015"/>
                </a:lnTo>
                <a:lnTo>
                  <a:pt x="4291583" y="-2796539"/>
                </a:lnTo>
                <a:lnTo>
                  <a:pt x="4290821" y="-2798063"/>
                </a:lnTo>
              </a:path>
              <a:path w="30479" h="2916935">
                <a:moveTo>
                  <a:pt x="7619" y="-2796539"/>
                </a:moveTo>
                <a:lnTo>
                  <a:pt x="6749" y="-2793491"/>
                </a:lnTo>
                <a:lnTo>
                  <a:pt x="16763" y="-2793491"/>
                </a:lnTo>
                <a:lnTo>
                  <a:pt x="16763" y="-2796539"/>
                </a:lnTo>
              </a:path>
              <a:path w="30479" h="2916935">
                <a:moveTo>
                  <a:pt x="4285487" y="-2795015"/>
                </a:moveTo>
                <a:lnTo>
                  <a:pt x="4285487" y="-2791967"/>
                </a:lnTo>
                <a:lnTo>
                  <a:pt x="4293107" y="-2791967"/>
                </a:lnTo>
                <a:lnTo>
                  <a:pt x="4292091" y="-2795015"/>
                </a:lnTo>
              </a:path>
              <a:path w="30479" h="2916935">
                <a:moveTo>
                  <a:pt x="6749" y="-2793491"/>
                </a:moveTo>
                <a:lnTo>
                  <a:pt x="6313" y="-2791967"/>
                </a:lnTo>
                <a:lnTo>
                  <a:pt x="15239" y="-2791967"/>
                </a:lnTo>
                <a:lnTo>
                  <a:pt x="15239" y="-2793491"/>
                </a:lnTo>
              </a:path>
              <a:path w="30479" h="2916935">
                <a:moveTo>
                  <a:pt x="6313" y="-2791967"/>
                </a:moveTo>
                <a:lnTo>
                  <a:pt x="5442" y="-2788919"/>
                </a:lnTo>
                <a:lnTo>
                  <a:pt x="4571" y="-2785871"/>
                </a:lnTo>
                <a:lnTo>
                  <a:pt x="13715" y="-2785871"/>
                </a:lnTo>
                <a:lnTo>
                  <a:pt x="13715" y="-2788919"/>
                </a:lnTo>
                <a:lnTo>
                  <a:pt x="13715" y="-2791967"/>
                </a:lnTo>
              </a:path>
              <a:path w="30479" h="2916935">
                <a:moveTo>
                  <a:pt x="13715" y="-2791967"/>
                </a:moveTo>
                <a:lnTo>
                  <a:pt x="13716" y="-2790444"/>
                </a:lnTo>
                <a:lnTo>
                  <a:pt x="15239" y="-2790443"/>
                </a:lnTo>
                <a:lnTo>
                  <a:pt x="15239" y="-2791967"/>
                </a:lnTo>
              </a:path>
              <a:path w="30479" h="2916935">
                <a:moveTo>
                  <a:pt x="4287011" y="-2791967"/>
                </a:moveTo>
                <a:lnTo>
                  <a:pt x="4287011" y="-2790443"/>
                </a:lnTo>
                <a:lnTo>
                  <a:pt x="4287011" y="-2787395"/>
                </a:lnTo>
                <a:lnTo>
                  <a:pt x="4294631" y="-2787395"/>
                </a:lnTo>
                <a:lnTo>
                  <a:pt x="4293615" y="-2790443"/>
                </a:lnTo>
                <a:lnTo>
                  <a:pt x="4293107" y="-2791967"/>
                </a:lnTo>
              </a:path>
              <a:path w="30479" h="2916935">
                <a:moveTo>
                  <a:pt x="4288535" y="-2787395"/>
                </a:moveTo>
                <a:lnTo>
                  <a:pt x="4288535" y="-2785873"/>
                </a:lnTo>
                <a:lnTo>
                  <a:pt x="4295067" y="-2785871"/>
                </a:lnTo>
                <a:lnTo>
                  <a:pt x="4294631" y="-2787395"/>
                </a:lnTo>
              </a:path>
              <a:path w="30479" h="2916935">
                <a:moveTo>
                  <a:pt x="4571" y="-2785871"/>
                </a:moveTo>
                <a:lnTo>
                  <a:pt x="4063" y="-2784347"/>
                </a:lnTo>
                <a:lnTo>
                  <a:pt x="3555" y="-2782823"/>
                </a:lnTo>
                <a:lnTo>
                  <a:pt x="12191" y="-2782823"/>
                </a:lnTo>
                <a:lnTo>
                  <a:pt x="12191" y="-2784347"/>
                </a:lnTo>
                <a:lnTo>
                  <a:pt x="12191" y="-2785871"/>
                </a:lnTo>
              </a:path>
              <a:path w="30479" h="2916935">
                <a:moveTo>
                  <a:pt x="4288535" y="-2785871"/>
                </a:moveTo>
                <a:lnTo>
                  <a:pt x="4288535" y="-2784347"/>
                </a:lnTo>
                <a:lnTo>
                  <a:pt x="4290059" y="-2784347"/>
                </a:lnTo>
                <a:lnTo>
                  <a:pt x="4290059" y="-2785871"/>
                </a:lnTo>
              </a:path>
              <a:path w="30479" h="2916935">
                <a:moveTo>
                  <a:pt x="4290059" y="-2785871"/>
                </a:moveTo>
                <a:lnTo>
                  <a:pt x="4290059" y="-2784347"/>
                </a:lnTo>
                <a:lnTo>
                  <a:pt x="4290059" y="-2781299"/>
                </a:lnTo>
                <a:lnTo>
                  <a:pt x="4290059" y="-2779775"/>
                </a:lnTo>
                <a:lnTo>
                  <a:pt x="4296809" y="-2779775"/>
                </a:lnTo>
                <a:lnTo>
                  <a:pt x="4296373" y="-2781299"/>
                </a:lnTo>
                <a:lnTo>
                  <a:pt x="4295502" y="-2784347"/>
                </a:lnTo>
                <a:lnTo>
                  <a:pt x="4295067" y="-2785871"/>
                </a:lnTo>
              </a:path>
              <a:path w="30479" h="2916935">
                <a:moveTo>
                  <a:pt x="3555" y="-2782823"/>
                </a:moveTo>
                <a:lnTo>
                  <a:pt x="3047" y="-2781299"/>
                </a:lnTo>
                <a:lnTo>
                  <a:pt x="10667" y="-2781299"/>
                </a:lnTo>
                <a:lnTo>
                  <a:pt x="10667" y="-2782823"/>
                </a:lnTo>
              </a:path>
              <a:path w="30479" h="2916935">
                <a:moveTo>
                  <a:pt x="10667" y="-2782823"/>
                </a:moveTo>
                <a:lnTo>
                  <a:pt x="10667" y="-2781299"/>
                </a:lnTo>
                <a:lnTo>
                  <a:pt x="12191" y="-2781299"/>
                </a:lnTo>
                <a:lnTo>
                  <a:pt x="12191" y="-2782823"/>
                </a:lnTo>
              </a:path>
              <a:path w="30479" h="2916935">
                <a:moveTo>
                  <a:pt x="3047" y="-2781299"/>
                </a:moveTo>
                <a:lnTo>
                  <a:pt x="2031" y="-2778251"/>
                </a:lnTo>
                <a:lnTo>
                  <a:pt x="1524" y="-2776727"/>
                </a:lnTo>
                <a:lnTo>
                  <a:pt x="10667" y="-2776727"/>
                </a:lnTo>
                <a:lnTo>
                  <a:pt x="10667" y="-2778251"/>
                </a:lnTo>
                <a:lnTo>
                  <a:pt x="10667" y="-2781299"/>
                </a:lnTo>
              </a:path>
              <a:path w="30479" h="2916935">
                <a:moveTo>
                  <a:pt x="4290059" y="-2779775"/>
                </a:moveTo>
                <a:lnTo>
                  <a:pt x="4290059" y="-2778251"/>
                </a:lnTo>
                <a:lnTo>
                  <a:pt x="4291583" y="-2778251"/>
                </a:lnTo>
                <a:lnTo>
                  <a:pt x="4291583" y="-2779775"/>
                </a:lnTo>
              </a:path>
              <a:path w="30479" h="2916935">
                <a:moveTo>
                  <a:pt x="4291583" y="-2779775"/>
                </a:moveTo>
                <a:lnTo>
                  <a:pt x="4291583" y="-2776727"/>
                </a:lnTo>
                <a:lnTo>
                  <a:pt x="4291583" y="-2775203"/>
                </a:lnTo>
                <a:lnTo>
                  <a:pt x="4291583" y="-2772155"/>
                </a:lnTo>
                <a:lnTo>
                  <a:pt x="4298441" y="-2772155"/>
                </a:lnTo>
                <a:lnTo>
                  <a:pt x="4297933" y="-2775203"/>
                </a:lnTo>
                <a:lnTo>
                  <a:pt x="4297679" y="-2776727"/>
                </a:lnTo>
                <a:lnTo>
                  <a:pt x="4296809" y="-2779775"/>
                </a:lnTo>
              </a:path>
              <a:path w="30479" h="2916935">
                <a:moveTo>
                  <a:pt x="1524" y="-2776727"/>
                </a:moveTo>
                <a:lnTo>
                  <a:pt x="653" y="-2770631"/>
                </a:lnTo>
                <a:lnTo>
                  <a:pt x="217" y="-2767583"/>
                </a:lnTo>
                <a:lnTo>
                  <a:pt x="9143" y="-2767583"/>
                </a:lnTo>
                <a:lnTo>
                  <a:pt x="9143" y="-2770631"/>
                </a:lnTo>
                <a:lnTo>
                  <a:pt x="9143" y="-2776727"/>
                </a:lnTo>
              </a:path>
              <a:path w="30479" h="2916935">
                <a:moveTo>
                  <a:pt x="9143" y="-2776727"/>
                </a:moveTo>
                <a:lnTo>
                  <a:pt x="9144" y="-2775203"/>
                </a:lnTo>
                <a:lnTo>
                  <a:pt x="10667" y="-2775203"/>
                </a:lnTo>
                <a:lnTo>
                  <a:pt x="10667" y="-2776727"/>
                </a:lnTo>
              </a:path>
              <a:path w="30479" h="2916935">
                <a:moveTo>
                  <a:pt x="4291583" y="-2772155"/>
                </a:moveTo>
                <a:lnTo>
                  <a:pt x="4291583" y="-2770631"/>
                </a:lnTo>
                <a:lnTo>
                  <a:pt x="4293107" y="-2770631"/>
                </a:lnTo>
                <a:lnTo>
                  <a:pt x="4293107" y="-2772155"/>
                </a:lnTo>
              </a:path>
              <a:path w="30479" h="2916935">
                <a:moveTo>
                  <a:pt x="4293107" y="-2772155"/>
                </a:moveTo>
                <a:lnTo>
                  <a:pt x="4293107" y="-2770631"/>
                </a:lnTo>
                <a:lnTo>
                  <a:pt x="4293107" y="-2767583"/>
                </a:lnTo>
                <a:lnTo>
                  <a:pt x="4293107" y="-2756915"/>
                </a:lnTo>
                <a:lnTo>
                  <a:pt x="4293107" y="-18287"/>
                </a:lnTo>
                <a:lnTo>
                  <a:pt x="4293107" y="-7619"/>
                </a:lnTo>
                <a:lnTo>
                  <a:pt x="4293107" y="0"/>
                </a:lnTo>
                <a:lnTo>
                  <a:pt x="4298115" y="0"/>
                </a:lnTo>
                <a:lnTo>
                  <a:pt x="4299203" y="-7619"/>
                </a:lnTo>
                <a:lnTo>
                  <a:pt x="4300727" y="-18287"/>
                </a:lnTo>
                <a:lnTo>
                  <a:pt x="4300727" y="-2756915"/>
                </a:lnTo>
                <a:lnTo>
                  <a:pt x="4299203" y="-2767583"/>
                </a:lnTo>
                <a:lnTo>
                  <a:pt x="4298695" y="-2770631"/>
                </a:lnTo>
                <a:lnTo>
                  <a:pt x="4298441" y="-2772155"/>
                </a:lnTo>
              </a:path>
              <a:path w="30479" h="2916935">
                <a:moveTo>
                  <a:pt x="217" y="-2767583"/>
                </a:moveTo>
                <a:lnTo>
                  <a:pt x="0" y="-2766059"/>
                </a:lnTo>
                <a:lnTo>
                  <a:pt x="0" y="-7619"/>
                </a:lnTo>
                <a:lnTo>
                  <a:pt x="435" y="-4571"/>
                </a:lnTo>
                <a:lnTo>
                  <a:pt x="7619" y="-4571"/>
                </a:lnTo>
                <a:lnTo>
                  <a:pt x="7619" y="-7619"/>
                </a:lnTo>
                <a:lnTo>
                  <a:pt x="7619" y="-2766059"/>
                </a:lnTo>
                <a:lnTo>
                  <a:pt x="7619" y="-2767583"/>
                </a:lnTo>
              </a:path>
              <a:path w="30479" h="2916935">
                <a:moveTo>
                  <a:pt x="7619" y="-2767583"/>
                </a:moveTo>
                <a:lnTo>
                  <a:pt x="7620" y="-2766059"/>
                </a:lnTo>
                <a:lnTo>
                  <a:pt x="9143" y="-2766059"/>
                </a:lnTo>
                <a:lnTo>
                  <a:pt x="9143" y="-2767583"/>
                </a:lnTo>
              </a:path>
              <a:path w="30479" h="2916935">
                <a:moveTo>
                  <a:pt x="7620" y="-6096"/>
                </a:moveTo>
                <a:lnTo>
                  <a:pt x="7619" y="-4571"/>
                </a:lnTo>
                <a:lnTo>
                  <a:pt x="9143" y="-4571"/>
                </a:lnTo>
                <a:lnTo>
                  <a:pt x="9143" y="-6095"/>
                </a:lnTo>
              </a:path>
              <a:path w="30479" h="2916935">
                <a:moveTo>
                  <a:pt x="435" y="-4571"/>
                </a:moveTo>
                <a:lnTo>
                  <a:pt x="870" y="-1523"/>
                </a:lnTo>
                <a:lnTo>
                  <a:pt x="1524" y="3048"/>
                </a:lnTo>
                <a:lnTo>
                  <a:pt x="1959" y="4572"/>
                </a:lnTo>
                <a:lnTo>
                  <a:pt x="9143" y="4572"/>
                </a:lnTo>
                <a:lnTo>
                  <a:pt x="9143" y="3048"/>
                </a:lnTo>
                <a:lnTo>
                  <a:pt x="9143" y="-1523"/>
                </a:lnTo>
                <a:lnTo>
                  <a:pt x="9143" y="-4571"/>
                </a:lnTo>
              </a:path>
              <a:path w="30479" h="2916935">
                <a:moveTo>
                  <a:pt x="4291583" y="-1523"/>
                </a:moveTo>
                <a:lnTo>
                  <a:pt x="4291583" y="0"/>
                </a:lnTo>
                <a:lnTo>
                  <a:pt x="4293107" y="0"/>
                </a:lnTo>
                <a:lnTo>
                  <a:pt x="4293107" y="-1523"/>
                </a:lnTo>
              </a:path>
              <a:path w="30479" h="2916935">
                <a:moveTo>
                  <a:pt x="4291583" y="0"/>
                </a:moveTo>
                <a:lnTo>
                  <a:pt x="4291583" y="3048"/>
                </a:lnTo>
                <a:lnTo>
                  <a:pt x="4291583" y="6095"/>
                </a:lnTo>
                <a:lnTo>
                  <a:pt x="4297171" y="6095"/>
                </a:lnTo>
                <a:lnTo>
                  <a:pt x="4297679" y="3048"/>
                </a:lnTo>
                <a:lnTo>
                  <a:pt x="4298115" y="0"/>
                </a:lnTo>
              </a:path>
              <a:path w="30479" h="2916935">
                <a:moveTo>
                  <a:pt x="10667" y="3048"/>
                </a:moveTo>
                <a:lnTo>
                  <a:pt x="9143" y="3048"/>
                </a:lnTo>
                <a:lnTo>
                  <a:pt x="9143" y="4572"/>
                </a:lnTo>
                <a:lnTo>
                  <a:pt x="10667" y="4572"/>
                </a:lnTo>
                <a:lnTo>
                  <a:pt x="10667" y="3048"/>
                </a:lnTo>
              </a:path>
              <a:path w="30479" h="2916935">
                <a:moveTo>
                  <a:pt x="1959" y="4572"/>
                </a:moveTo>
                <a:lnTo>
                  <a:pt x="2394" y="6096"/>
                </a:lnTo>
                <a:lnTo>
                  <a:pt x="3701" y="10668"/>
                </a:lnTo>
                <a:lnTo>
                  <a:pt x="10667" y="10668"/>
                </a:lnTo>
                <a:lnTo>
                  <a:pt x="10667" y="6096"/>
                </a:lnTo>
                <a:lnTo>
                  <a:pt x="10667" y="4572"/>
                </a:lnTo>
              </a:path>
              <a:path w="30479" h="2916935">
                <a:moveTo>
                  <a:pt x="4291584" y="6095"/>
                </a:moveTo>
                <a:lnTo>
                  <a:pt x="4291583" y="7620"/>
                </a:lnTo>
                <a:lnTo>
                  <a:pt x="4296917" y="7620"/>
                </a:lnTo>
                <a:lnTo>
                  <a:pt x="4297171" y="6095"/>
                </a:lnTo>
              </a:path>
              <a:path w="30479" h="2916935">
                <a:moveTo>
                  <a:pt x="4291583" y="6095"/>
                </a:moveTo>
                <a:lnTo>
                  <a:pt x="4290059" y="6096"/>
                </a:lnTo>
                <a:lnTo>
                  <a:pt x="4290059" y="7620"/>
                </a:lnTo>
                <a:lnTo>
                  <a:pt x="4291583" y="7620"/>
                </a:lnTo>
                <a:lnTo>
                  <a:pt x="4291583" y="6096"/>
                </a:lnTo>
              </a:path>
              <a:path w="30479" h="2916935">
                <a:moveTo>
                  <a:pt x="4290059" y="7620"/>
                </a:moveTo>
                <a:lnTo>
                  <a:pt x="4290059" y="9143"/>
                </a:lnTo>
                <a:lnTo>
                  <a:pt x="4290059" y="12187"/>
                </a:lnTo>
                <a:lnTo>
                  <a:pt x="4296155" y="12191"/>
                </a:lnTo>
                <a:lnTo>
                  <a:pt x="4296663" y="9143"/>
                </a:lnTo>
                <a:lnTo>
                  <a:pt x="4296917" y="7620"/>
                </a:lnTo>
              </a:path>
              <a:path w="30479" h="2916935">
                <a:moveTo>
                  <a:pt x="10668" y="9143"/>
                </a:moveTo>
                <a:lnTo>
                  <a:pt x="10667" y="10668"/>
                </a:lnTo>
                <a:lnTo>
                  <a:pt x="12191" y="10668"/>
                </a:lnTo>
                <a:lnTo>
                  <a:pt x="12191" y="9143"/>
                </a:lnTo>
              </a:path>
              <a:path w="30479" h="2916935">
                <a:moveTo>
                  <a:pt x="3701" y="10668"/>
                </a:moveTo>
                <a:lnTo>
                  <a:pt x="4136" y="12192"/>
                </a:lnTo>
                <a:lnTo>
                  <a:pt x="4571" y="13716"/>
                </a:lnTo>
                <a:lnTo>
                  <a:pt x="12191" y="13716"/>
                </a:lnTo>
                <a:lnTo>
                  <a:pt x="12191" y="12192"/>
                </a:lnTo>
                <a:lnTo>
                  <a:pt x="12191" y="10668"/>
                </a:lnTo>
              </a:path>
              <a:path w="30479" h="2916935">
                <a:moveTo>
                  <a:pt x="4290060" y="12191"/>
                </a:moveTo>
                <a:lnTo>
                  <a:pt x="4290059" y="13716"/>
                </a:lnTo>
                <a:lnTo>
                  <a:pt x="4295502" y="13716"/>
                </a:lnTo>
                <a:lnTo>
                  <a:pt x="4296153" y="12196"/>
                </a:lnTo>
              </a:path>
              <a:path w="30479" h="2916935">
                <a:moveTo>
                  <a:pt x="4290059" y="12191"/>
                </a:moveTo>
                <a:lnTo>
                  <a:pt x="4288535" y="12192"/>
                </a:lnTo>
                <a:lnTo>
                  <a:pt x="4288535" y="13716"/>
                </a:lnTo>
                <a:lnTo>
                  <a:pt x="4290059" y="13716"/>
                </a:lnTo>
                <a:lnTo>
                  <a:pt x="4290059" y="12192"/>
                </a:lnTo>
              </a:path>
              <a:path w="30479" h="2916935">
                <a:moveTo>
                  <a:pt x="4571" y="13716"/>
                </a:moveTo>
                <a:lnTo>
                  <a:pt x="5079" y="15240"/>
                </a:lnTo>
                <a:lnTo>
                  <a:pt x="5587" y="16764"/>
                </a:lnTo>
                <a:lnTo>
                  <a:pt x="6603" y="19812"/>
                </a:lnTo>
                <a:lnTo>
                  <a:pt x="13715" y="19812"/>
                </a:lnTo>
                <a:lnTo>
                  <a:pt x="13715" y="16764"/>
                </a:lnTo>
                <a:lnTo>
                  <a:pt x="13715" y="15240"/>
                </a:lnTo>
                <a:lnTo>
                  <a:pt x="13715" y="13716"/>
                </a:lnTo>
              </a:path>
              <a:path w="30479" h="2916935">
                <a:moveTo>
                  <a:pt x="4288535" y="13716"/>
                </a:moveTo>
                <a:lnTo>
                  <a:pt x="4288535" y="15239"/>
                </a:lnTo>
                <a:lnTo>
                  <a:pt x="4294849" y="15239"/>
                </a:lnTo>
                <a:lnTo>
                  <a:pt x="4295502" y="13716"/>
                </a:lnTo>
              </a:path>
              <a:path w="30479" h="2916935">
                <a:moveTo>
                  <a:pt x="4288535" y="15239"/>
                </a:moveTo>
                <a:lnTo>
                  <a:pt x="4288535" y="16764"/>
                </a:lnTo>
                <a:lnTo>
                  <a:pt x="4294196" y="16764"/>
                </a:lnTo>
                <a:lnTo>
                  <a:pt x="4294849" y="15239"/>
                </a:lnTo>
              </a:path>
              <a:path w="30479" h="2916935">
                <a:moveTo>
                  <a:pt x="4288535" y="15239"/>
                </a:moveTo>
                <a:lnTo>
                  <a:pt x="4287011" y="15240"/>
                </a:lnTo>
                <a:lnTo>
                  <a:pt x="4287011" y="16764"/>
                </a:lnTo>
                <a:lnTo>
                  <a:pt x="4288535" y="16764"/>
                </a:lnTo>
                <a:lnTo>
                  <a:pt x="4288535" y="15240"/>
                </a:lnTo>
              </a:path>
              <a:path w="30479" h="2916935">
                <a:moveTo>
                  <a:pt x="4287011" y="16764"/>
                </a:moveTo>
                <a:lnTo>
                  <a:pt x="4287011" y="18288"/>
                </a:lnTo>
                <a:lnTo>
                  <a:pt x="4287011" y="19811"/>
                </a:lnTo>
                <a:lnTo>
                  <a:pt x="4292890" y="19811"/>
                </a:lnTo>
                <a:lnTo>
                  <a:pt x="4293543" y="18288"/>
                </a:lnTo>
                <a:lnTo>
                  <a:pt x="4294196" y="16764"/>
                </a:lnTo>
              </a:path>
              <a:path w="30479" h="2916935">
                <a:moveTo>
                  <a:pt x="13716" y="18287"/>
                </a:moveTo>
                <a:lnTo>
                  <a:pt x="13716" y="19811"/>
                </a:lnTo>
                <a:lnTo>
                  <a:pt x="15239" y="19812"/>
                </a:lnTo>
                <a:lnTo>
                  <a:pt x="15239" y="18288"/>
                </a:lnTo>
              </a:path>
              <a:path w="30479" h="2916935">
                <a:moveTo>
                  <a:pt x="4287012" y="19811"/>
                </a:moveTo>
                <a:lnTo>
                  <a:pt x="4287012" y="21335"/>
                </a:lnTo>
                <a:lnTo>
                  <a:pt x="4292237" y="21335"/>
                </a:lnTo>
                <a:lnTo>
                  <a:pt x="4292890" y="19811"/>
                </a:lnTo>
              </a:path>
              <a:path w="30479" h="2916935">
                <a:moveTo>
                  <a:pt x="4287011" y="19811"/>
                </a:moveTo>
                <a:lnTo>
                  <a:pt x="4285487" y="19812"/>
                </a:lnTo>
                <a:lnTo>
                  <a:pt x="4285487" y="21335"/>
                </a:lnTo>
                <a:lnTo>
                  <a:pt x="4287012" y="21335"/>
                </a:lnTo>
                <a:lnTo>
                  <a:pt x="4287011" y="19812"/>
                </a:lnTo>
              </a:path>
              <a:path w="30479" h="2916935">
                <a:moveTo>
                  <a:pt x="6603" y="19812"/>
                </a:moveTo>
                <a:lnTo>
                  <a:pt x="7112" y="21336"/>
                </a:lnTo>
                <a:lnTo>
                  <a:pt x="7619" y="22860"/>
                </a:lnTo>
                <a:lnTo>
                  <a:pt x="15239" y="22860"/>
                </a:lnTo>
                <a:lnTo>
                  <a:pt x="15239" y="21336"/>
                </a:lnTo>
                <a:lnTo>
                  <a:pt x="15239" y="19812"/>
                </a:lnTo>
              </a:path>
              <a:path w="30479" h="2916935">
                <a:moveTo>
                  <a:pt x="4285487" y="21335"/>
                </a:moveTo>
                <a:lnTo>
                  <a:pt x="4285487" y="22860"/>
                </a:lnTo>
                <a:lnTo>
                  <a:pt x="4285487" y="24384"/>
                </a:lnTo>
                <a:lnTo>
                  <a:pt x="4290821" y="24384"/>
                </a:lnTo>
                <a:lnTo>
                  <a:pt x="4291583" y="22860"/>
                </a:lnTo>
                <a:lnTo>
                  <a:pt x="4292237" y="21336"/>
                </a:lnTo>
              </a:path>
              <a:path w="30479" h="2916935">
                <a:moveTo>
                  <a:pt x="16086" y="21336"/>
                </a:moveTo>
                <a:lnTo>
                  <a:pt x="15239" y="21336"/>
                </a:lnTo>
                <a:lnTo>
                  <a:pt x="15239" y="22860"/>
                </a:lnTo>
                <a:lnTo>
                  <a:pt x="16255" y="22860"/>
                </a:lnTo>
                <a:lnTo>
                  <a:pt x="16086" y="21336"/>
                </a:lnTo>
              </a:path>
              <a:path w="30479" h="2916935">
                <a:moveTo>
                  <a:pt x="7619" y="22860"/>
                </a:moveTo>
                <a:lnTo>
                  <a:pt x="12191" y="32004"/>
                </a:lnTo>
                <a:lnTo>
                  <a:pt x="18287" y="41148"/>
                </a:lnTo>
                <a:lnTo>
                  <a:pt x="17271" y="32004"/>
                </a:lnTo>
                <a:lnTo>
                  <a:pt x="16255" y="22860"/>
                </a:lnTo>
              </a:path>
              <a:path w="30479" h="2916935">
                <a:moveTo>
                  <a:pt x="4283963" y="22860"/>
                </a:moveTo>
                <a:lnTo>
                  <a:pt x="4283963" y="24384"/>
                </a:lnTo>
                <a:lnTo>
                  <a:pt x="4285487" y="24384"/>
                </a:lnTo>
                <a:lnTo>
                  <a:pt x="4285487" y="22860"/>
                </a:lnTo>
              </a:path>
              <a:path w="30479" h="2916935">
                <a:moveTo>
                  <a:pt x="4283963" y="24384"/>
                </a:moveTo>
                <a:lnTo>
                  <a:pt x="4283963" y="27432"/>
                </a:lnTo>
                <a:lnTo>
                  <a:pt x="4289297" y="27432"/>
                </a:lnTo>
                <a:lnTo>
                  <a:pt x="4290821" y="24384"/>
                </a:lnTo>
              </a:path>
              <a:path w="30479" h="2916935">
                <a:moveTo>
                  <a:pt x="4282439" y="25908"/>
                </a:moveTo>
                <a:lnTo>
                  <a:pt x="4282439" y="27432"/>
                </a:lnTo>
                <a:lnTo>
                  <a:pt x="4283963" y="27432"/>
                </a:lnTo>
                <a:lnTo>
                  <a:pt x="4283963" y="25908"/>
                </a:lnTo>
              </a:path>
              <a:path w="30479" h="2916935">
                <a:moveTo>
                  <a:pt x="4282439" y="27432"/>
                </a:moveTo>
                <a:lnTo>
                  <a:pt x="4282439" y="28955"/>
                </a:lnTo>
                <a:lnTo>
                  <a:pt x="4288535" y="28955"/>
                </a:lnTo>
                <a:lnTo>
                  <a:pt x="4289297" y="27432"/>
                </a:lnTo>
              </a:path>
              <a:path w="30479" h="2916935">
                <a:moveTo>
                  <a:pt x="4282439" y="28955"/>
                </a:moveTo>
                <a:lnTo>
                  <a:pt x="4282439" y="30479"/>
                </a:lnTo>
                <a:lnTo>
                  <a:pt x="4287773" y="30479"/>
                </a:lnTo>
                <a:lnTo>
                  <a:pt x="4288535" y="28956"/>
                </a:lnTo>
              </a:path>
              <a:path w="30479" h="2916935">
                <a:moveTo>
                  <a:pt x="4282439" y="28955"/>
                </a:moveTo>
                <a:lnTo>
                  <a:pt x="4280915" y="28956"/>
                </a:lnTo>
                <a:lnTo>
                  <a:pt x="4280915" y="30479"/>
                </a:lnTo>
                <a:lnTo>
                  <a:pt x="4282439" y="30479"/>
                </a:lnTo>
                <a:lnTo>
                  <a:pt x="4282439" y="28956"/>
                </a:lnTo>
              </a:path>
              <a:path w="30479" h="2916935">
                <a:moveTo>
                  <a:pt x="4280915" y="30479"/>
                </a:moveTo>
                <a:lnTo>
                  <a:pt x="4280915" y="32003"/>
                </a:lnTo>
                <a:lnTo>
                  <a:pt x="4287011" y="32003"/>
                </a:lnTo>
                <a:lnTo>
                  <a:pt x="4287773" y="30480"/>
                </a:lnTo>
              </a:path>
              <a:path w="30479" h="2916935">
                <a:moveTo>
                  <a:pt x="4280915" y="32003"/>
                </a:moveTo>
                <a:lnTo>
                  <a:pt x="4280915" y="33528"/>
                </a:lnTo>
                <a:lnTo>
                  <a:pt x="4286097" y="33528"/>
                </a:lnTo>
                <a:lnTo>
                  <a:pt x="4287011" y="32004"/>
                </a:lnTo>
              </a:path>
              <a:path w="30479" h="2916935">
                <a:moveTo>
                  <a:pt x="4280915" y="32003"/>
                </a:moveTo>
                <a:lnTo>
                  <a:pt x="4279391" y="32004"/>
                </a:lnTo>
                <a:lnTo>
                  <a:pt x="4279391" y="33528"/>
                </a:lnTo>
                <a:lnTo>
                  <a:pt x="4280915" y="33528"/>
                </a:lnTo>
                <a:lnTo>
                  <a:pt x="4280915" y="32004"/>
                </a:lnTo>
              </a:path>
              <a:path w="30479" h="2916935">
                <a:moveTo>
                  <a:pt x="4279391" y="33528"/>
                </a:moveTo>
                <a:lnTo>
                  <a:pt x="4279391" y="35052"/>
                </a:lnTo>
                <a:lnTo>
                  <a:pt x="4279391" y="36576"/>
                </a:lnTo>
                <a:lnTo>
                  <a:pt x="4284268" y="36576"/>
                </a:lnTo>
                <a:lnTo>
                  <a:pt x="4285183" y="35052"/>
                </a:lnTo>
                <a:lnTo>
                  <a:pt x="4286097" y="33528"/>
                </a:lnTo>
              </a:path>
              <a:path w="30479" h="2916935">
                <a:moveTo>
                  <a:pt x="4277867" y="35052"/>
                </a:moveTo>
                <a:lnTo>
                  <a:pt x="4277867" y="36576"/>
                </a:lnTo>
                <a:lnTo>
                  <a:pt x="4279391" y="36576"/>
                </a:lnTo>
                <a:lnTo>
                  <a:pt x="4279391" y="35052"/>
                </a:lnTo>
              </a:path>
              <a:path w="30479" h="2916935">
                <a:moveTo>
                  <a:pt x="4276343" y="36576"/>
                </a:moveTo>
                <a:lnTo>
                  <a:pt x="4277867" y="36576"/>
                </a:lnTo>
              </a:path>
              <a:path w="30479" h="2916935">
                <a:moveTo>
                  <a:pt x="4279391" y="36576"/>
                </a:moveTo>
                <a:lnTo>
                  <a:pt x="4277867" y="36576"/>
                </a:lnTo>
                <a:lnTo>
                  <a:pt x="4284268" y="36576"/>
                </a:lnTo>
              </a:path>
              <a:path w="30479" h="2916935">
                <a:moveTo>
                  <a:pt x="4276343" y="36576"/>
                </a:moveTo>
                <a:lnTo>
                  <a:pt x="4276343" y="38100"/>
                </a:lnTo>
                <a:lnTo>
                  <a:pt x="4283354" y="38100"/>
                </a:lnTo>
                <a:lnTo>
                  <a:pt x="4284268" y="36576"/>
                </a:lnTo>
              </a:path>
              <a:path w="30479" h="2916935">
                <a:moveTo>
                  <a:pt x="25907" y="38100"/>
                </a:moveTo>
                <a:lnTo>
                  <a:pt x="25907" y="38100"/>
                </a:lnTo>
                <a:lnTo>
                  <a:pt x="25907" y="38100"/>
                </a:lnTo>
              </a:path>
              <a:path w="30479" h="2916935">
                <a:moveTo>
                  <a:pt x="4276343" y="38100"/>
                </a:moveTo>
                <a:lnTo>
                  <a:pt x="4276343" y="39623"/>
                </a:lnTo>
                <a:lnTo>
                  <a:pt x="4282439" y="39623"/>
                </a:lnTo>
                <a:lnTo>
                  <a:pt x="4283351" y="38104"/>
                </a:lnTo>
                <a:lnTo>
                  <a:pt x="4277867" y="38100"/>
                </a:lnTo>
                <a:lnTo>
                  <a:pt x="4276343" y="38100"/>
                </a:lnTo>
              </a:path>
              <a:path w="30479" h="2916935">
                <a:moveTo>
                  <a:pt x="4277867" y="38100"/>
                </a:moveTo>
                <a:lnTo>
                  <a:pt x="4283351" y="38104"/>
                </a:lnTo>
                <a:lnTo>
                  <a:pt x="4283354" y="38100"/>
                </a:lnTo>
              </a:path>
              <a:path w="30479" h="2916935">
                <a:moveTo>
                  <a:pt x="4276343" y="39623"/>
                </a:moveTo>
                <a:lnTo>
                  <a:pt x="4276343" y="41148"/>
                </a:lnTo>
                <a:lnTo>
                  <a:pt x="4281423" y="41148"/>
                </a:lnTo>
                <a:lnTo>
                  <a:pt x="4282439" y="39624"/>
                </a:lnTo>
              </a:path>
              <a:path w="30479" h="2916935">
                <a:moveTo>
                  <a:pt x="4276343" y="39623"/>
                </a:moveTo>
                <a:lnTo>
                  <a:pt x="4274819" y="39624"/>
                </a:lnTo>
                <a:lnTo>
                  <a:pt x="4274819" y="41147"/>
                </a:lnTo>
                <a:lnTo>
                  <a:pt x="4276343" y="41147"/>
                </a:lnTo>
                <a:lnTo>
                  <a:pt x="4276343" y="39624"/>
                </a:lnTo>
              </a:path>
              <a:path w="30479" h="2916935">
                <a:moveTo>
                  <a:pt x="26288" y="39623"/>
                </a:moveTo>
                <a:lnTo>
                  <a:pt x="26669" y="41148"/>
                </a:lnTo>
                <a:lnTo>
                  <a:pt x="27050" y="42672"/>
                </a:lnTo>
                <a:lnTo>
                  <a:pt x="27431" y="42672"/>
                </a:lnTo>
                <a:lnTo>
                  <a:pt x="27431" y="41148"/>
                </a:lnTo>
                <a:lnTo>
                  <a:pt x="27431" y="39624"/>
                </a:lnTo>
              </a:path>
              <a:path w="30479" h="2916935">
                <a:moveTo>
                  <a:pt x="4274819" y="41147"/>
                </a:moveTo>
                <a:lnTo>
                  <a:pt x="4276343" y="41148"/>
                </a:lnTo>
              </a:path>
              <a:path w="30479" h="2916935">
                <a:moveTo>
                  <a:pt x="4274819" y="41147"/>
                </a:moveTo>
                <a:lnTo>
                  <a:pt x="4273295" y="41148"/>
                </a:lnTo>
                <a:lnTo>
                  <a:pt x="4273295" y="42672"/>
                </a:lnTo>
                <a:lnTo>
                  <a:pt x="4274819" y="42672"/>
                </a:lnTo>
                <a:lnTo>
                  <a:pt x="4274819" y="41148"/>
                </a:lnTo>
              </a:path>
              <a:path w="30479" h="2916935">
                <a:moveTo>
                  <a:pt x="4274819" y="41148"/>
                </a:moveTo>
                <a:lnTo>
                  <a:pt x="4274819" y="42672"/>
                </a:lnTo>
                <a:lnTo>
                  <a:pt x="4273295" y="42672"/>
                </a:lnTo>
                <a:lnTo>
                  <a:pt x="4280407" y="42672"/>
                </a:lnTo>
                <a:lnTo>
                  <a:pt x="4281423" y="41148"/>
                </a:lnTo>
              </a:path>
              <a:path w="30479" h="2916935">
                <a:moveTo>
                  <a:pt x="27050" y="42672"/>
                </a:moveTo>
                <a:lnTo>
                  <a:pt x="27431" y="44196"/>
                </a:lnTo>
                <a:lnTo>
                  <a:pt x="28955" y="44196"/>
                </a:lnTo>
                <a:lnTo>
                  <a:pt x="28955" y="42672"/>
                </a:lnTo>
              </a:path>
              <a:path w="30479" h="2916935">
                <a:moveTo>
                  <a:pt x="4271771" y="42672"/>
                </a:moveTo>
                <a:lnTo>
                  <a:pt x="4273295" y="42672"/>
                </a:lnTo>
              </a:path>
              <a:path w="30479" h="2916935">
                <a:moveTo>
                  <a:pt x="4271771" y="42672"/>
                </a:moveTo>
                <a:lnTo>
                  <a:pt x="4271771" y="44196"/>
                </a:lnTo>
                <a:lnTo>
                  <a:pt x="4279391" y="44196"/>
                </a:lnTo>
                <a:lnTo>
                  <a:pt x="4280407" y="42672"/>
                </a:lnTo>
              </a:path>
              <a:path w="30479" h="2916935">
                <a:moveTo>
                  <a:pt x="27431" y="44196"/>
                </a:moveTo>
                <a:lnTo>
                  <a:pt x="27812" y="45720"/>
                </a:lnTo>
                <a:lnTo>
                  <a:pt x="30479" y="45720"/>
                </a:lnTo>
                <a:lnTo>
                  <a:pt x="30479" y="44196"/>
                </a:lnTo>
              </a:path>
              <a:path w="30479" h="2916935">
                <a:moveTo>
                  <a:pt x="4270247" y="44196"/>
                </a:moveTo>
                <a:lnTo>
                  <a:pt x="4270247" y="44196"/>
                </a:lnTo>
                <a:lnTo>
                  <a:pt x="4271771" y="44196"/>
                </a:lnTo>
              </a:path>
              <a:path w="30479" h="2916935">
                <a:moveTo>
                  <a:pt x="4270247" y="44196"/>
                </a:moveTo>
                <a:lnTo>
                  <a:pt x="4270247" y="45720"/>
                </a:lnTo>
                <a:lnTo>
                  <a:pt x="4270247" y="47243"/>
                </a:lnTo>
                <a:lnTo>
                  <a:pt x="4277359" y="47243"/>
                </a:lnTo>
                <a:lnTo>
                  <a:pt x="4278375" y="45720"/>
                </a:lnTo>
                <a:lnTo>
                  <a:pt x="4279391" y="44196"/>
                </a:lnTo>
              </a:path>
              <a:path w="30479" h="2916935">
                <a:moveTo>
                  <a:pt x="27812" y="45720"/>
                </a:moveTo>
                <a:lnTo>
                  <a:pt x="28194" y="47244"/>
                </a:lnTo>
                <a:lnTo>
                  <a:pt x="32003" y="47244"/>
                </a:lnTo>
                <a:lnTo>
                  <a:pt x="32003" y="45720"/>
                </a:lnTo>
              </a:path>
              <a:path w="30479" h="2916935">
                <a:moveTo>
                  <a:pt x="4270247" y="47243"/>
                </a:moveTo>
                <a:lnTo>
                  <a:pt x="4270247" y="48767"/>
                </a:lnTo>
                <a:lnTo>
                  <a:pt x="4276343" y="48768"/>
                </a:lnTo>
                <a:lnTo>
                  <a:pt x="4277359" y="47244"/>
                </a:lnTo>
              </a:path>
              <a:path w="30479" h="2916935">
                <a:moveTo>
                  <a:pt x="4270247" y="47243"/>
                </a:moveTo>
                <a:lnTo>
                  <a:pt x="4268723" y="47244"/>
                </a:lnTo>
                <a:lnTo>
                  <a:pt x="4268723" y="48768"/>
                </a:lnTo>
                <a:lnTo>
                  <a:pt x="4270247" y="48768"/>
                </a:lnTo>
                <a:lnTo>
                  <a:pt x="4270247" y="47244"/>
                </a:lnTo>
              </a:path>
              <a:path w="30479" h="2916935">
                <a:moveTo>
                  <a:pt x="33527" y="47244"/>
                </a:moveTo>
                <a:lnTo>
                  <a:pt x="32003" y="47244"/>
                </a:lnTo>
                <a:lnTo>
                  <a:pt x="33527" y="47244"/>
                </a:lnTo>
              </a:path>
              <a:path w="30479" h="2916935">
                <a:moveTo>
                  <a:pt x="28194" y="47244"/>
                </a:moveTo>
                <a:lnTo>
                  <a:pt x="28574" y="48768"/>
                </a:lnTo>
                <a:lnTo>
                  <a:pt x="33527" y="48768"/>
                </a:lnTo>
                <a:lnTo>
                  <a:pt x="33527" y="47244"/>
                </a:lnTo>
              </a:path>
              <a:path w="30479" h="2916935">
                <a:moveTo>
                  <a:pt x="35051" y="48768"/>
                </a:moveTo>
                <a:lnTo>
                  <a:pt x="33527" y="48768"/>
                </a:lnTo>
                <a:lnTo>
                  <a:pt x="35051" y="48768"/>
                </a:lnTo>
              </a:path>
              <a:path w="30479" h="2916935">
                <a:moveTo>
                  <a:pt x="4267199" y="48768"/>
                </a:moveTo>
                <a:lnTo>
                  <a:pt x="4268723" y="48768"/>
                </a:lnTo>
              </a:path>
              <a:path w="30479" h="2916935">
                <a:moveTo>
                  <a:pt x="4268723" y="48768"/>
                </a:moveTo>
                <a:lnTo>
                  <a:pt x="4270247" y="48768"/>
                </a:lnTo>
                <a:lnTo>
                  <a:pt x="4268723" y="48768"/>
                </a:lnTo>
              </a:path>
              <a:path w="30479" h="2916935">
                <a:moveTo>
                  <a:pt x="28574" y="48768"/>
                </a:moveTo>
                <a:lnTo>
                  <a:pt x="28956" y="50292"/>
                </a:lnTo>
                <a:lnTo>
                  <a:pt x="29336" y="51816"/>
                </a:lnTo>
                <a:lnTo>
                  <a:pt x="35051" y="51816"/>
                </a:lnTo>
                <a:lnTo>
                  <a:pt x="33527" y="50292"/>
                </a:lnTo>
                <a:lnTo>
                  <a:pt x="32003" y="48768"/>
                </a:lnTo>
              </a:path>
              <a:path w="30479" h="2916935">
                <a:moveTo>
                  <a:pt x="32003" y="48768"/>
                </a:moveTo>
                <a:lnTo>
                  <a:pt x="33527" y="48768"/>
                </a:lnTo>
              </a:path>
              <a:path w="30479" h="2916935">
                <a:moveTo>
                  <a:pt x="4268723" y="48768"/>
                </a:moveTo>
                <a:lnTo>
                  <a:pt x="4270247" y="48768"/>
                </a:lnTo>
              </a:path>
              <a:path w="30479" h="2916935">
                <a:moveTo>
                  <a:pt x="4270247" y="48768"/>
                </a:moveTo>
                <a:lnTo>
                  <a:pt x="4276342" y="48769"/>
                </a:lnTo>
              </a:path>
              <a:path w="30479" h="2916935">
                <a:moveTo>
                  <a:pt x="32004" y="48768"/>
                </a:moveTo>
                <a:lnTo>
                  <a:pt x="33527" y="50292"/>
                </a:lnTo>
                <a:lnTo>
                  <a:pt x="35051" y="50292"/>
                </a:lnTo>
                <a:lnTo>
                  <a:pt x="35051" y="48768"/>
                </a:lnTo>
              </a:path>
              <a:path w="30479" h="2916935">
                <a:moveTo>
                  <a:pt x="4268757" y="48768"/>
                </a:moveTo>
                <a:lnTo>
                  <a:pt x="4268723" y="48768"/>
                </a:lnTo>
                <a:lnTo>
                  <a:pt x="4268758" y="48768"/>
                </a:lnTo>
              </a:path>
              <a:path w="30479" h="2916935">
                <a:moveTo>
                  <a:pt x="4267199" y="48768"/>
                </a:moveTo>
                <a:lnTo>
                  <a:pt x="4270247" y="48769"/>
                </a:lnTo>
                <a:lnTo>
                  <a:pt x="4268758" y="48768"/>
                </a:lnTo>
              </a:path>
              <a:path w="30479" h="2916935">
                <a:moveTo>
                  <a:pt x="4267199" y="48769"/>
                </a:moveTo>
                <a:lnTo>
                  <a:pt x="4267199" y="50291"/>
                </a:lnTo>
                <a:lnTo>
                  <a:pt x="4274819" y="50291"/>
                </a:lnTo>
                <a:lnTo>
                  <a:pt x="4276342" y="48769"/>
                </a:lnTo>
              </a:path>
              <a:path w="30479" h="2916935">
                <a:moveTo>
                  <a:pt x="4267199" y="50291"/>
                </a:moveTo>
                <a:lnTo>
                  <a:pt x="4265675" y="50292"/>
                </a:lnTo>
                <a:lnTo>
                  <a:pt x="4265675" y="51815"/>
                </a:lnTo>
                <a:lnTo>
                  <a:pt x="4267199" y="51816"/>
                </a:lnTo>
                <a:lnTo>
                  <a:pt x="4273295" y="51816"/>
                </a:lnTo>
                <a:lnTo>
                  <a:pt x="4274815" y="50296"/>
                </a:lnTo>
                <a:lnTo>
                  <a:pt x="4268723" y="50292"/>
                </a:lnTo>
                <a:lnTo>
                  <a:pt x="4267253" y="50292"/>
                </a:lnTo>
              </a:path>
              <a:path w="30479" h="2916935">
                <a:moveTo>
                  <a:pt x="36575" y="50292"/>
                </a:moveTo>
                <a:lnTo>
                  <a:pt x="35051" y="50292"/>
                </a:lnTo>
                <a:lnTo>
                  <a:pt x="36575" y="50292"/>
                </a:lnTo>
              </a:path>
              <a:path w="30479" h="2916935">
                <a:moveTo>
                  <a:pt x="33527" y="50292"/>
                </a:moveTo>
                <a:lnTo>
                  <a:pt x="35051" y="50292"/>
                </a:lnTo>
              </a:path>
              <a:path w="30479" h="2916935">
                <a:moveTo>
                  <a:pt x="4268723" y="50292"/>
                </a:moveTo>
                <a:lnTo>
                  <a:pt x="4274815" y="50296"/>
                </a:lnTo>
                <a:lnTo>
                  <a:pt x="4274819" y="50292"/>
                </a:lnTo>
              </a:path>
              <a:path w="30479" h="2916935">
                <a:moveTo>
                  <a:pt x="33528" y="50292"/>
                </a:moveTo>
                <a:lnTo>
                  <a:pt x="35051" y="51816"/>
                </a:lnTo>
                <a:lnTo>
                  <a:pt x="36575" y="51816"/>
                </a:lnTo>
                <a:lnTo>
                  <a:pt x="36575" y="50292"/>
                </a:lnTo>
              </a:path>
              <a:path w="30479" h="2916935">
                <a:moveTo>
                  <a:pt x="29336" y="51816"/>
                </a:moveTo>
                <a:lnTo>
                  <a:pt x="29717" y="53340"/>
                </a:lnTo>
                <a:lnTo>
                  <a:pt x="38099" y="53340"/>
                </a:lnTo>
                <a:lnTo>
                  <a:pt x="38099" y="51816"/>
                </a:lnTo>
              </a:path>
              <a:path w="30479" h="2916935">
                <a:moveTo>
                  <a:pt x="4264151" y="51816"/>
                </a:moveTo>
                <a:lnTo>
                  <a:pt x="4264151" y="53340"/>
                </a:lnTo>
                <a:lnTo>
                  <a:pt x="4271771" y="53340"/>
                </a:lnTo>
                <a:lnTo>
                  <a:pt x="4273295" y="51816"/>
                </a:lnTo>
              </a:path>
              <a:path w="30479" h="2916935">
                <a:moveTo>
                  <a:pt x="29717" y="53340"/>
                </a:moveTo>
                <a:lnTo>
                  <a:pt x="30098" y="54864"/>
                </a:lnTo>
                <a:lnTo>
                  <a:pt x="39623" y="54864"/>
                </a:lnTo>
                <a:lnTo>
                  <a:pt x="39623" y="53340"/>
                </a:lnTo>
              </a:path>
              <a:path w="30479" h="2916935">
                <a:moveTo>
                  <a:pt x="4262627" y="53340"/>
                </a:moveTo>
                <a:lnTo>
                  <a:pt x="4262627" y="53340"/>
                </a:lnTo>
                <a:lnTo>
                  <a:pt x="4264151" y="53340"/>
                </a:lnTo>
              </a:path>
              <a:path w="30479" h="2916935">
                <a:moveTo>
                  <a:pt x="4262627" y="53340"/>
                </a:moveTo>
                <a:lnTo>
                  <a:pt x="4262627" y="54863"/>
                </a:lnTo>
                <a:lnTo>
                  <a:pt x="4270247" y="54863"/>
                </a:lnTo>
                <a:lnTo>
                  <a:pt x="4271771" y="53340"/>
                </a:lnTo>
              </a:path>
              <a:path w="30479" h="2916935">
                <a:moveTo>
                  <a:pt x="4262627" y="54863"/>
                </a:moveTo>
                <a:lnTo>
                  <a:pt x="4262627" y="56388"/>
                </a:lnTo>
                <a:lnTo>
                  <a:pt x="4268723" y="56388"/>
                </a:lnTo>
                <a:lnTo>
                  <a:pt x="4270247" y="54864"/>
                </a:lnTo>
              </a:path>
              <a:path w="30479" h="2916935">
                <a:moveTo>
                  <a:pt x="4262627" y="54863"/>
                </a:moveTo>
                <a:lnTo>
                  <a:pt x="4261103" y="54864"/>
                </a:lnTo>
                <a:lnTo>
                  <a:pt x="4261103" y="56387"/>
                </a:lnTo>
                <a:lnTo>
                  <a:pt x="4262627" y="56387"/>
                </a:lnTo>
                <a:lnTo>
                  <a:pt x="4262627" y="54864"/>
                </a:lnTo>
              </a:path>
              <a:path w="30479" h="2916935">
                <a:moveTo>
                  <a:pt x="30098" y="54864"/>
                </a:moveTo>
                <a:lnTo>
                  <a:pt x="30479" y="56388"/>
                </a:lnTo>
                <a:lnTo>
                  <a:pt x="41147" y="56388"/>
                </a:lnTo>
                <a:lnTo>
                  <a:pt x="41147" y="54864"/>
                </a:lnTo>
              </a:path>
              <a:path w="30479" h="2916935">
                <a:moveTo>
                  <a:pt x="4261103" y="56387"/>
                </a:moveTo>
                <a:lnTo>
                  <a:pt x="4262627" y="56388"/>
                </a:lnTo>
              </a:path>
              <a:path w="30479" h="2916935">
                <a:moveTo>
                  <a:pt x="4261103" y="56387"/>
                </a:moveTo>
                <a:lnTo>
                  <a:pt x="4258055" y="56388"/>
                </a:lnTo>
                <a:lnTo>
                  <a:pt x="4258055" y="56657"/>
                </a:lnTo>
                <a:lnTo>
                  <a:pt x="4258055" y="57912"/>
                </a:lnTo>
                <a:lnTo>
                  <a:pt x="4261103" y="57912"/>
                </a:lnTo>
                <a:lnTo>
                  <a:pt x="4261103" y="56657"/>
                </a:lnTo>
                <a:lnTo>
                  <a:pt x="4261103" y="56388"/>
                </a:lnTo>
              </a:path>
              <a:path w="30479" h="2916935">
                <a:moveTo>
                  <a:pt x="42671" y="56388"/>
                </a:moveTo>
                <a:lnTo>
                  <a:pt x="41147" y="56388"/>
                </a:lnTo>
                <a:lnTo>
                  <a:pt x="42671" y="56388"/>
                </a:lnTo>
              </a:path>
              <a:path w="30479" h="2916935">
                <a:moveTo>
                  <a:pt x="4261103" y="56388"/>
                </a:moveTo>
                <a:lnTo>
                  <a:pt x="4261103" y="56657"/>
                </a:lnTo>
                <a:lnTo>
                  <a:pt x="4261103" y="57912"/>
                </a:lnTo>
                <a:lnTo>
                  <a:pt x="4267199" y="57912"/>
                </a:lnTo>
                <a:lnTo>
                  <a:pt x="4268454" y="56657"/>
                </a:lnTo>
                <a:lnTo>
                  <a:pt x="4268723" y="56388"/>
                </a:lnTo>
              </a:path>
              <a:path w="30479" h="2916935">
                <a:moveTo>
                  <a:pt x="30480" y="56388"/>
                </a:moveTo>
                <a:lnTo>
                  <a:pt x="32384" y="57912"/>
                </a:lnTo>
                <a:lnTo>
                  <a:pt x="42671" y="57912"/>
                </a:lnTo>
                <a:lnTo>
                  <a:pt x="42671" y="56388"/>
                </a:lnTo>
              </a:path>
              <a:path w="30479" h="2916935">
                <a:moveTo>
                  <a:pt x="44195" y="57912"/>
                </a:moveTo>
                <a:lnTo>
                  <a:pt x="42671" y="57912"/>
                </a:lnTo>
                <a:lnTo>
                  <a:pt x="44196" y="57912"/>
                </a:lnTo>
              </a:path>
              <a:path w="30479" h="2916935">
                <a:moveTo>
                  <a:pt x="4256531" y="57912"/>
                </a:moveTo>
                <a:lnTo>
                  <a:pt x="4258055" y="57912"/>
                </a:lnTo>
              </a:path>
              <a:path w="30479" h="2916935">
                <a:moveTo>
                  <a:pt x="4258055" y="57912"/>
                </a:moveTo>
                <a:lnTo>
                  <a:pt x="4261103" y="57912"/>
                </a:lnTo>
                <a:lnTo>
                  <a:pt x="4261103" y="57912"/>
                </a:lnTo>
              </a:path>
              <a:path w="30479" h="2916935">
                <a:moveTo>
                  <a:pt x="32384" y="57912"/>
                </a:moveTo>
                <a:lnTo>
                  <a:pt x="34289" y="59435"/>
                </a:lnTo>
                <a:lnTo>
                  <a:pt x="42672" y="59435"/>
                </a:lnTo>
                <a:lnTo>
                  <a:pt x="41147" y="57912"/>
                </a:lnTo>
              </a:path>
              <a:path w="30479" h="2916935">
                <a:moveTo>
                  <a:pt x="41147" y="57912"/>
                </a:moveTo>
                <a:lnTo>
                  <a:pt x="42671" y="57912"/>
                </a:lnTo>
              </a:path>
              <a:path w="30479" h="2916935">
                <a:moveTo>
                  <a:pt x="4261103" y="57912"/>
                </a:moveTo>
                <a:lnTo>
                  <a:pt x="4260065" y="57912"/>
                </a:lnTo>
                <a:lnTo>
                  <a:pt x="4261103" y="57912"/>
                </a:lnTo>
              </a:path>
              <a:path w="30479" h="2916935">
                <a:moveTo>
                  <a:pt x="41148" y="57912"/>
                </a:moveTo>
                <a:lnTo>
                  <a:pt x="42672" y="59435"/>
                </a:lnTo>
                <a:lnTo>
                  <a:pt x="45618" y="59435"/>
                </a:lnTo>
                <a:lnTo>
                  <a:pt x="44196" y="59435"/>
                </a:lnTo>
                <a:lnTo>
                  <a:pt x="44196" y="57912"/>
                </a:lnTo>
              </a:path>
              <a:path w="30479" h="2916935">
                <a:moveTo>
                  <a:pt x="4260065" y="57912"/>
                </a:moveTo>
                <a:lnTo>
                  <a:pt x="4258055" y="57912"/>
                </a:lnTo>
                <a:lnTo>
                  <a:pt x="4267199" y="57912"/>
                </a:lnTo>
              </a:path>
              <a:path w="30479" h="2916935">
                <a:moveTo>
                  <a:pt x="4256531" y="57912"/>
                </a:moveTo>
                <a:lnTo>
                  <a:pt x="4256531" y="59436"/>
                </a:lnTo>
                <a:lnTo>
                  <a:pt x="4265675" y="59436"/>
                </a:lnTo>
                <a:lnTo>
                  <a:pt x="4267199" y="57912"/>
                </a:lnTo>
              </a:path>
              <a:path w="30479" h="2916935">
                <a:moveTo>
                  <a:pt x="34289" y="59435"/>
                </a:moveTo>
                <a:lnTo>
                  <a:pt x="36194" y="60960"/>
                </a:lnTo>
                <a:lnTo>
                  <a:pt x="44195" y="60960"/>
                </a:lnTo>
                <a:lnTo>
                  <a:pt x="42671" y="59436"/>
                </a:lnTo>
              </a:path>
              <a:path w="30479" h="2916935">
                <a:moveTo>
                  <a:pt x="42672" y="59435"/>
                </a:moveTo>
                <a:lnTo>
                  <a:pt x="44195" y="60959"/>
                </a:lnTo>
                <a:lnTo>
                  <a:pt x="48767" y="60960"/>
                </a:lnTo>
                <a:lnTo>
                  <a:pt x="47244" y="60959"/>
                </a:lnTo>
                <a:lnTo>
                  <a:pt x="47243" y="59436"/>
                </a:lnTo>
                <a:lnTo>
                  <a:pt x="45618" y="59435"/>
                </a:lnTo>
              </a:path>
              <a:path w="30479" h="2916935">
                <a:moveTo>
                  <a:pt x="4255007" y="59436"/>
                </a:moveTo>
                <a:lnTo>
                  <a:pt x="4256531" y="59436"/>
                </a:lnTo>
              </a:path>
              <a:path w="30479" h="2916935">
                <a:moveTo>
                  <a:pt x="4265675" y="59436"/>
                </a:moveTo>
                <a:lnTo>
                  <a:pt x="4256531" y="59436"/>
                </a:lnTo>
                <a:lnTo>
                  <a:pt x="4265675" y="59436"/>
                </a:lnTo>
              </a:path>
              <a:path w="30479" h="2916935">
                <a:moveTo>
                  <a:pt x="4255007" y="59436"/>
                </a:moveTo>
                <a:lnTo>
                  <a:pt x="4255008" y="60959"/>
                </a:lnTo>
                <a:lnTo>
                  <a:pt x="4264138" y="60973"/>
                </a:lnTo>
                <a:lnTo>
                  <a:pt x="4265675" y="59436"/>
                </a:lnTo>
              </a:path>
              <a:path w="30479" h="2916935">
                <a:moveTo>
                  <a:pt x="4255008" y="60959"/>
                </a:moveTo>
                <a:lnTo>
                  <a:pt x="4253483" y="60960"/>
                </a:lnTo>
                <a:lnTo>
                  <a:pt x="4253483" y="62484"/>
                </a:lnTo>
                <a:lnTo>
                  <a:pt x="4255016" y="62484"/>
                </a:lnTo>
                <a:lnTo>
                  <a:pt x="4255008" y="60960"/>
                </a:lnTo>
              </a:path>
              <a:path w="30479" h="2916935">
                <a:moveTo>
                  <a:pt x="36194" y="60960"/>
                </a:moveTo>
                <a:lnTo>
                  <a:pt x="38100" y="62484"/>
                </a:lnTo>
                <a:lnTo>
                  <a:pt x="48767" y="62484"/>
                </a:lnTo>
                <a:lnTo>
                  <a:pt x="48767" y="60960"/>
                </a:lnTo>
              </a:path>
              <a:path w="30479" h="2916935">
                <a:moveTo>
                  <a:pt x="38100" y="62484"/>
                </a:moveTo>
                <a:lnTo>
                  <a:pt x="40004" y="64007"/>
                </a:lnTo>
                <a:lnTo>
                  <a:pt x="41909" y="65531"/>
                </a:lnTo>
                <a:lnTo>
                  <a:pt x="43814" y="67055"/>
                </a:lnTo>
                <a:lnTo>
                  <a:pt x="56890" y="67055"/>
                </a:lnTo>
                <a:lnTo>
                  <a:pt x="56388" y="67055"/>
                </a:lnTo>
                <a:lnTo>
                  <a:pt x="56387" y="65532"/>
                </a:lnTo>
                <a:lnTo>
                  <a:pt x="53340" y="65531"/>
                </a:lnTo>
                <a:lnTo>
                  <a:pt x="53339" y="64008"/>
                </a:lnTo>
                <a:lnTo>
                  <a:pt x="50292" y="64007"/>
                </a:lnTo>
                <a:lnTo>
                  <a:pt x="50291" y="62484"/>
                </a:lnTo>
              </a:path>
              <a:path w="30479" h="2916935">
                <a:moveTo>
                  <a:pt x="4250435" y="62484"/>
                </a:moveTo>
                <a:lnTo>
                  <a:pt x="4250435" y="62484"/>
                </a:lnTo>
                <a:lnTo>
                  <a:pt x="4253483" y="62484"/>
                </a:lnTo>
              </a:path>
              <a:path w="30479" h="2916935">
                <a:moveTo>
                  <a:pt x="4250435" y="62484"/>
                </a:moveTo>
                <a:lnTo>
                  <a:pt x="4250435" y="64008"/>
                </a:lnTo>
                <a:lnTo>
                  <a:pt x="4260722" y="64008"/>
                </a:lnTo>
                <a:lnTo>
                  <a:pt x="4262620" y="62489"/>
                </a:lnTo>
                <a:lnTo>
                  <a:pt x="4255016" y="62484"/>
                </a:lnTo>
              </a:path>
              <a:path w="30479" h="2916935">
                <a:moveTo>
                  <a:pt x="4248911" y="64008"/>
                </a:moveTo>
                <a:lnTo>
                  <a:pt x="4248911" y="64008"/>
                </a:lnTo>
                <a:lnTo>
                  <a:pt x="4250435" y="64008"/>
                </a:lnTo>
              </a:path>
              <a:path w="30479" h="2916935">
                <a:moveTo>
                  <a:pt x="4248911" y="64008"/>
                </a:moveTo>
                <a:lnTo>
                  <a:pt x="4248911" y="65531"/>
                </a:lnTo>
                <a:lnTo>
                  <a:pt x="4258817" y="65531"/>
                </a:lnTo>
                <a:lnTo>
                  <a:pt x="4260722" y="64008"/>
                </a:lnTo>
              </a:path>
              <a:path w="30479" h="2916935">
                <a:moveTo>
                  <a:pt x="4248911" y="65531"/>
                </a:moveTo>
                <a:lnTo>
                  <a:pt x="4248911" y="67055"/>
                </a:lnTo>
                <a:lnTo>
                  <a:pt x="4256912" y="67056"/>
                </a:lnTo>
                <a:lnTo>
                  <a:pt x="4258817" y="65532"/>
                </a:lnTo>
              </a:path>
              <a:path w="30479" h="2916935">
                <a:moveTo>
                  <a:pt x="4248911" y="65531"/>
                </a:moveTo>
                <a:lnTo>
                  <a:pt x="4245863" y="65532"/>
                </a:lnTo>
                <a:lnTo>
                  <a:pt x="4245864" y="67055"/>
                </a:lnTo>
                <a:lnTo>
                  <a:pt x="4248911" y="67056"/>
                </a:lnTo>
                <a:lnTo>
                  <a:pt x="4248911" y="65532"/>
                </a:lnTo>
              </a:path>
              <a:path w="30479" h="2916935">
                <a:moveTo>
                  <a:pt x="43814" y="67055"/>
                </a:moveTo>
                <a:lnTo>
                  <a:pt x="45719" y="68579"/>
                </a:lnTo>
                <a:lnTo>
                  <a:pt x="48767" y="70104"/>
                </a:lnTo>
                <a:lnTo>
                  <a:pt x="57911" y="70104"/>
                </a:lnTo>
                <a:lnTo>
                  <a:pt x="56387" y="68580"/>
                </a:lnTo>
                <a:lnTo>
                  <a:pt x="53339" y="67056"/>
                </a:lnTo>
              </a:path>
              <a:path w="30479" h="2916935">
                <a:moveTo>
                  <a:pt x="53340" y="67055"/>
                </a:moveTo>
                <a:lnTo>
                  <a:pt x="56387" y="68579"/>
                </a:lnTo>
                <a:lnTo>
                  <a:pt x="57911" y="70104"/>
                </a:lnTo>
                <a:lnTo>
                  <a:pt x="60959" y="70104"/>
                </a:lnTo>
                <a:lnTo>
                  <a:pt x="60959" y="68580"/>
                </a:lnTo>
                <a:lnTo>
                  <a:pt x="60266" y="68579"/>
                </a:lnTo>
                <a:lnTo>
                  <a:pt x="57912" y="68579"/>
                </a:lnTo>
                <a:lnTo>
                  <a:pt x="57911" y="67056"/>
                </a:lnTo>
                <a:lnTo>
                  <a:pt x="56890" y="67055"/>
                </a:lnTo>
              </a:path>
              <a:path w="30479" h="2916935">
                <a:moveTo>
                  <a:pt x="4242815" y="67056"/>
                </a:moveTo>
                <a:lnTo>
                  <a:pt x="4242815" y="67056"/>
                </a:lnTo>
                <a:lnTo>
                  <a:pt x="4248911" y="67056"/>
                </a:lnTo>
              </a:path>
              <a:path w="30479" h="2916935">
                <a:moveTo>
                  <a:pt x="4242815" y="67056"/>
                </a:moveTo>
                <a:lnTo>
                  <a:pt x="4242815" y="68579"/>
                </a:lnTo>
                <a:lnTo>
                  <a:pt x="4255007" y="68579"/>
                </a:lnTo>
                <a:lnTo>
                  <a:pt x="4256912" y="67056"/>
                </a:lnTo>
              </a:path>
              <a:path w="30479" h="2916935">
                <a:moveTo>
                  <a:pt x="4242815" y="68579"/>
                </a:moveTo>
                <a:lnTo>
                  <a:pt x="4245785" y="68580"/>
                </a:lnTo>
              </a:path>
              <a:path w="30479" h="2916935">
                <a:moveTo>
                  <a:pt x="4245863" y="68579"/>
                </a:moveTo>
                <a:lnTo>
                  <a:pt x="4255007" y="68580"/>
                </a:lnTo>
              </a:path>
              <a:path w="30479" h="2916935">
                <a:moveTo>
                  <a:pt x="4239767" y="68580"/>
                </a:moveTo>
                <a:lnTo>
                  <a:pt x="4242815" y="68581"/>
                </a:lnTo>
              </a:path>
              <a:path w="30479" h="2916935">
                <a:moveTo>
                  <a:pt x="4255007" y="68580"/>
                </a:moveTo>
                <a:lnTo>
                  <a:pt x="4245907" y="68580"/>
                </a:lnTo>
                <a:lnTo>
                  <a:pt x="4254994" y="68586"/>
                </a:lnTo>
              </a:path>
              <a:path w="30479" h="2916935">
                <a:moveTo>
                  <a:pt x="4245880" y="68580"/>
                </a:moveTo>
                <a:lnTo>
                  <a:pt x="4245785" y="68580"/>
                </a:lnTo>
                <a:lnTo>
                  <a:pt x="4245880" y="68580"/>
                </a:lnTo>
              </a:path>
              <a:path w="30479" h="2916935">
                <a:moveTo>
                  <a:pt x="4242815" y="68580"/>
                </a:moveTo>
                <a:lnTo>
                  <a:pt x="4242815" y="68580"/>
                </a:lnTo>
                <a:lnTo>
                  <a:pt x="4245785" y="68580"/>
                </a:lnTo>
              </a:path>
              <a:path w="30479" h="2916935">
                <a:moveTo>
                  <a:pt x="4245785" y="68580"/>
                </a:moveTo>
                <a:lnTo>
                  <a:pt x="4242815" y="68581"/>
                </a:lnTo>
                <a:lnTo>
                  <a:pt x="4247529" y="68581"/>
                </a:lnTo>
                <a:lnTo>
                  <a:pt x="4245880" y="68580"/>
                </a:lnTo>
              </a:path>
              <a:path w="30479" h="2916935">
                <a:moveTo>
                  <a:pt x="4239767" y="68581"/>
                </a:moveTo>
                <a:lnTo>
                  <a:pt x="4239767" y="70103"/>
                </a:lnTo>
                <a:lnTo>
                  <a:pt x="4242815" y="70104"/>
                </a:lnTo>
                <a:lnTo>
                  <a:pt x="4251959" y="70104"/>
                </a:lnTo>
                <a:lnTo>
                  <a:pt x="4254994" y="68586"/>
                </a:lnTo>
                <a:lnTo>
                  <a:pt x="4247529" y="68581"/>
                </a:lnTo>
              </a:path>
              <a:path w="30479" h="2916935">
                <a:moveTo>
                  <a:pt x="48767" y="70104"/>
                </a:moveTo>
                <a:lnTo>
                  <a:pt x="51815" y="71627"/>
                </a:lnTo>
                <a:lnTo>
                  <a:pt x="54863" y="73151"/>
                </a:lnTo>
                <a:lnTo>
                  <a:pt x="57911" y="74675"/>
                </a:lnTo>
                <a:lnTo>
                  <a:pt x="60959" y="76199"/>
                </a:lnTo>
                <a:lnTo>
                  <a:pt x="78665" y="76199"/>
                </a:lnTo>
                <a:lnTo>
                  <a:pt x="76200" y="76199"/>
                </a:lnTo>
                <a:lnTo>
                  <a:pt x="76199" y="74676"/>
                </a:lnTo>
                <a:lnTo>
                  <a:pt x="71628" y="74675"/>
                </a:lnTo>
                <a:lnTo>
                  <a:pt x="71627" y="73152"/>
                </a:lnTo>
                <a:lnTo>
                  <a:pt x="68580" y="73151"/>
                </a:lnTo>
                <a:lnTo>
                  <a:pt x="68579" y="71628"/>
                </a:lnTo>
                <a:lnTo>
                  <a:pt x="64008" y="71627"/>
                </a:lnTo>
                <a:lnTo>
                  <a:pt x="64007" y="70104"/>
                </a:lnTo>
              </a:path>
              <a:path w="30479" h="2916935">
                <a:moveTo>
                  <a:pt x="4236719" y="70104"/>
                </a:moveTo>
                <a:lnTo>
                  <a:pt x="4236719" y="71628"/>
                </a:lnTo>
                <a:lnTo>
                  <a:pt x="4248911" y="71628"/>
                </a:lnTo>
                <a:lnTo>
                  <a:pt x="4251959" y="70104"/>
                </a:lnTo>
              </a:path>
              <a:path w="30479" h="2916935">
                <a:moveTo>
                  <a:pt x="4233671" y="71628"/>
                </a:moveTo>
                <a:lnTo>
                  <a:pt x="4233671" y="71628"/>
                </a:lnTo>
                <a:lnTo>
                  <a:pt x="4236719" y="71628"/>
                </a:lnTo>
              </a:path>
              <a:path w="30479" h="2916935">
                <a:moveTo>
                  <a:pt x="4233671" y="71628"/>
                </a:moveTo>
                <a:lnTo>
                  <a:pt x="4233671" y="73151"/>
                </a:lnTo>
                <a:lnTo>
                  <a:pt x="4245863" y="73151"/>
                </a:lnTo>
                <a:lnTo>
                  <a:pt x="4248911" y="71628"/>
                </a:lnTo>
              </a:path>
              <a:path w="30479" h="2916935">
                <a:moveTo>
                  <a:pt x="4233671" y="73151"/>
                </a:moveTo>
                <a:lnTo>
                  <a:pt x="4233671" y="74676"/>
                </a:lnTo>
                <a:lnTo>
                  <a:pt x="4242815" y="74676"/>
                </a:lnTo>
                <a:lnTo>
                  <a:pt x="4245863" y="73152"/>
                </a:lnTo>
              </a:path>
              <a:path w="30479" h="2916935">
                <a:moveTo>
                  <a:pt x="4233671" y="73151"/>
                </a:moveTo>
                <a:lnTo>
                  <a:pt x="4229099" y="73152"/>
                </a:lnTo>
                <a:lnTo>
                  <a:pt x="4229099" y="74676"/>
                </a:lnTo>
                <a:lnTo>
                  <a:pt x="4233671" y="74676"/>
                </a:lnTo>
                <a:lnTo>
                  <a:pt x="4233671" y="73152"/>
                </a:lnTo>
              </a:path>
              <a:path w="30479" h="2916935">
                <a:moveTo>
                  <a:pt x="4229099" y="74675"/>
                </a:moveTo>
                <a:lnTo>
                  <a:pt x="4226051" y="74676"/>
                </a:lnTo>
                <a:lnTo>
                  <a:pt x="4226051" y="76199"/>
                </a:lnTo>
                <a:lnTo>
                  <a:pt x="4227578" y="76199"/>
                </a:lnTo>
                <a:lnTo>
                  <a:pt x="4229099" y="76199"/>
                </a:lnTo>
                <a:lnTo>
                  <a:pt x="4229099" y="74676"/>
                </a:lnTo>
              </a:path>
              <a:path w="30479" h="2916935">
                <a:moveTo>
                  <a:pt x="4229099" y="74676"/>
                </a:moveTo>
                <a:lnTo>
                  <a:pt x="4229099" y="76199"/>
                </a:lnTo>
                <a:lnTo>
                  <a:pt x="4239767" y="76199"/>
                </a:lnTo>
                <a:lnTo>
                  <a:pt x="4242815" y="74676"/>
                </a:lnTo>
              </a:path>
              <a:path w="30479" h="2916935">
                <a:moveTo>
                  <a:pt x="60959" y="76199"/>
                </a:moveTo>
                <a:lnTo>
                  <a:pt x="64007" y="77723"/>
                </a:lnTo>
                <a:lnTo>
                  <a:pt x="67055" y="79247"/>
                </a:lnTo>
                <a:lnTo>
                  <a:pt x="70103" y="80772"/>
                </a:lnTo>
                <a:lnTo>
                  <a:pt x="89915" y="80772"/>
                </a:lnTo>
                <a:lnTo>
                  <a:pt x="82295" y="79248"/>
                </a:lnTo>
                <a:lnTo>
                  <a:pt x="76199" y="77724"/>
                </a:lnTo>
                <a:lnTo>
                  <a:pt x="71627" y="76200"/>
                </a:lnTo>
              </a:path>
              <a:path w="30479" h="2916935">
                <a:moveTo>
                  <a:pt x="71628" y="76199"/>
                </a:moveTo>
                <a:lnTo>
                  <a:pt x="76199" y="77723"/>
                </a:lnTo>
                <a:lnTo>
                  <a:pt x="82296" y="79247"/>
                </a:lnTo>
                <a:lnTo>
                  <a:pt x="89915" y="80772"/>
                </a:lnTo>
                <a:lnTo>
                  <a:pt x="4227575" y="80772"/>
                </a:lnTo>
                <a:lnTo>
                  <a:pt x="4232120" y="79257"/>
                </a:lnTo>
                <a:lnTo>
                  <a:pt x="4219955" y="79248"/>
                </a:lnTo>
                <a:lnTo>
                  <a:pt x="4212335" y="79248"/>
                </a:lnTo>
                <a:lnTo>
                  <a:pt x="89916" y="79247"/>
                </a:lnTo>
                <a:lnTo>
                  <a:pt x="89915" y="77724"/>
                </a:lnTo>
                <a:lnTo>
                  <a:pt x="86082" y="77723"/>
                </a:lnTo>
                <a:lnTo>
                  <a:pt x="82296" y="77723"/>
                </a:lnTo>
                <a:lnTo>
                  <a:pt x="82295" y="76200"/>
                </a:lnTo>
                <a:lnTo>
                  <a:pt x="78665" y="76199"/>
                </a:lnTo>
              </a:path>
              <a:path w="30479" h="2916935">
                <a:moveTo>
                  <a:pt x="4227578" y="76199"/>
                </a:moveTo>
                <a:lnTo>
                  <a:pt x="4227795" y="76199"/>
                </a:lnTo>
                <a:lnTo>
                  <a:pt x="4219955" y="76200"/>
                </a:lnTo>
                <a:lnTo>
                  <a:pt x="4229099" y="76200"/>
                </a:lnTo>
                <a:lnTo>
                  <a:pt x="4227795" y="76199"/>
                </a:lnTo>
                <a:lnTo>
                  <a:pt x="4229099" y="76199"/>
                </a:lnTo>
              </a:path>
              <a:path w="30479" h="2916935">
                <a:moveTo>
                  <a:pt x="4229099" y="76199"/>
                </a:moveTo>
                <a:lnTo>
                  <a:pt x="4239767" y="76200"/>
                </a:lnTo>
              </a:path>
              <a:path w="30479" h="2916935">
                <a:moveTo>
                  <a:pt x="4219955" y="76200"/>
                </a:moveTo>
                <a:lnTo>
                  <a:pt x="4219955" y="77723"/>
                </a:lnTo>
                <a:lnTo>
                  <a:pt x="4212335" y="77724"/>
                </a:lnTo>
                <a:lnTo>
                  <a:pt x="4212335" y="79247"/>
                </a:lnTo>
                <a:lnTo>
                  <a:pt x="4232147" y="79248"/>
                </a:lnTo>
                <a:lnTo>
                  <a:pt x="4236682" y="77736"/>
                </a:lnTo>
                <a:lnTo>
                  <a:pt x="4219955" y="77724"/>
                </a:lnTo>
                <a:lnTo>
                  <a:pt x="4236719" y="77723"/>
                </a:lnTo>
                <a:lnTo>
                  <a:pt x="4239767" y="76200"/>
                </a:lnTo>
              </a:path>
              <a:path w="30479" h="2916935">
                <a:moveTo>
                  <a:pt x="4226051" y="77724"/>
                </a:moveTo>
                <a:lnTo>
                  <a:pt x="4236696" y="77731"/>
                </a:lnTo>
                <a:lnTo>
                  <a:pt x="4236719" y="77724"/>
                </a:lnTo>
              </a:path>
              <a:path w="30479" h="2916935">
                <a:moveTo>
                  <a:pt x="4212335" y="79248"/>
                </a:moveTo>
                <a:lnTo>
                  <a:pt x="4219976" y="79248"/>
                </a:lnTo>
              </a:path>
              <a:path w="30479" h="2916935">
                <a:moveTo>
                  <a:pt x="4232147" y="79248"/>
                </a:moveTo>
                <a:lnTo>
                  <a:pt x="4219976" y="79248"/>
                </a:lnTo>
                <a:lnTo>
                  <a:pt x="4232120" y="79257"/>
                </a:lnTo>
              </a:path>
              <a:path w="30479" h="2916935">
                <a:moveTo>
                  <a:pt x="70103" y="80772"/>
                </a:moveTo>
                <a:lnTo>
                  <a:pt x="73151" y="82296"/>
                </a:lnTo>
                <a:lnTo>
                  <a:pt x="83819" y="83820"/>
                </a:lnTo>
                <a:lnTo>
                  <a:pt x="92963" y="85344"/>
                </a:lnTo>
                <a:lnTo>
                  <a:pt x="103631" y="86868"/>
                </a:lnTo>
                <a:lnTo>
                  <a:pt x="4195571" y="86868"/>
                </a:lnTo>
                <a:lnTo>
                  <a:pt x="4206239" y="85344"/>
                </a:lnTo>
                <a:lnTo>
                  <a:pt x="4216907" y="83820"/>
                </a:lnTo>
                <a:lnTo>
                  <a:pt x="4222241" y="82296"/>
                </a:lnTo>
                <a:lnTo>
                  <a:pt x="4227575" y="80772"/>
                </a:lnTo>
              </a:path>
            </a:pathLst>
          </a:custGeom>
          <a:solidFill>
            <a:srgbClr val="87B8B5"/>
          </a:solidFill>
        </p:spPr>
        <p:txBody>
          <a:bodyPr wrap="square" lIns="0" tIns="0" rIns="0" bIns="0" rtlCol="0">
            <a:noAutofit/>
          </a:bodyPr>
          <a:lstStyle/>
          <a:p>
            <a:endParaRPr sz="1631"/>
          </a:p>
        </p:txBody>
      </p:sp>
      <p:sp>
        <p:nvSpPr>
          <p:cNvPr id="18" name="object 18"/>
          <p:cNvSpPr/>
          <p:nvPr/>
        </p:nvSpPr>
        <p:spPr>
          <a:xfrm>
            <a:off x="4554561" y="2212050"/>
            <a:ext cx="3886966" cy="2660811"/>
          </a:xfrm>
          <a:prstGeom prst="rect">
            <a:avLst/>
          </a:prstGeom>
          <a:blipFill>
            <a:blip r:embed="rId3" cstate="print"/>
            <a:stretch>
              <a:fillRect/>
            </a:stretch>
          </a:blipFill>
        </p:spPr>
        <p:txBody>
          <a:bodyPr wrap="square" lIns="0" tIns="0" rIns="0" bIns="0" rtlCol="0">
            <a:noAutofit/>
          </a:bodyPr>
          <a:lstStyle/>
          <a:p>
            <a:endParaRPr sz="1631"/>
          </a:p>
        </p:txBody>
      </p:sp>
      <p:sp>
        <p:nvSpPr>
          <p:cNvPr id="19" name="object 19"/>
          <p:cNvSpPr/>
          <p:nvPr/>
        </p:nvSpPr>
        <p:spPr>
          <a:xfrm>
            <a:off x="4550418" y="4799679"/>
            <a:ext cx="27615" cy="2642861"/>
          </a:xfrm>
          <a:custGeom>
            <a:avLst/>
            <a:gdLst/>
            <a:ahLst/>
            <a:cxnLst/>
            <a:rect l="l" t="t" r="r" b="b"/>
            <a:pathLst>
              <a:path w="30479" h="2916935">
                <a:moveTo>
                  <a:pt x="30479" y="56388"/>
                </a:moveTo>
                <a:lnTo>
                  <a:pt x="22859" y="25908"/>
                </a:lnTo>
                <a:lnTo>
                  <a:pt x="19812" y="16764"/>
                </a:lnTo>
                <a:lnTo>
                  <a:pt x="16763" y="9144"/>
                </a:lnTo>
                <a:lnTo>
                  <a:pt x="13715" y="0"/>
                </a:lnTo>
                <a:lnTo>
                  <a:pt x="18287" y="41148"/>
                </a:lnTo>
                <a:lnTo>
                  <a:pt x="22859" y="48768"/>
                </a:lnTo>
                <a:lnTo>
                  <a:pt x="30479" y="56388"/>
                </a:lnTo>
                <a:close/>
              </a:path>
              <a:path w="30479" h="2916935">
                <a:moveTo>
                  <a:pt x="4206239" y="85344"/>
                </a:moveTo>
                <a:lnTo>
                  <a:pt x="4216907" y="83820"/>
                </a:lnTo>
                <a:lnTo>
                  <a:pt x="4227575" y="80772"/>
                </a:lnTo>
                <a:lnTo>
                  <a:pt x="4236719" y="77724"/>
                </a:lnTo>
                <a:lnTo>
                  <a:pt x="4245863" y="73152"/>
                </a:lnTo>
                <a:lnTo>
                  <a:pt x="4255007" y="68580"/>
                </a:lnTo>
                <a:lnTo>
                  <a:pt x="4262627" y="62484"/>
                </a:lnTo>
                <a:lnTo>
                  <a:pt x="4270247" y="54864"/>
                </a:lnTo>
                <a:lnTo>
                  <a:pt x="4276343" y="48768"/>
                </a:lnTo>
                <a:lnTo>
                  <a:pt x="4296155" y="12192"/>
                </a:lnTo>
                <a:lnTo>
                  <a:pt x="4300727" y="-18287"/>
                </a:lnTo>
                <a:lnTo>
                  <a:pt x="4300727" y="-2756915"/>
                </a:lnTo>
                <a:lnTo>
                  <a:pt x="4291583" y="-2796539"/>
                </a:lnTo>
                <a:lnTo>
                  <a:pt x="4268723" y="-2830067"/>
                </a:lnTo>
                <a:lnTo>
                  <a:pt x="4253483" y="-2842259"/>
                </a:lnTo>
                <a:lnTo>
                  <a:pt x="4245863" y="-2848355"/>
                </a:lnTo>
                <a:lnTo>
                  <a:pt x="4236719" y="-2851403"/>
                </a:lnTo>
                <a:lnTo>
                  <a:pt x="4226051" y="-2855975"/>
                </a:lnTo>
                <a:lnTo>
                  <a:pt x="4216907" y="-2857499"/>
                </a:lnTo>
                <a:lnTo>
                  <a:pt x="4206239" y="-2859023"/>
                </a:lnTo>
                <a:lnTo>
                  <a:pt x="4195571" y="-2860547"/>
                </a:lnTo>
                <a:lnTo>
                  <a:pt x="103631" y="-2860547"/>
                </a:lnTo>
                <a:lnTo>
                  <a:pt x="92963" y="-2859023"/>
                </a:lnTo>
                <a:lnTo>
                  <a:pt x="82295" y="-2857499"/>
                </a:lnTo>
                <a:lnTo>
                  <a:pt x="73151" y="-2855975"/>
                </a:lnTo>
                <a:lnTo>
                  <a:pt x="62483" y="-2851403"/>
                </a:lnTo>
                <a:lnTo>
                  <a:pt x="53339" y="-2846831"/>
                </a:lnTo>
                <a:lnTo>
                  <a:pt x="45719" y="-2842259"/>
                </a:lnTo>
                <a:lnTo>
                  <a:pt x="38100" y="-2836163"/>
                </a:lnTo>
                <a:lnTo>
                  <a:pt x="30479" y="-2830067"/>
                </a:lnTo>
                <a:lnTo>
                  <a:pt x="22859" y="-2822447"/>
                </a:lnTo>
                <a:lnTo>
                  <a:pt x="16763" y="-2813303"/>
                </a:lnTo>
                <a:lnTo>
                  <a:pt x="12191" y="-2805683"/>
                </a:lnTo>
                <a:lnTo>
                  <a:pt x="7619" y="-2796539"/>
                </a:lnTo>
                <a:lnTo>
                  <a:pt x="4571" y="-2785871"/>
                </a:lnTo>
                <a:lnTo>
                  <a:pt x="1524" y="-2776727"/>
                </a:lnTo>
                <a:lnTo>
                  <a:pt x="0" y="-2766059"/>
                </a:lnTo>
                <a:lnTo>
                  <a:pt x="0" y="-7619"/>
                </a:lnTo>
                <a:lnTo>
                  <a:pt x="12191" y="32004"/>
                </a:lnTo>
                <a:lnTo>
                  <a:pt x="18287" y="41148"/>
                </a:lnTo>
                <a:lnTo>
                  <a:pt x="13715" y="0"/>
                </a:lnTo>
                <a:lnTo>
                  <a:pt x="12191" y="-9143"/>
                </a:lnTo>
                <a:lnTo>
                  <a:pt x="12191" y="-2766059"/>
                </a:lnTo>
                <a:lnTo>
                  <a:pt x="13715" y="-2775203"/>
                </a:lnTo>
                <a:lnTo>
                  <a:pt x="16763" y="-2782823"/>
                </a:lnTo>
                <a:lnTo>
                  <a:pt x="19812" y="-2791967"/>
                </a:lnTo>
                <a:lnTo>
                  <a:pt x="22859" y="-2799587"/>
                </a:lnTo>
                <a:lnTo>
                  <a:pt x="27431" y="-2807207"/>
                </a:lnTo>
                <a:lnTo>
                  <a:pt x="33527" y="-2814827"/>
                </a:lnTo>
                <a:lnTo>
                  <a:pt x="39624" y="-2820923"/>
                </a:lnTo>
                <a:lnTo>
                  <a:pt x="45719" y="-2827019"/>
                </a:lnTo>
                <a:lnTo>
                  <a:pt x="53339" y="-2831591"/>
                </a:lnTo>
                <a:lnTo>
                  <a:pt x="60959" y="-2836163"/>
                </a:lnTo>
                <a:lnTo>
                  <a:pt x="68579" y="-2840735"/>
                </a:lnTo>
                <a:lnTo>
                  <a:pt x="77723" y="-2843783"/>
                </a:lnTo>
                <a:lnTo>
                  <a:pt x="85343" y="-2845307"/>
                </a:lnTo>
                <a:lnTo>
                  <a:pt x="94487" y="-2846831"/>
                </a:lnTo>
                <a:lnTo>
                  <a:pt x="4206239" y="-2846831"/>
                </a:lnTo>
                <a:lnTo>
                  <a:pt x="4213859" y="-2845307"/>
                </a:lnTo>
                <a:lnTo>
                  <a:pt x="4223003" y="-2843783"/>
                </a:lnTo>
                <a:lnTo>
                  <a:pt x="4232147" y="-2840735"/>
                </a:lnTo>
                <a:lnTo>
                  <a:pt x="4239767" y="-2836163"/>
                </a:lnTo>
                <a:lnTo>
                  <a:pt x="4247387" y="-2831591"/>
                </a:lnTo>
                <a:lnTo>
                  <a:pt x="4255007" y="-2827019"/>
                </a:lnTo>
                <a:lnTo>
                  <a:pt x="4261103" y="-2820923"/>
                </a:lnTo>
                <a:lnTo>
                  <a:pt x="4267199" y="-2813303"/>
                </a:lnTo>
                <a:lnTo>
                  <a:pt x="4271771" y="-2807207"/>
                </a:lnTo>
                <a:lnTo>
                  <a:pt x="4276343" y="-2799587"/>
                </a:lnTo>
                <a:lnTo>
                  <a:pt x="4280915" y="-2791967"/>
                </a:lnTo>
                <a:lnTo>
                  <a:pt x="4283963" y="-2782823"/>
                </a:lnTo>
                <a:lnTo>
                  <a:pt x="4285487" y="-2773679"/>
                </a:lnTo>
                <a:lnTo>
                  <a:pt x="4287011" y="-2764535"/>
                </a:lnTo>
                <a:lnTo>
                  <a:pt x="4287011" y="-9143"/>
                </a:lnTo>
                <a:lnTo>
                  <a:pt x="4285487" y="0"/>
                </a:lnTo>
                <a:lnTo>
                  <a:pt x="4283963" y="9144"/>
                </a:lnTo>
                <a:lnTo>
                  <a:pt x="4279391" y="18288"/>
                </a:lnTo>
                <a:lnTo>
                  <a:pt x="4276343" y="25908"/>
                </a:lnTo>
                <a:lnTo>
                  <a:pt x="4271771" y="33528"/>
                </a:lnTo>
                <a:lnTo>
                  <a:pt x="4265675" y="39624"/>
                </a:lnTo>
                <a:lnTo>
                  <a:pt x="4261103" y="47244"/>
                </a:lnTo>
                <a:lnTo>
                  <a:pt x="4253483" y="53340"/>
                </a:lnTo>
                <a:lnTo>
                  <a:pt x="4213859" y="71628"/>
                </a:lnTo>
                <a:lnTo>
                  <a:pt x="4204715" y="73152"/>
                </a:lnTo>
                <a:lnTo>
                  <a:pt x="94487" y="73152"/>
                </a:lnTo>
                <a:lnTo>
                  <a:pt x="85343" y="71628"/>
                </a:lnTo>
                <a:lnTo>
                  <a:pt x="76199" y="68580"/>
                </a:lnTo>
                <a:lnTo>
                  <a:pt x="68579" y="65532"/>
                </a:lnTo>
                <a:lnTo>
                  <a:pt x="59435" y="62484"/>
                </a:lnTo>
                <a:lnTo>
                  <a:pt x="51815" y="57912"/>
                </a:lnTo>
                <a:lnTo>
                  <a:pt x="45719" y="51816"/>
                </a:lnTo>
                <a:lnTo>
                  <a:pt x="38100" y="45720"/>
                </a:lnTo>
                <a:lnTo>
                  <a:pt x="33527" y="39624"/>
                </a:lnTo>
                <a:lnTo>
                  <a:pt x="27431" y="33528"/>
                </a:lnTo>
                <a:lnTo>
                  <a:pt x="22859" y="25908"/>
                </a:lnTo>
                <a:lnTo>
                  <a:pt x="30479" y="56388"/>
                </a:lnTo>
                <a:lnTo>
                  <a:pt x="38100" y="62484"/>
                </a:lnTo>
                <a:lnTo>
                  <a:pt x="45719" y="68580"/>
                </a:lnTo>
                <a:lnTo>
                  <a:pt x="54863" y="73152"/>
                </a:lnTo>
                <a:lnTo>
                  <a:pt x="64007" y="77724"/>
                </a:lnTo>
                <a:lnTo>
                  <a:pt x="73151" y="82296"/>
                </a:lnTo>
                <a:lnTo>
                  <a:pt x="83819" y="83820"/>
                </a:lnTo>
                <a:lnTo>
                  <a:pt x="92963" y="85344"/>
                </a:lnTo>
                <a:lnTo>
                  <a:pt x="103631" y="86868"/>
                </a:lnTo>
                <a:lnTo>
                  <a:pt x="4195571" y="86868"/>
                </a:lnTo>
                <a:lnTo>
                  <a:pt x="4206239" y="85344"/>
                </a:lnTo>
                <a:close/>
              </a:path>
            </a:pathLst>
          </a:custGeom>
          <a:solidFill>
            <a:srgbClr val="87B8B5"/>
          </a:solidFill>
        </p:spPr>
        <p:txBody>
          <a:bodyPr wrap="square" lIns="0" tIns="0" rIns="0" bIns="0" rtlCol="0">
            <a:noAutofit/>
          </a:bodyPr>
          <a:lstStyle/>
          <a:p>
            <a:endParaRPr sz="1631"/>
          </a:p>
        </p:txBody>
      </p:sp>
      <p:sp>
        <p:nvSpPr>
          <p:cNvPr id="20" name="object 20"/>
          <p:cNvSpPr/>
          <p:nvPr/>
        </p:nvSpPr>
        <p:spPr>
          <a:xfrm>
            <a:off x="6349608" y="2594533"/>
            <a:ext cx="1702532" cy="2129201"/>
          </a:xfrm>
          <a:prstGeom prst="rect">
            <a:avLst/>
          </a:prstGeom>
          <a:blipFill>
            <a:blip r:embed="rId4" cstate="print"/>
            <a:stretch>
              <a:fillRect/>
            </a:stretch>
          </a:blipFill>
        </p:spPr>
        <p:txBody>
          <a:bodyPr wrap="square" lIns="0" tIns="0" rIns="0" bIns="0" rtlCol="0">
            <a:noAutofit/>
          </a:bodyPr>
          <a:lstStyle/>
          <a:p>
            <a:endParaRPr sz="1631"/>
          </a:p>
        </p:txBody>
      </p:sp>
      <p:sp>
        <p:nvSpPr>
          <p:cNvPr id="21" name="object 21"/>
          <p:cNvSpPr/>
          <p:nvPr/>
        </p:nvSpPr>
        <p:spPr>
          <a:xfrm>
            <a:off x="6348227" y="2593152"/>
            <a:ext cx="1698390" cy="2131963"/>
          </a:xfrm>
          <a:custGeom>
            <a:avLst/>
            <a:gdLst/>
            <a:ahLst/>
            <a:cxnLst/>
            <a:rect l="l" t="t" r="r" b="b"/>
            <a:pathLst>
              <a:path w="1874519" h="2353055">
                <a:moveTo>
                  <a:pt x="1874519" y="2153411"/>
                </a:moveTo>
                <a:lnTo>
                  <a:pt x="1871471" y="2174747"/>
                </a:lnTo>
                <a:lnTo>
                  <a:pt x="1866899" y="2196083"/>
                </a:lnTo>
                <a:lnTo>
                  <a:pt x="1859279" y="2215895"/>
                </a:lnTo>
                <a:lnTo>
                  <a:pt x="1850135" y="2234183"/>
                </a:lnTo>
                <a:lnTo>
                  <a:pt x="1839467" y="2252471"/>
                </a:lnTo>
                <a:lnTo>
                  <a:pt x="1827275" y="2269235"/>
                </a:lnTo>
                <a:lnTo>
                  <a:pt x="1813559" y="2284475"/>
                </a:lnTo>
                <a:lnTo>
                  <a:pt x="1796795" y="2298191"/>
                </a:lnTo>
                <a:lnTo>
                  <a:pt x="1781555" y="2310383"/>
                </a:lnTo>
                <a:lnTo>
                  <a:pt x="1763267" y="2321051"/>
                </a:lnTo>
                <a:lnTo>
                  <a:pt x="1744979" y="2330195"/>
                </a:lnTo>
                <a:lnTo>
                  <a:pt x="1725167" y="2337815"/>
                </a:lnTo>
                <a:lnTo>
                  <a:pt x="1703831" y="2342387"/>
                </a:lnTo>
                <a:lnTo>
                  <a:pt x="1682495" y="2345435"/>
                </a:lnTo>
                <a:lnTo>
                  <a:pt x="1671827" y="2346959"/>
                </a:lnTo>
                <a:lnTo>
                  <a:pt x="210312" y="2346959"/>
                </a:lnTo>
                <a:lnTo>
                  <a:pt x="199644" y="2345435"/>
                </a:lnTo>
                <a:lnTo>
                  <a:pt x="178308" y="2342387"/>
                </a:lnTo>
                <a:lnTo>
                  <a:pt x="156972" y="2337815"/>
                </a:lnTo>
                <a:lnTo>
                  <a:pt x="137160" y="2330195"/>
                </a:lnTo>
                <a:lnTo>
                  <a:pt x="118872" y="2321051"/>
                </a:lnTo>
                <a:lnTo>
                  <a:pt x="100584" y="2310383"/>
                </a:lnTo>
                <a:lnTo>
                  <a:pt x="83820" y="2298191"/>
                </a:lnTo>
                <a:lnTo>
                  <a:pt x="68580" y="2282951"/>
                </a:lnTo>
                <a:lnTo>
                  <a:pt x="54863" y="2267711"/>
                </a:lnTo>
                <a:lnTo>
                  <a:pt x="42672" y="2252471"/>
                </a:lnTo>
                <a:lnTo>
                  <a:pt x="32004" y="2234183"/>
                </a:lnTo>
                <a:lnTo>
                  <a:pt x="22860" y="2215895"/>
                </a:lnTo>
                <a:lnTo>
                  <a:pt x="15239" y="2194559"/>
                </a:lnTo>
                <a:lnTo>
                  <a:pt x="10668" y="2174747"/>
                </a:lnTo>
                <a:lnTo>
                  <a:pt x="16763" y="2217419"/>
                </a:lnTo>
                <a:lnTo>
                  <a:pt x="25908" y="2237231"/>
                </a:lnTo>
                <a:lnTo>
                  <a:pt x="38100" y="2255519"/>
                </a:lnTo>
                <a:lnTo>
                  <a:pt x="50292" y="2272283"/>
                </a:lnTo>
                <a:lnTo>
                  <a:pt x="65532" y="2289047"/>
                </a:lnTo>
                <a:lnTo>
                  <a:pt x="80772" y="2302763"/>
                </a:lnTo>
                <a:lnTo>
                  <a:pt x="97536" y="2314955"/>
                </a:lnTo>
                <a:lnTo>
                  <a:pt x="115824" y="2327147"/>
                </a:lnTo>
                <a:lnTo>
                  <a:pt x="135636" y="2336291"/>
                </a:lnTo>
                <a:lnTo>
                  <a:pt x="155448" y="2343911"/>
                </a:lnTo>
                <a:lnTo>
                  <a:pt x="176784" y="2348483"/>
                </a:lnTo>
                <a:lnTo>
                  <a:pt x="199644" y="2351531"/>
                </a:lnTo>
                <a:lnTo>
                  <a:pt x="210312" y="2353055"/>
                </a:lnTo>
                <a:lnTo>
                  <a:pt x="1671827" y="2353055"/>
                </a:lnTo>
                <a:lnTo>
                  <a:pt x="1684019" y="2351531"/>
                </a:lnTo>
                <a:lnTo>
                  <a:pt x="1726691" y="2343911"/>
                </a:lnTo>
                <a:lnTo>
                  <a:pt x="1766315" y="2327147"/>
                </a:lnTo>
                <a:lnTo>
                  <a:pt x="1801367" y="2302763"/>
                </a:lnTo>
                <a:lnTo>
                  <a:pt x="1831847" y="2272283"/>
                </a:lnTo>
                <a:lnTo>
                  <a:pt x="1856231" y="2237231"/>
                </a:lnTo>
                <a:lnTo>
                  <a:pt x="1872995" y="2197607"/>
                </a:lnTo>
                <a:lnTo>
                  <a:pt x="1874519" y="2153411"/>
                </a:lnTo>
                <a:close/>
              </a:path>
              <a:path w="1874519" h="2353055">
                <a:moveTo>
                  <a:pt x="0" y="211836"/>
                </a:moveTo>
                <a:lnTo>
                  <a:pt x="0" y="2142743"/>
                </a:lnTo>
                <a:lnTo>
                  <a:pt x="1524" y="2154935"/>
                </a:lnTo>
                <a:lnTo>
                  <a:pt x="4572" y="2176271"/>
                </a:lnTo>
                <a:lnTo>
                  <a:pt x="9144" y="2197607"/>
                </a:lnTo>
                <a:lnTo>
                  <a:pt x="16763" y="2217419"/>
                </a:lnTo>
                <a:lnTo>
                  <a:pt x="10668" y="2174747"/>
                </a:lnTo>
                <a:lnTo>
                  <a:pt x="7620" y="2153411"/>
                </a:lnTo>
                <a:lnTo>
                  <a:pt x="6096" y="2142743"/>
                </a:lnTo>
                <a:lnTo>
                  <a:pt x="6096" y="211836"/>
                </a:lnTo>
                <a:lnTo>
                  <a:pt x="7620" y="201168"/>
                </a:lnTo>
                <a:lnTo>
                  <a:pt x="10668" y="178308"/>
                </a:lnTo>
                <a:lnTo>
                  <a:pt x="15239" y="158496"/>
                </a:lnTo>
                <a:lnTo>
                  <a:pt x="32004" y="118872"/>
                </a:lnTo>
                <a:lnTo>
                  <a:pt x="54863" y="85344"/>
                </a:lnTo>
                <a:lnTo>
                  <a:pt x="85344" y="56387"/>
                </a:lnTo>
                <a:lnTo>
                  <a:pt x="118872" y="33528"/>
                </a:lnTo>
                <a:lnTo>
                  <a:pt x="156972" y="16764"/>
                </a:lnTo>
                <a:lnTo>
                  <a:pt x="199644" y="7620"/>
                </a:lnTo>
                <a:lnTo>
                  <a:pt x="1682495" y="7620"/>
                </a:lnTo>
                <a:lnTo>
                  <a:pt x="1725167" y="16764"/>
                </a:lnTo>
                <a:lnTo>
                  <a:pt x="1763267" y="33528"/>
                </a:lnTo>
                <a:lnTo>
                  <a:pt x="1798319" y="56387"/>
                </a:lnTo>
                <a:lnTo>
                  <a:pt x="1827275" y="85344"/>
                </a:lnTo>
                <a:lnTo>
                  <a:pt x="1850135" y="120396"/>
                </a:lnTo>
                <a:lnTo>
                  <a:pt x="1866899" y="158496"/>
                </a:lnTo>
                <a:lnTo>
                  <a:pt x="1874519" y="201168"/>
                </a:lnTo>
                <a:lnTo>
                  <a:pt x="1876043" y="211836"/>
                </a:lnTo>
                <a:lnTo>
                  <a:pt x="1876043" y="2142743"/>
                </a:lnTo>
                <a:lnTo>
                  <a:pt x="1874519" y="2153411"/>
                </a:lnTo>
                <a:lnTo>
                  <a:pt x="1872995" y="2197607"/>
                </a:lnTo>
                <a:lnTo>
                  <a:pt x="1877567" y="2176271"/>
                </a:lnTo>
                <a:lnTo>
                  <a:pt x="1880615" y="2153411"/>
                </a:lnTo>
                <a:lnTo>
                  <a:pt x="1882139" y="2142743"/>
                </a:lnTo>
                <a:lnTo>
                  <a:pt x="1882139" y="210312"/>
                </a:lnTo>
                <a:lnTo>
                  <a:pt x="1880615" y="199644"/>
                </a:lnTo>
                <a:lnTo>
                  <a:pt x="1877567" y="178308"/>
                </a:lnTo>
                <a:lnTo>
                  <a:pt x="1872995" y="156972"/>
                </a:lnTo>
                <a:lnTo>
                  <a:pt x="1865375" y="135636"/>
                </a:lnTo>
                <a:lnTo>
                  <a:pt x="1856231" y="117348"/>
                </a:lnTo>
                <a:lnTo>
                  <a:pt x="1844039" y="99060"/>
                </a:lnTo>
                <a:lnTo>
                  <a:pt x="1831847" y="80772"/>
                </a:lnTo>
                <a:lnTo>
                  <a:pt x="1816607" y="65532"/>
                </a:lnTo>
                <a:lnTo>
                  <a:pt x="1801367" y="51816"/>
                </a:lnTo>
                <a:lnTo>
                  <a:pt x="1784603" y="38100"/>
                </a:lnTo>
                <a:lnTo>
                  <a:pt x="1766315" y="27432"/>
                </a:lnTo>
                <a:lnTo>
                  <a:pt x="1746503" y="18287"/>
                </a:lnTo>
                <a:lnTo>
                  <a:pt x="1726691" y="10668"/>
                </a:lnTo>
                <a:lnTo>
                  <a:pt x="1705355" y="4572"/>
                </a:lnTo>
                <a:lnTo>
                  <a:pt x="1682495" y="1524"/>
                </a:lnTo>
                <a:lnTo>
                  <a:pt x="1671827" y="1524"/>
                </a:lnTo>
                <a:lnTo>
                  <a:pt x="1661159" y="0"/>
                </a:lnTo>
                <a:lnTo>
                  <a:pt x="220980" y="0"/>
                </a:lnTo>
                <a:lnTo>
                  <a:pt x="210312" y="1524"/>
                </a:lnTo>
                <a:lnTo>
                  <a:pt x="198120" y="1524"/>
                </a:lnTo>
                <a:lnTo>
                  <a:pt x="176784" y="4572"/>
                </a:lnTo>
                <a:lnTo>
                  <a:pt x="155448" y="10668"/>
                </a:lnTo>
                <a:lnTo>
                  <a:pt x="135636" y="18287"/>
                </a:lnTo>
                <a:lnTo>
                  <a:pt x="115824" y="27432"/>
                </a:lnTo>
                <a:lnTo>
                  <a:pt x="97536" y="38100"/>
                </a:lnTo>
                <a:lnTo>
                  <a:pt x="80772" y="51816"/>
                </a:lnTo>
                <a:lnTo>
                  <a:pt x="64008" y="65532"/>
                </a:lnTo>
                <a:lnTo>
                  <a:pt x="50292" y="80772"/>
                </a:lnTo>
                <a:lnTo>
                  <a:pt x="38100" y="99060"/>
                </a:lnTo>
                <a:lnTo>
                  <a:pt x="25908" y="117348"/>
                </a:lnTo>
                <a:lnTo>
                  <a:pt x="16763" y="135636"/>
                </a:lnTo>
                <a:lnTo>
                  <a:pt x="9144" y="156972"/>
                </a:lnTo>
                <a:lnTo>
                  <a:pt x="4572" y="178308"/>
                </a:lnTo>
                <a:lnTo>
                  <a:pt x="1524" y="199644"/>
                </a:lnTo>
                <a:lnTo>
                  <a:pt x="0" y="211836"/>
                </a:lnTo>
                <a:close/>
              </a:path>
            </a:pathLst>
          </a:custGeom>
          <a:solidFill>
            <a:srgbClr val="6E9995"/>
          </a:solidFill>
        </p:spPr>
        <p:txBody>
          <a:bodyPr wrap="square" lIns="0" tIns="0" rIns="0" bIns="0" rtlCol="0">
            <a:noAutofit/>
          </a:bodyPr>
          <a:lstStyle/>
          <a:p>
            <a:endParaRPr sz="1631"/>
          </a:p>
        </p:txBody>
      </p:sp>
      <p:sp>
        <p:nvSpPr>
          <p:cNvPr id="22" name="object 22"/>
          <p:cNvSpPr/>
          <p:nvPr/>
        </p:nvSpPr>
        <p:spPr>
          <a:xfrm>
            <a:off x="6468356" y="4503496"/>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23" name="object 23"/>
          <p:cNvSpPr/>
          <p:nvPr/>
        </p:nvSpPr>
        <p:spPr>
          <a:xfrm>
            <a:off x="6468356" y="4463452"/>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24" name="object 24"/>
          <p:cNvSpPr/>
          <p:nvPr/>
        </p:nvSpPr>
        <p:spPr>
          <a:xfrm>
            <a:off x="6468356" y="4423409"/>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25" name="object 25"/>
          <p:cNvSpPr/>
          <p:nvPr/>
        </p:nvSpPr>
        <p:spPr>
          <a:xfrm>
            <a:off x="6468356" y="4382675"/>
            <a:ext cx="5523" cy="0"/>
          </a:xfrm>
          <a:custGeom>
            <a:avLst/>
            <a:gdLst/>
            <a:ahLst/>
            <a:cxnLst/>
            <a:rect l="l" t="t" r="r" b="b"/>
            <a:pathLst>
              <a:path w="6096">
                <a:moveTo>
                  <a:pt x="0" y="0"/>
                </a:moveTo>
                <a:lnTo>
                  <a:pt x="6096" y="0"/>
                </a:lnTo>
              </a:path>
            </a:pathLst>
          </a:custGeom>
          <a:ln w="25653">
            <a:solidFill>
              <a:srgbClr val="6E9995"/>
            </a:solidFill>
          </a:ln>
        </p:spPr>
        <p:txBody>
          <a:bodyPr wrap="square" lIns="0" tIns="0" rIns="0" bIns="0" rtlCol="0">
            <a:noAutofit/>
          </a:bodyPr>
          <a:lstStyle/>
          <a:p>
            <a:endParaRPr sz="1631"/>
          </a:p>
        </p:txBody>
      </p:sp>
      <p:sp>
        <p:nvSpPr>
          <p:cNvPr id="26" name="object 26"/>
          <p:cNvSpPr/>
          <p:nvPr/>
        </p:nvSpPr>
        <p:spPr>
          <a:xfrm>
            <a:off x="6468356" y="4342632"/>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27" name="object 27"/>
          <p:cNvSpPr/>
          <p:nvPr/>
        </p:nvSpPr>
        <p:spPr>
          <a:xfrm>
            <a:off x="6468356" y="4301898"/>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28" name="object 28"/>
          <p:cNvSpPr/>
          <p:nvPr/>
        </p:nvSpPr>
        <p:spPr>
          <a:xfrm>
            <a:off x="6468356" y="4261855"/>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29" name="object 29"/>
          <p:cNvSpPr/>
          <p:nvPr/>
        </p:nvSpPr>
        <p:spPr>
          <a:xfrm>
            <a:off x="6468356" y="4221812"/>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30" name="object 30"/>
          <p:cNvSpPr/>
          <p:nvPr/>
        </p:nvSpPr>
        <p:spPr>
          <a:xfrm>
            <a:off x="6468356" y="4181768"/>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31" name="object 31"/>
          <p:cNvSpPr/>
          <p:nvPr/>
        </p:nvSpPr>
        <p:spPr>
          <a:xfrm>
            <a:off x="6468356" y="4141034"/>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32" name="object 32"/>
          <p:cNvSpPr/>
          <p:nvPr/>
        </p:nvSpPr>
        <p:spPr>
          <a:xfrm>
            <a:off x="6468356" y="4100991"/>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33" name="object 33"/>
          <p:cNvSpPr/>
          <p:nvPr/>
        </p:nvSpPr>
        <p:spPr>
          <a:xfrm>
            <a:off x="6468356" y="4060257"/>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34" name="object 34"/>
          <p:cNvSpPr/>
          <p:nvPr/>
        </p:nvSpPr>
        <p:spPr>
          <a:xfrm>
            <a:off x="6468356" y="4020214"/>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35" name="object 35"/>
          <p:cNvSpPr/>
          <p:nvPr/>
        </p:nvSpPr>
        <p:spPr>
          <a:xfrm>
            <a:off x="6468356" y="3980171"/>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36" name="object 36"/>
          <p:cNvSpPr/>
          <p:nvPr/>
        </p:nvSpPr>
        <p:spPr>
          <a:xfrm>
            <a:off x="6501496" y="3619090"/>
            <a:ext cx="20712" cy="19331"/>
          </a:xfrm>
          <a:custGeom>
            <a:avLst/>
            <a:gdLst/>
            <a:ahLst/>
            <a:cxnLst/>
            <a:rect l="l" t="t" r="r" b="b"/>
            <a:pathLst>
              <a:path w="22860" h="21336">
                <a:moveTo>
                  <a:pt x="0" y="18287"/>
                </a:moveTo>
                <a:lnTo>
                  <a:pt x="4572" y="21336"/>
                </a:lnTo>
                <a:lnTo>
                  <a:pt x="9144" y="18287"/>
                </a:lnTo>
                <a:lnTo>
                  <a:pt x="18287" y="9143"/>
                </a:lnTo>
                <a:lnTo>
                  <a:pt x="22860" y="6096"/>
                </a:lnTo>
                <a:lnTo>
                  <a:pt x="19812" y="0"/>
                </a:lnTo>
                <a:lnTo>
                  <a:pt x="13716" y="4572"/>
                </a:lnTo>
                <a:lnTo>
                  <a:pt x="4572" y="13715"/>
                </a:lnTo>
                <a:lnTo>
                  <a:pt x="0" y="18287"/>
                </a:lnTo>
                <a:close/>
              </a:path>
            </a:pathLst>
          </a:custGeom>
          <a:solidFill>
            <a:srgbClr val="6E9995"/>
          </a:solidFill>
        </p:spPr>
        <p:txBody>
          <a:bodyPr wrap="square" lIns="0" tIns="0" rIns="0" bIns="0" rtlCol="0">
            <a:noAutofit/>
          </a:bodyPr>
          <a:lstStyle/>
          <a:p>
            <a:endParaRPr sz="1631"/>
          </a:p>
        </p:txBody>
      </p:sp>
      <p:sp>
        <p:nvSpPr>
          <p:cNvPr id="37" name="object 37"/>
          <p:cNvSpPr/>
          <p:nvPr/>
        </p:nvSpPr>
        <p:spPr>
          <a:xfrm>
            <a:off x="6479403" y="3649468"/>
            <a:ext cx="15188" cy="22093"/>
          </a:xfrm>
          <a:custGeom>
            <a:avLst/>
            <a:gdLst/>
            <a:ahLst/>
            <a:cxnLst/>
            <a:rect l="l" t="t" r="r" b="b"/>
            <a:pathLst>
              <a:path w="16763" h="24384">
                <a:moveTo>
                  <a:pt x="0" y="21336"/>
                </a:moveTo>
                <a:lnTo>
                  <a:pt x="4571" y="24384"/>
                </a:lnTo>
                <a:lnTo>
                  <a:pt x="10667" y="13715"/>
                </a:lnTo>
                <a:lnTo>
                  <a:pt x="16763" y="3048"/>
                </a:lnTo>
                <a:lnTo>
                  <a:pt x="12191" y="0"/>
                </a:lnTo>
                <a:lnTo>
                  <a:pt x="4571" y="10668"/>
                </a:lnTo>
                <a:lnTo>
                  <a:pt x="0" y="21336"/>
                </a:lnTo>
                <a:close/>
              </a:path>
            </a:pathLst>
          </a:custGeom>
          <a:solidFill>
            <a:srgbClr val="6E9995"/>
          </a:solidFill>
        </p:spPr>
        <p:txBody>
          <a:bodyPr wrap="square" lIns="0" tIns="0" rIns="0" bIns="0" rtlCol="0">
            <a:noAutofit/>
          </a:bodyPr>
          <a:lstStyle/>
          <a:p>
            <a:endParaRPr sz="1631"/>
          </a:p>
        </p:txBody>
      </p:sp>
      <p:sp>
        <p:nvSpPr>
          <p:cNvPr id="38" name="object 38"/>
          <p:cNvSpPr/>
          <p:nvPr/>
        </p:nvSpPr>
        <p:spPr>
          <a:xfrm>
            <a:off x="6468356" y="3899393"/>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39" name="object 39"/>
          <p:cNvSpPr/>
          <p:nvPr/>
        </p:nvSpPr>
        <p:spPr>
          <a:xfrm>
            <a:off x="6468356" y="3859350"/>
            <a:ext cx="5523" cy="0"/>
          </a:xfrm>
          <a:custGeom>
            <a:avLst/>
            <a:gdLst/>
            <a:ahLst/>
            <a:cxnLst/>
            <a:rect l="l" t="t" r="r" b="b"/>
            <a:pathLst>
              <a:path w="6096">
                <a:moveTo>
                  <a:pt x="0" y="0"/>
                </a:moveTo>
                <a:lnTo>
                  <a:pt x="6096" y="0"/>
                </a:lnTo>
              </a:path>
            </a:pathLst>
          </a:custGeom>
          <a:ln w="25653">
            <a:solidFill>
              <a:srgbClr val="6E9995"/>
            </a:solidFill>
          </a:ln>
        </p:spPr>
        <p:txBody>
          <a:bodyPr wrap="square" lIns="0" tIns="0" rIns="0" bIns="0" rtlCol="0">
            <a:noAutofit/>
          </a:bodyPr>
          <a:lstStyle/>
          <a:p>
            <a:endParaRPr sz="1631"/>
          </a:p>
        </p:txBody>
      </p:sp>
      <p:sp>
        <p:nvSpPr>
          <p:cNvPr id="40" name="object 40"/>
          <p:cNvSpPr/>
          <p:nvPr/>
        </p:nvSpPr>
        <p:spPr>
          <a:xfrm>
            <a:off x="6468356" y="3818616"/>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41" name="object 41"/>
          <p:cNvSpPr/>
          <p:nvPr/>
        </p:nvSpPr>
        <p:spPr>
          <a:xfrm>
            <a:off x="6468356" y="3778573"/>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42" name="object 42"/>
          <p:cNvSpPr/>
          <p:nvPr/>
        </p:nvSpPr>
        <p:spPr>
          <a:xfrm>
            <a:off x="6468356" y="3738530"/>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43" name="object 43"/>
          <p:cNvSpPr/>
          <p:nvPr/>
        </p:nvSpPr>
        <p:spPr>
          <a:xfrm>
            <a:off x="6469737" y="3686749"/>
            <a:ext cx="9666" cy="23474"/>
          </a:xfrm>
          <a:custGeom>
            <a:avLst/>
            <a:gdLst/>
            <a:ahLst/>
            <a:cxnLst/>
            <a:rect l="l" t="t" r="r" b="b"/>
            <a:pathLst>
              <a:path w="10668" h="25908">
                <a:moveTo>
                  <a:pt x="3048" y="0"/>
                </a:moveTo>
                <a:lnTo>
                  <a:pt x="1524" y="7620"/>
                </a:lnTo>
                <a:lnTo>
                  <a:pt x="0" y="21336"/>
                </a:lnTo>
                <a:lnTo>
                  <a:pt x="0" y="24384"/>
                </a:lnTo>
                <a:lnTo>
                  <a:pt x="6096" y="25908"/>
                </a:lnTo>
                <a:lnTo>
                  <a:pt x="6096" y="21336"/>
                </a:lnTo>
                <a:lnTo>
                  <a:pt x="7620" y="9143"/>
                </a:lnTo>
                <a:lnTo>
                  <a:pt x="10668" y="1524"/>
                </a:lnTo>
                <a:lnTo>
                  <a:pt x="3048" y="0"/>
                </a:lnTo>
                <a:close/>
              </a:path>
            </a:pathLst>
          </a:custGeom>
          <a:solidFill>
            <a:srgbClr val="6E9995"/>
          </a:solidFill>
        </p:spPr>
        <p:txBody>
          <a:bodyPr wrap="square" lIns="0" tIns="0" rIns="0" bIns="0" rtlCol="0">
            <a:noAutofit/>
          </a:bodyPr>
          <a:lstStyle/>
          <a:p>
            <a:endParaRPr sz="1631"/>
          </a:p>
        </p:txBody>
      </p:sp>
      <p:sp>
        <p:nvSpPr>
          <p:cNvPr id="44" name="object 44"/>
          <p:cNvSpPr/>
          <p:nvPr/>
        </p:nvSpPr>
        <p:spPr>
          <a:xfrm>
            <a:off x="6533254" y="3601140"/>
            <a:ext cx="23473" cy="13807"/>
          </a:xfrm>
          <a:custGeom>
            <a:avLst/>
            <a:gdLst/>
            <a:ahLst/>
            <a:cxnLst/>
            <a:rect l="l" t="t" r="r" b="b"/>
            <a:pathLst>
              <a:path w="25907" h="15239">
                <a:moveTo>
                  <a:pt x="0" y="9143"/>
                </a:moveTo>
                <a:lnTo>
                  <a:pt x="3047" y="15239"/>
                </a:lnTo>
                <a:lnTo>
                  <a:pt x="15239" y="9143"/>
                </a:lnTo>
                <a:lnTo>
                  <a:pt x="25907" y="6096"/>
                </a:lnTo>
                <a:lnTo>
                  <a:pt x="24383" y="0"/>
                </a:lnTo>
                <a:lnTo>
                  <a:pt x="12191" y="3048"/>
                </a:lnTo>
                <a:lnTo>
                  <a:pt x="0" y="9143"/>
                </a:lnTo>
                <a:close/>
              </a:path>
            </a:pathLst>
          </a:custGeom>
          <a:solidFill>
            <a:srgbClr val="6E9995"/>
          </a:solidFill>
        </p:spPr>
        <p:txBody>
          <a:bodyPr wrap="square" lIns="0" tIns="0" rIns="0" bIns="0" rtlCol="0">
            <a:noAutofit/>
          </a:bodyPr>
          <a:lstStyle/>
          <a:p>
            <a:endParaRPr sz="1631"/>
          </a:p>
        </p:txBody>
      </p:sp>
      <p:sp>
        <p:nvSpPr>
          <p:cNvPr id="45" name="object 45"/>
          <p:cNvSpPr/>
          <p:nvPr/>
        </p:nvSpPr>
        <p:spPr>
          <a:xfrm>
            <a:off x="6613341" y="3597687"/>
            <a:ext cx="22093"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sz="1631"/>
          </a:p>
        </p:txBody>
      </p:sp>
      <p:sp>
        <p:nvSpPr>
          <p:cNvPr id="46" name="object 46"/>
          <p:cNvSpPr/>
          <p:nvPr/>
        </p:nvSpPr>
        <p:spPr>
          <a:xfrm>
            <a:off x="6653385"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47" name="object 47"/>
          <p:cNvSpPr/>
          <p:nvPr/>
        </p:nvSpPr>
        <p:spPr>
          <a:xfrm>
            <a:off x="6693427" y="3597687"/>
            <a:ext cx="23474"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sz="1631"/>
          </a:p>
        </p:txBody>
      </p:sp>
      <p:sp>
        <p:nvSpPr>
          <p:cNvPr id="48" name="object 48"/>
          <p:cNvSpPr/>
          <p:nvPr/>
        </p:nvSpPr>
        <p:spPr>
          <a:xfrm>
            <a:off x="6468356" y="3940127"/>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49" name="object 49"/>
          <p:cNvSpPr/>
          <p:nvPr/>
        </p:nvSpPr>
        <p:spPr>
          <a:xfrm>
            <a:off x="6571917" y="3594235"/>
            <a:ext cx="23474" cy="8285"/>
          </a:xfrm>
          <a:custGeom>
            <a:avLst/>
            <a:gdLst/>
            <a:ahLst/>
            <a:cxnLst/>
            <a:rect l="l" t="t" r="r" b="b"/>
            <a:pathLst>
              <a:path w="25908" h="9144">
                <a:moveTo>
                  <a:pt x="1524" y="9144"/>
                </a:moveTo>
                <a:lnTo>
                  <a:pt x="9144" y="7620"/>
                </a:lnTo>
                <a:lnTo>
                  <a:pt x="25908" y="7620"/>
                </a:lnTo>
                <a:lnTo>
                  <a:pt x="25908" y="0"/>
                </a:lnTo>
                <a:lnTo>
                  <a:pt x="22860" y="0"/>
                </a:lnTo>
                <a:lnTo>
                  <a:pt x="9144" y="1524"/>
                </a:lnTo>
                <a:lnTo>
                  <a:pt x="0" y="3048"/>
                </a:lnTo>
                <a:lnTo>
                  <a:pt x="1524" y="9144"/>
                </a:lnTo>
                <a:close/>
              </a:path>
            </a:pathLst>
          </a:custGeom>
          <a:solidFill>
            <a:srgbClr val="6E9995"/>
          </a:solidFill>
        </p:spPr>
        <p:txBody>
          <a:bodyPr wrap="square" lIns="0" tIns="0" rIns="0" bIns="0" rtlCol="0">
            <a:noAutofit/>
          </a:bodyPr>
          <a:lstStyle/>
          <a:p>
            <a:endParaRPr sz="1631"/>
          </a:p>
        </p:txBody>
      </p:sp>
      <p:sp>
        <p:nvSpPr>
          <p:cNvPr id="50" name="object 50"/>
          <p:cNvSpPr/>
          <p:nvPr/>
        </p:nvSpPr>
        <p:spPr>
          <a:xfrm>
            <a:off x="6733471" y="3597687"/>
            <a:ext cx="23474"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sz="1631"/>
          </a:p>
        </p:txBody>
      </p:sp>
      <p:sp>
        <p:nvSpPr>
          <p:cNvPr id="51" name="object 51"/>
          <p:cNvSpPr/>
          <p:nvPr/>
        </p:nvSpPr>
        <p:spPr>
          <a:xfrm>
            <a:off x="6773515"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52" name="object 52"/>
          <p:cNvSpPr/>
          <p:nvPr/>
        </p:nvSpPr>
        <p:spPr>
          <a:xfrm>
            <a:off x="6814938" y="3597687"/>
            <a:ext cx="22093"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sz="1631"/>
          </a:p>
        </p:txBody>
      </p:sp>
      <p:sp>
        <p:nvSpPr>
          <p:cNvPr id="53" name="object 53"/>
          <p:cNvSpPr/>
          <p:nvPr/>
        </p:nvSpPr>
        <p:spPr>
          <a:xfrm>
            <a:off x="6854982" y="3597687"/>
            <a:ext cx="22093"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sz="1631"/>
          </a:p>
        </p:txBody>
      </p:sp>
      <p:sp>
        <p:nvSpPr>
          <p:cNvPr id="54" name="object 54"/>
          <p:cNvSpPr/>
          <p:nvPr/>
        </p:nvSpPr>
        <p:spPr>
          <a:xfrm>
            <a:off x="6895025"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55" name="object 55"/>
          <p:cNvSpPr/>
          <p:nvPr/>
        </p:nvSpPr>
        <p:spPr>
          <a:xfrm>
            <a:off x="6935068" y="3597687"/>
            <a:ext cx="23474"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sz="1631"/>
          </a:p>
        </p:txBody>
      </p:sp>
      <p:sp>
        <p:nvSpPr>
          <p:cNvPr id="56" name="object 56"/>
          <p:cNvSpPr/>
          <p:nvPr/>
        </p:nvSpPr>
        <p:spPr>
          <a:xfrm>
            <a:off x="6975112" y="3597687"/>
            <a:ext cx="23474"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sz="1631"/>
          </a:p>
        </p:txBody>
      </p:sp>
      <p:sp>
        <p:nvSpPr>
          <p:cNvPr id="57" name="object 57"/>
          <p:cNvSpPr/>
          <p:nvPr/>
        </p:nvSpPr>
        <p:spPr>
          <a:xfrm>
            <a:off x="7015156"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58" name="object 58"/>
          <p:cNvSpPr/>
          <p:nvPr/>
        </p:nvSpPr>
        <p:spPr>
          <a:xfrm>
            <a:off x="7056579" y="3597687"/>
            <a:ext cx="22093"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sz="1631"/>
          </a:p>
        </p:txBody>
      </p:sp>
      <p:sp>
        <p:nvSpPr>
          <p:cNvPr id="59" name="object 59"/>
          <p:cNvSpPr/>
          <p:nvPr/>
        </p:nvSpPr>
        <p:spPr>
          <a:xfrm>
            <a:off x="7096623" y="3597687"/>
            <a:ext cx="22093"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sz="1631"/>
          </a:p>
        </p:txBody>
      </p:sp>
      <p:sp>
        <p:nvSpPr>
          <p:cNvPr id="60" name="object 60"/>
          <p:cNvSpPr/>
          <p:nvPr/>
        </p:nvSpPr>
        <p:spPr>
          <a:xfrm>
            <a:off x="7136666" y="3597687"/>
            <a:ext cx="23474"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sz="1631"/>
          </a:p>
        </p:txBody>
      </p:sp>
      <p:sp>
        <p:nvSpPr>
          <p:cNvPr id="61" name="object 61"/>
          <p:cNvSpPr/>
          <p:nvPr/>
        </p:nvSpPr>
        <p:spPr>
          <a:xfrm>
            <a:off x="7176710"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62" name="object 62"/>
          <p:cNvSpPr/>
          <p:nvPr/>
        </p:nvSpPr>
        <p:spPr>
          <a:xfrm>
            <a:off x="7216753"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63" name="object 63"/>
          <p:cNvSpPr/>
          <p:nvPr/>
        </p:nvSpPr>
        <p:spPr>
          <a:xfrm>
            <a:off x="7256796"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64" name="object 64"/>
          <p:cNvSpPr/>
          <p:nvPr/>
        </p:nvSpPr>
        <p:spPr>
          <a:xfrm>
            <a:off x="7378307" y="3597687"/>
            <a:ext cx="23474"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sz="1631"/>
          </a:p>
        </p:txBody>
      </p:sp>
      <p:sp>
        <p:nvSpPr>
          <p:cNvPr id="65" name="object 65"/>
          <p:cNvSpPr/>
          <p:nvPr/>
        </p:nvSpPr>
        <p:spPr>
          <a:xfrm>
            <a:off x="7418351"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66" name="object 66"/>
          <p:cNvSpPr/>
          <p:nvPr/>
        </p:nvSpPr>
        <p:spPr>
          <a:xfrm>
            <a:off x="7458394"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67" name="object 67"/>
          <p:cNvSpPr/>
          <p:nvPr/>
        </p:nvSpPr>
        <p:spPr>
          <a:xfrm>
            <a:off x="7498437"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68" name="object 68"/>
          <p:cNvSpPr/>
          <p:nvPr/>
        </p:nvSpPr>
        <p:spPr>
          <a:xfrm>
            <a:off x="7539862" y="3597687"/>
            <a:ext cx="22092" cy="0"/>
          </a:xfrm>
          <a:custGeom>
            <a:avLst/>
            <a:gdLst/>
            <a:ahLst/>
            <a:cxnLst/>
            <a:rect l="l" t="t" r="r" b="b"/>
            <a:pathLst>
              <a:path w="24383">
                <a:moveTo>
                  <a:pt x="0" y="0"/>
                </a:moveTo>
                <a:lnTo>
                  <a:pt x="24383" y="0"/>
                </a:lnTo>
              </a:path>
            </a:pathLst>
          </a:custGeom>
          <a:ln w="8890">
            <a:solidFill>
              <a:srgbClr val="6E9995"/>
            </a:solidFill>
          </a:ln>
        </p:spPr>
        <p:txBody>
          <a:bodyPr wrap="square" lIns="0" tIns="0" rIns="0" bIns="0" rtlCol="0">
            <a:noAutofit/>
          </a:bodyPr>
          <a:lstStyle/>
          <a:p>
            <a:endParaRPr sz="1631"/>
          </a:p>
        </p:txBody>
      </p:sp>
      <p:sp>
        <p:nvSpPr>
          <p:cNvPr id="69" name="object 69"/>
          <p:cNvSpPr/>
          <p:nvPr/>
        </p:nvSpPr>
        <p:spPr>
          <a:xfrm>
            <a:off x="7579905" y="3597687"/>
            <a:ext cx="22093"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sz="1631"/>
          </a:p>
        </p:txBody>
      </p:sp>
      <p:sp>
        <p:nvSpPr>
          <p:cNvPr id="70" name="object 70"/>
          <p:cNvSpPr/>
          <p:nvPr/>
        </p:nvSpPr>
        <p:spPr>
          <a:xfrm>
            <a:off x="7619948" y="3597687"/>
            <a:ext cx="23474"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sz="1631"/>
          </a:p>
        </p:txBody>
      </p:sp>
      <p:sp>
        <p:nvSpPr>
          <p:cNvPr id="71" name="object 71"/>
          <p:cNvSpPr/>
          <p:nvPr/>
        </p:nvSpPr>
        <p:spPr>
          <a:xfrm>
            <a:off x="7659992"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72" name="object 72"/>
          <p:cNvSpPr/>
          <p:nvPr/>
        </p:nvSpPr>
        <p:spPr>
          <a:xfrm>
            <a:off x="7700035"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73" name="object 73"/>
          <p:cNvSpPr/>
          <p:nvPr/>
        </p:nvSpPr>
        <p:spPr>
          <a:xfrm>
            <a:off x="7740078" y="3597687"/>
            <a:ext cx="23473"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sz="1631"/>
          </a:p>
        </p:txBody>
      </p:sp>
      <p:sp>
        <p:nvSpPr>
          <p:cNvPr id="74" name="object 74"/>
          <p:cNvSpPr/>
          <p:nvPr/>
        </p:nvSpPr>
        <p:spPr>
          <a:xfrm>
            <a:off x="7781503" y="3594235"/>
            <a:ext cx="22092" cy="6904"/>
          </a:xfrm>
          <a:custGeom>
            <a:avLst/>
            <a:gdLst/>
            <a:ahLst/>
            <a:cxnLst/>
            <a:rect l="l" t="t" r="r" b="b"/>
            <a:pathLst>
              <a:path w="24383" h="7620">
                <a:moveTo>
                  <a:pt x="12191" y="0"/>
                </a:moveTo>
                <a:lnTo>
                  <a:pt x="0" y="0"/>
                </a:lnTo>
                <a:lnTo>
                  <a:pt x="0" y="7620"/>
                </a:lnTo>
                <a:lnTo>
                  <a:pt x="24383" y="7620"/>
                </a:lnTo>
                <a:lnTo>
                  <a:pt x="24383" y="1524"/>
                </a:lnTo>
                <a:lnTo>
                  <a:pt x="12191" y="0"/>
                </a:lnTo>
                <a:close/>
              </a:path>
            </a:pathLst>
          </a:custGeom>
          <a:solidFill>
            <a:srgbClr val="6E9995"/>
          </a:solidFill>
        </p:spPr>
        <p:txBody>
          <a:bodyPr wrap="square" lIns="0" tIns="0" rIns="0" bIns="0" rtlCol="0">
            <a:noAutofit/>
          </a:bodyPr>
          <a:lstStyle/>
          <a:p>
            <a:endParaRPr sz="1631"/>
          </a:p>
        </p:txBody>
      </p:sp>
      <p:sp>
        <p:nvSpPr>
          <p:cNvPr id="75" name="object 75"/>
          <p:cNvSpPr/>
          <p:nvPr/>
        </p:nvSpPr>
        <p:spPr>
          <a:xfrm>
            <a:off x="7820165" y="3598379"/>
            <a:ext cx="23474" cy="12426"/>
          </a:xfrm>
          <a:custGeom>
            <a:avLst/>
            <a:gdLst/>
            <a:ahLst/>
            <a:cxnLst/>
            <a:rect l="l" t="t" r="r" b="b"/>
            <a:pathLst>
              <a:path w="25908" h="13715">
                <a:moveTo>
                  <a:pt x="1524" y="0"/>
                </a:moveTo>
                <a:lnTo>
                  <a:pt x="0" y="6096"/>
                </a:lnTo>
                <a:lnTo>
                  <a:pt x="7620" y="7620"/>
                </a:lnTo>
                <a:lnTo>
                  <a:pt x="19812" y="12191"/>
                </a:lnTo>
                <a:lnTo>
                  <a:pt x="22860" y="13715"/>
                </a:lnTo>
                <a:lnTo>
                  <a:pt x="25908" y="9144"/>
                </a:lnTo>
                <a:lnTo>
                  <a:pt x="21336" y="6096"/>
                </a:lnTo>
                <a:lnTo>
                  <a:pt x="9144" y="1524"/>
                </a:lnTo>
                <a:lnTo>
                  <a:pt x="1524" y="0"/>
                </a:lnTo>
                <a:close/>
              </a:path>
            </a:pathLst>
          </a:custGeom>
          <a:solidFill>
            <a:srgbClr val="6E9995"/>
          </a:solidFill>
        </p:spPr>
        <p:txBody>
          <a:bodyPr wrap="square" lIns="0" tIns="0" rIns="0" bIns="0" rtlCol="0">
            <a:noAutofit/>
          </a:bodyPr>
          <a:lstStyle/>
          <a:p>
            <a:endParaRPr sz="1631"/>
          </a:p>
        </p:txBody>
      </p:sp>
      <p:sp>
        <p:nvSpPr>
          <p:cNvPr id="76" name="object 76"/>
          <p:cNvSpPr/>
          <p:nvPr/>
        </p:nvSpPr>
        <p:spPr>
          <a:xfrm>
            <a:off x="7298221" y="3597687"/>
            <a:ext cx="22092" cy="0"/>
          </a:xfrm>
          <a:custGeom>
            <a:avLst/>
            <a:gdLst/>
            <a:ahLst/>
            <a:cxnLst/>
            <a:rect l="l" t="t" r="r" b="b"/>
            <a:pathLst>
              <a:path w="24383">
                <a:moveTo>
                  <a:pt x="0" y="0"/>
                </a:moveTo>
                <a:lnTo>
                  <a:pt x="24383" y="0"/>
                </a:lnTo>
              </a:path>
            </a:pathLst>
          </a:custGeom>
          <a:ln w="8890">
            <a:solidFill>
              <a:srgbClr val="6E9995"/>
            </a:solidFill>
          </a:ln>
        </p:spPr>
        <p:txBody>
          <a:bodyPr wrap="square" lIns="0" tIns="0" rIns="0" bIns="0" rtlCol="0">
            <a:noAutofit/>
          </a:bodyPr>
          <a:lstStyle/>
          <a:p>
            <a:endParaRPr sz="1631"/>
          </a:p>
        </p:txBody>
      </p:sp>
      <p:sp>
        <p:nvSpPr>
          <p:cNvPr id="77" name="object 77"/>
          <p:cNvSpPr/>
          <p:nvPr/>
        </p:nvSpPr>
        <p:spPr>
          <a:xfrm>
            <a:off x="7338264" y="3597687"/>
            <a:ext cx="22093"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sz="1631"/>
          </a:p>
        </p:txBody>
      </p:sp>
      <p:sp>
        <p:nvSpPr>
          <p:cNvPr id="78" name="object 78"/>
          <p:cNvSpPr/>
          <p:nvPr/>
        </p:nvSpPr>
        <p:spPr>
          <a:xfrm>
            <a:off x="7909917" y="3730245"/>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79" name="object 79"/>
          <p:cNvSpPr/>
          <p:nvPr/>
        </p:nvSpPr>
        <p:spPr>
          <a:xfrm>
            <a:off x="7909917" y="3770979"/>
            <a:ext cx="5523" cy="0"/>
          </a:xfrm>
          <a:custGeom>
            <a:avLst/>
            <a:gdLst/>
            <a:ahLst/>
            <a:cxnLst/>
            <a:rect l="l" t="t" r="r" b="b"/>
            <a:pathLst>
              <a:path w="6096">
                <a:moveTo>
                  <a:pt x="0" y="0"/>
                </a:moveTo>
                <a:lnTo>
                  <a:pt x="6096" y="0"/>
                </a:lnTo>
              </a:path>
            </a:pathLst>
          </a:custGeom>
          <a:ln w="25653">
            <a:solidFill>
              <a:srgbClr val="6E9995"/>
            </a:solidFill>
          </a:ln>
        </p:spPr>
        <p:txBody>
          <a:bodyPr wrap="square" lIns="0" tIns="0" rIns="0" bIns="0" rtlCol="0">
            <a:noAutofit/>
          </a:bodyPr>
          <a:lstStyle/>
          <a:p>
            <a:endParaRPr sz="1631"/>
          </a:p>
        </p:txBody>
      </p:sp>
      <p:sp>
        <p:nvSpPr>
          <p:cNvPr id="80" name="object 80"/>
          <p:cNvSpPr/>
          <p:nvPr/>
        </p:nvSpPr>
        <p:spPr>
          <a:xfrm>
            <a:off x="7909917" y="3811022"/>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81" name="object 81"/>
          <p:cNvSpPr/>
          <p:nvPr/>
        </p:nvSpPr>
        <p:spPr>
          <a:xfrm>
            <a:off x="7909917" y="3851756"/>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82" name="object 82"/>
          <p:cNvSpPr/>
          <p:nvPr/>
        </p:nvSpPr>
        <p:spPr>
          <a:xfrm>
            <a:off x="7909917" y="3891799"/>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83" name="object 83"/>
          <p:cNvSpPr/>
          <p:nvPr/>
        </p:nvSpPr>
        <p:spPr>
          <a:xfrm>
            <a:off x="7909917" y="3931842"/>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84" name="object 84"/>
          <p:cNvSpPr/>
          <p:nvPr/>
        </p:nvSpPr>
        <p:spPr>
          <a:xfrm>
            <a:off x="7909917" y="3971886"/>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85" name="object 85"/>
          <p:cNvSpPr/>
          <p:nvPr/>
        </p:nvSpPr>
        <p:spPr>
          <a:xfrm>
            <a:off x="7909917" y="4012619"/>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86" name="object 86"/>
          <p:cNvSpPr/>
          <p:nvPr/>
        </p:nvSpPr>
        <p:spPr>
          <a:xfrm>
            <a:off x="7909917" y="4052663"/>
            <a:ext cx="5523" cy="0"/>
          </a:xfrm>
          <a:custGeom>
            <a:avLst/>
            <a:gdLst/>
            <a:ahLst/>
            <a:cxnLst/>
            <a:rect l="l" t="t" r="r" b="b"/>
            <a:pathLst>
              <a:path w="6096">
                <a:moveTo>
                  <a:pt x="0" y="0"/>
                </a:moveTo>
                <a:lnTo>
                  <a:pt x="6096" y="0"/>
                </a:lnTo>
              </a:path>
            </a:pathLst>
          </a:custGeom>
          <a:ln w="25653">
            <a:solidFill>
              <a:srgbClr val="6E9995"/>
            </a:solidFill>
          </a:ln>
        </p:spPr>
        <p:txBody>
          <a:bodyPr wrap="square" lIns="0" tIns="0" rIns="0" bIns="0" rtlCol="0">
            <a:noAutofit/>
          </a:bodyPr>
          <a:lstStyle/>
          <a:p>
            <a:endParaRPr sz="1631"/>
          </a:p>
        </p:txBody>
      </p:sp>
      <p:sp>
        <p:nvSpPr>
          <p:cNvPr id="87" name="object 87"/>
          <p:cNvSpPr/>
          <p:nvPr/>
        </p:nvSpPr>
        <p:spPr>
          <a:xfrm>
            <a:off x="7909917" y="4093397"/>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88" name="object 88"/>
          <p:cNvSpPr/>
          <p:nvPr/>
        </p:nvSpPr>
        <p:spPr>
          <a:xfrm>
            <a:off x="7909917" y="4133440"/>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89" name="object 89"/>
          <p:cNvSpPr/>
          <p:nvPr/>
        </p:nvSpPr>
        <p:spPr>
          <a:xfrm>
            <a:off x="7856066" y="3614948"/>
            <a:ext cx="22093" cy="19331"/>
          </a:xfrm>
          <a:custGeom>
            <a:avLst/>
            <a:gdLst/>
            <a:ahLst/>
            <a:cxnLst/>
            <a:rect l="l" t="t" r="r" b="b"/>
            <a:pathLst>
              <a:path w="24384" h="21336">
                <a:moveTo>
                  <a:pt x="16764" y="9144"/>
                </a:moveTo>
                <a:lnTo>
                  <a:pt x="6096" y="1524"/>
                </a:lnTo>
                <a:lnTo>
                  <a:pt x="3048" y="0"/>
                </a:lnTo>
                <a:lnTo>
                  <a:pt x="0" y="4572"/>
                </a:lnTo>
                <a:lnTo>
                  <a:pt x="1524" y="6096"/>
                </a:lnTo>
                <a:lnTo>
                  <a:pt x="12192" y="13715"/>
                </a:lnTo>
                <a:lnTo>
                  <a:pt x="19812" y="21336"/>
                </a:lnTo>
                <a:lnTo>
                  <a:pt x="24384" y="15239"/>
                </a:lnTo>
                <a:lnTo>
                  <a:pt x="16764" y="9144"/>
                </a:lnTo>
                <a:close/>
              </a:path>
            </a:pathLst>
          </a:custGeom>
          <a:solidFill>
            <a:srgbClr val="6E9995"/>
          </a:solidFill>
        </p:spPr>
        <p:txBody>
          <a:bodyPr wrap="square" lIns="0" tIns="0" rIns="0" bIns="0" rtlCol="0">
            <a:noAutofit/>
          </a:bodyPr>
          <a:lstStyle/>
          <a:p>
            <a:endParaRPr sz="1631"/>
          </a:p>
        </p:txBody>
      </p:sp>
      <p:sp>
        <p:nvSpPr>
          <p:cNvPr id="90" name="object 90"/>
          <p:cNvSpPr/>
          <p:nvPr/>
        </p:nvSpPr>
        <p:spPr>
          <a:xfrm>
            <a:off x="7885063" y="3642564"/>
            <a:ext cx="16569" cy="22092"/>
          </a:xfrm>
          <a:custGeom>
            <a:avLst/>
            <a:gdLst/>
            <a:ahLst/>
            <a:cxnLst/>
            <a:rect l="l" t="t" r="r" b="b"/>
            <a:pathLst>
              <a:path w="18287" h="24383">
                <a:moveTo>
                  <a:pt x="16763" y="18287"/>
                </a:moveTo>
                <a:lnTo>
                  <a:pt x="10667" y="7619"/>
                </a:lnTo>
                <a:lnTo>
                  <a:pt x="4571" y="0"/>
                </a:lnTo>
                <a:lnTo>
                  <a:pt x="0" y="4571"/>
                </a:lnTo>
                <a:lnTo>
                  <a:pt x="4571" y="10667"/>
                </a:lnTo>
                <a:lnTo>
                  <a:pt x="12191" y="21335"/>
                </a:lnTo>
                <a:lnTo>
                  <a:pt x="13715" y="24383"/>
                </a:lnTo>
                <a:lnTo>
                  <a:pt x="18287" y="21335"/>
                </a:lnTo>
                <a:lnTo>
                  <a:pt x="16763" y="18287"/>
                </a:lnTo>
                <a:close/>
              </a:path>
            </a:pathLst>
          </a:custGeom>
          <a:solidFill>
            <a:srgbClr val="6E9995"/>
          </a:solidFill>
        </p:spPr>
        <p:txBody>
          <a:bodyPr wrap="square" lIns="0" tIns="0" rIns="0" bIns="0" rtlCol="0">
            <a:noAutofit/>
          </a:bodyPr>
          <a:lstStyle/>
          <a:p>
            <a:endParaRPr sz="1631"/>
          </a:p>
        </p:txBody>
      </p:sp>
      <p:sp>
        <p:nvSpPr>
          <p:cNvPr id="91" name="object 91"/>
          <p:cNvSpPr/>
          <p:nvPr/>
        </p:nvSpPr>
        <p:spPr>
          <a:xfrm>
            <a:off x="7903013" y="3678464"/>
            <a:ext cx="11046" cy="23474"/>
          </a:xfrm>
          <a:custGeom>
            <a:avLst/>
            <a:gdLst/>
            <a:ahLst/>
            <a:cxnLst/>
            <a:rect l="l" t="t" r="r" b="b"/>
            <a:pathLst>
              <a:path w="12192" h="25908">
                <a:moveTo>
                  <a:pt x="4572" y="18287"/>
                </a:moveTo>
                <a:lnTo>
                  <a:pt x="6096" y="25908"/>
                </a:lnTo>
                <a:lnTo>
                  <a:pt x="12192" y="25908"/>
                </a:lnTo>
                <a:lnTo>
                  <a:pt x="10668" y="16764"/>
                </a:lnTo>
                <a:lnTo>
                  <a:pt x="7620" y="3048"/>
                </a:lnTo>
                <a:lnTo>
                  <a:pt x="6096" y="0"/>
                </a:lnTo>
                <a:lnTo>
                  <a:pt x="0" y="3048"/>
                </a:lnTo>
                <a:lnTo>
                  <a:pt x="1524" y="6096"/>
                </a:lnTo>
                <a:lnTo>
                  <a:pt x="4572" y="18287"/>
                </a:lnTo>
                <a:close/>
              </a:path>
            </a:pathLst>
          </a:custGeom>
          <a:solidFill>
            <a:srgbClr val="6E9995"/>
          </a:solidFill>
        </p:spPr>
        <p:txBody>
          <a:bodyPr wrap="square" lIns="0" tIns="0" rIns="0" bIns="0" rtlCol="0">
            <a:noAutofit/>
          </a:bodyPr>
          <a:lstStyle/>
          <a:p>
            <a:endParaRPr sz="1631"/>
          </a:p>
        </p:txBody>
      </p:sp>
      <p:sp>
        <p:nvSpPr>
          <p:cNvPr id="92" name="object 92"/>
          <p:cNvSpPr/>
          <p:nvPr/>
        </p:nvSpPr>
        <p:spPr>
          <a:xfrm>
            <a:off x="7909917" y="4294304"/>
            <a:ext cx="5523" cy="0"/>
          </a:xfrm>
          <a:custGeom>
            <a:avLst/>
            <a:gdLst/>
            <a:ahLst/>
            <a:cxnLst/>
            <a:rect l="l" t="t" r="r" b="b"/>
            <a:pathLst>
              <a:path w="6096">
                <a:moveTo>
                  <a:pt x="0" y="0"/>
                </a:moveTo>
                <a:lnTo>
                  <a:pt x="6096" y="0"/>
                </a:lnTo>
              </a:path>
            </a:pathLst>
          </a:custGeom>
          <a:ln w="25653">
            <a:solidFill>
              <a:srgbClr val="6E9995"/>
            </a:solidFill>
          </a:ln>
        </p:spPr>
        <p:txBody>
          <a:bodyPr wrap="square" lIns="0" tIns="0" rIns="0" bIns="0" rtlCol="0">
            <a:noAutofit/>
          </a:bodyPr>
          <a:lstStyle/>
          <a:p>
            <a:endParaRPr sz="1631"/>
          </a:p>
        </p:txBody>
      </p:sp>
      <p:sp>
        <p:nvSpPr>
          <p:cNvPr id="93" name="object 93"/>
          <p:cNvSpPr/>
          <p:nvPr/>
        </p:nvSpPr>
        <p:spPr>
          <a:xfrm>
            <a:off x="7909917" y="4335038"/>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94" name="object 94"/>
          <p:cNvSpPr/>
          <p:nvPr/>
        </p:nvSpPr>
        <p:spPr>
          <a:xfrm>
            <a:off x="7909917" y="4375081"/>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95" name="object 95"/>
          <p:cNvSpPr/>
          <p:nvPr/>
        </p:nvSpPr>
        <p:spPr>
          <a:xfrm>
            <a:off x="7909917" y="4415124"/>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96" name="object 96"/>
          <p:cNvSpPr/>
          <p:nvPr/>
        </p:nvSpPr>
        <p:spPr>
          <a:xfrm>
            <a:off x="7909917" y="4455168"/>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97" name="object 97"/>
          <p:cNvSpPr/>
          <p:nvPr/>
        </p:nvSpPr>
        <p:spPr>
          <a:xfrm>
            <a:off x="7909917" y="4495901"/>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98" name="object 98"/>
          <p:cNvSpPr/>
          <p:nvPr/>
        </p:nvSpPr>
        <p:spPr>
          <a:xfrm>
            <a:off x="7905774" y="4524899"/>
            <a:ext cx="9666" cy="23473"/>
          </a:xfrm>
          <a:custGeom>
            <a:avLst/>
            <a:gdLst/>
            <a:ahLst/>
            <a:cxnLst/>
            <a:rect l="l" t="t" r="r" b="b"/>
            <a:pathLst>
              <a:path w="10668" h="25907">
                <a:moveTo>
                  <a:pt x="10668" y="3048"/>
                </a:moveTo>
                <a:lnTo>
                  <a:pt x="10668" y="0"/>
                </a:lnTo>
                <a:lnTo>
                  <a:pt x="4572" y="0"/>
                </a:lnTo>
                <a:lnTo>
                  <a:pt x="4572" y="3048"/>
                </a:lnTo>
                <a:lnTo>
                  <a:pt x="1524" y="15240"/>
                </a:lnTo>
                <a:lnTo>
                  <a:pt x="0" y="24384"/>
                </a:lnTo>
                <a:lnTo>
                  <a:pt x="6096" y="25908"/>
                </a:lnTo>
                <a:lnTo>
                  <a:pt x="7620" y="16764"/>
                </a:lnTo>
                <a:lnTo>
                  <a:pt x="10668" y="3048"/>
                </a:lnTo>
                <a:close/>
              </a:path>
            </a:pathLst>
          </a:custGeom>
          <a:solidFill>
            <a:srgbClr val="6E9995"/>
          </a:solidFill>
        </p:spPr>
        <p:txBody>
          <a:bodyPr wrap="square" lIns="0" tIns="0" rIns="0" bIns="0" rtlCol="0">
            <a:noAutofit/>
          </a:bodyPr>
          <a:lstStyle/>
          <a:p>
            <a:endParaRPr sz="1631"/>
          </a:p>
        </p:txBody>
      </p:sp>
      <p:sp>
        <p:nvSpPr>
          <p:cNvPr id="99" name="object 99"/>
          <p:cNvSpPr/>
          <p:nvPr/>
        </p:nvSpPr>
        <p:spPr>
          <a:xfrm>
            <a:off x="7861589" y="4595320"/>
            <a:ext cx="20712" cy="19331"/>
          </a:xfrm>
          <a:custGeom>
            <a:avLst/>
            <a:gdLst/>
            <a:ahLst/>
            <a:cxnLst/>
            <a:rect l="l" t="t" r="r" b="b"/>
            <a:pathLst>
              <a:path w="22860" h="21336">
                <a:moveTo>
                  <a:pt x="0" y="16764"/>
                </a:moveTo>
                <a:lnTo>
                  <a:pt x="4572" y="21336"/>
                </a:lnTo>
                <a:lnTo>
                  <a:pt x="10668" y="16764"/>
                </a:lnTo>
                <a:lnTo>
                  <a:pt x="19812" y="7620"/>
                </a:lnTo>
                <a:lnTo>
                  <a:pt x="22860" y="4572"/>
                </a:lnTo>
                <a:lnTo>
                  <a:pt x="18288" y="0"/>
                </a:lnTo>
                <a:lnTo>
                  <a:pt x="15240" y="3048"/>
                </a:lnTo>
                <a:lnTo>
                  <a:pt x="6096" y="12192"/>
                </a:lnTo>
                <a:lnTo>
                  <a:pt x="0" y="16764"/>
                </a:lnTo>
                <a:close/>
              </a:path>
            </a:pathLst>
          </a:custGeom>
          <a:solidFill>
            <a:srgbClr val="6E9995"/>
          </a:solidFill>
        </p:spPr>
        <p:txBody>
          <a:bodyPr wrap="square" lIns="0" tIns="0" rIns="0" bIns="0" rtlCol="0">
            <a:noAutofit/>
          </a:bodyPr>
          <a:lstStyle/>
          <a:p>
            <a:endParaRPr sz="1631"/>
          </a:p>
        </p:txBody>
      </p:sp>
      <p:sp>
        <p:nvSpPr>
          <p:cNvPr id="100" name="object 100"/>
          <p:cNvSpPr/>
          <p:nvPr/>
        </p:nvSpPr>
        <p:spPr>
          <a:xfrm>
            <a:off x="7827069" y="4618793"/>
            <a:ext cx="23474" cy="15188"/>
          </a:xfrm>
          <a:custGeom>
            <a:avLst/>
            <a:gdLst/>
            <a:ahLst/>
            <a:cxnLst/>
            <a:rect l="l" t="t" r="r" b="b"/>
            <a:pathLst>
              <a:path w="25908" h="16763">
                <a:moveTo>
                  <a:pt x="0" y="10668"/>
                </a:moveTo>
                <a:lnTo>
                  <a:pt x="1524" y="16763"/>
                </a:lnTo>
                <a:lnTo>
                  <a:pt x="15240" y="12191"/>
                </a:lnTo>
                <a:lnTo>
                  <a:pt x="25908" y="6095"/>
                </a:lnTo>
                <a:lnTo>
                  <a:pt x="22860" y="0"/>
                </a:lnTo>
                <a:lnTo>
                  <a:pt x="12192" y="6095"/>
                </a:lnTo>
                <a:lnTo>
                  <a:pt x="0" y="10668"/>
                </a:lnTo>
                <a:close/>
              </a:path>
            </a:pathLst>
          </a:custGeom>
          <a:solidFill>
            <a:srgbClr val="6E9995"/>
          </a:solidFill>
        </p:spPr>
        <p:txBody>
          <a:bodyPr wrap="square" lIns="0" tIns="0" rIns="0" bIns="0" rtlCol="0">
            <a:noAutofit/>
          </a:bodyPr>
          <a:lstStyle/>
          <a:p>
            <a:endParaRPr sz="1631"/>
          </a:p>
        </p:txBody>
      </p:sp>
      <p:sp>
        <p:nvSpPr>
          <p:cNvPr id="101" name="object 101"/>
          <p:cNvSpPr/>
          <p:nvPr/>
        </p:nvSpPr>
        <p:spPr>
          <a:xfrm>
            <a:off x="7788406" y="4631221"/>
            <a:ext cx="23474" cy="8284"/>
          </a:xfrm>
          <a:custGeom>
            <a:avLst/>
            <a:gdLst/>
            <a:ahLst/>
            <a:cxnLst/>
            <a:rect l="l" t="t" r="r" b="b"/>
            <a:pathLst>
              <a:path w="25908" h="9144">
                <a:moveTo>
                  <a:pt x="25908" y="6096"/>
                </a:moveTo>
                <a:lnTo>
                  <a:pt x="24384" y="0"/>
                </a:lnTo>
                <a:lnTo>
                  <a:pt x="16764" y="1524"/>
                </a:lnTo>
                <a:lnTo>
                  <a:pt x="3048" y="3048"/>
                </a:lnTo>
                <a:lnTo>
                  <a:pt x="0" y="3048"/>
                </a:lnTo>
                <a:lnTo>
                  <a:pt x="0" y="9143"/>
                </a:lnTo>
                <a:lnTo>
                  <a:pt x="4572" y="9143"/>
                </a:lnTo>
                <a:lnTo>
                  <a:pt x="18288" y="7620"/>
                </a:lnTo>
                <a:lnTo>
                  <a:pt x="25908" y="6096"/>
                </a:lnTo>
                <a:close/>
              </a:path>
            </a:pathLst>
          </a:custGeom>
          <a:solidFill>
            <a:srgbClr val="6E9995"/>
          </a:solidFill>
        </p:spPr>
        <p:txBody>
          <a:bodyPr wrap="square" lIns="0" tIns="0" rIns="0" bIns="0" rtlCol="0">
            <a:noAutofit/>
          </a:bodyPr>
          <a:lstStyle/>
          <a:p>
            <a:endParaRPr sz="1631"/>
          </a:p>
        </p:txBody>
      </p:sp>
      <p:sp>
        <p:nvSpPr>
          <p:cNvPr id="102" name="object 102"/>
          <p:cNvSpPr/>
          <p:nvPr/>
        </p:nvSpPr>
        <p:spPr>
          <a:xfrm>
            <a:off x="7889205" y="4562180"/>
            <a:ext cx="16570" cy="23474"/>
          </a:xfrm>
          <a:custGeom>
            <a:avLst/>
            <a:gdLst/>
            <a:ahLst/>
            <a:cxnLst/>
            <a:rect l="l" t="t" r="r" b="b"/>
            <a:pathLst>
              <a:path w="18288" h="25908">
                <a:moveTo>
                  <a:pt x="4572" y="25908"/>
                </a:moveTo>
                <a:lnTo>
                  <a:pt x="6096" y="24384"/>
                </a:lnTo>
                <a:lnTo>
                  <a:pt x="12192" y="13716"/>
                </a:lnTo>
                <a:lnTo>
                  <a:pt x="18288" y="3048"/>
                </a:lnTo>
                <a:lnTo>
                  <a:pt x="12192" y="0"/>
                </a:lnTo>
                <a:lnTo>
                  <a:pt x="7620" y="10668"/>
                </a:lnTo>
                <a:lnTo>
                  <a:pt x="0" y="21336"/>
                </a:lnTo>
                <a:lnTo>
                  <a:pt x="4572" y="25908"/>
                </a:lnTo>
                <a:close/>
              </a:path>
            </a:pathLst>
          </a:custGeom>
          <a:solidFill>
            <a:srgbClr val="6E9995"/>
          </a:solidFill>
        </p:spPr>
        <p:txBody>
          <a:bodyPr wrap="square" lIns="0" tIns="0" rIns="0" bIns="0" rtlCol="0">
            <a:noAutofit/>
          </a:bodyPr>
          <a:lstStyle/>
          <a:p>
            <a:endParaRPr sz="1631"/>
          </a:p>
        </p:txBody>
      </p:sp>
      <p:sp>
        <p:nvSpPr>
          <p:cNvPr id="103" name="object 103"/>
          <p:cNvSpPr/>
          <p:nvPr/>
        </p:nvSpPr>
        <p:spPr>
          <a:xfrm>
            <a:off x="7909917" y="4173483"/>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104" name="object 104"/>
          <p:cNvSpPr/>
          <p:nvPr/>
        </p:nvSpPr>
        <p:spPr>
          <a:xfrm>
            <a:off x="7909917" y="4213527"/>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105" name="object 105"/>
          <p:cNvSpPr/>
          <p:nvPr/>
        </p:nvSpPr>
        <p:spPr>
          <a:xfrm>
            <a:off x="7909917" y="4254260"/>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106" name="object 106"/>
          <p:cNvSpPr/>
          <p:nvPr/>
        </p:nvSpPr>
        <p:spPr>
          <a:xfrm>
            <a:off x="7748363" y="4636744"/>
            <a:ext cx="22092"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sz="1631"/>
          </a:p>
        </p:txBody>
      </p:sp>
      <p:sp>
        <p:nvSpPr>
          <p:cNvPr id="107" name="object 107"/>
          <p:cNvSpPr/>
          <p:nvPr/>
        </p:nvSpPr>
        <p:spPr>
          <a:xfrm>
            <a:off x="7708320" y="4636744"/>
            <a:ext cx="22092"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sz="1631"/>
          </a:p>
        </p:txBody>
      </p:sp>
      <p:sp>
        <p:nvSpPr>
          <p:cNvPr id="108" name="object 108"/>
          <p:cNvSpPr/>
          <p:nvPr/>
        </p:nvSpPr>
        <p:spPr>
          <a:xfrm>
            <a:off x="7666896" y="4636744"/>
            <a:ext cx="23473"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sz="1631"/>
          </a:p>
        </p:txBody>
      </p:sp>
      <p:sp>
        <p:nvSpPr>
          <p:cNvPr id="109" name="object 109"/>
          <p:cNvSpPr/>
          <p:nvPr/>
        </p:nvSpPr>
        <p:spPr>
          <a:xfrm>
            <a:off x="7626852" y="4636744"/>
            <a:ext cx="23473"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sz="1631"/>
          </a:p>
        </p:txBody>
      </p:sp>
      <p:sp>
        <p:nvSpPr>
          <p:cNvPr id="110" name="object 110"/>
          <p:cNvSpPr/>
          <p:nvPr/>
        </p:nvSpPr>
        <p:spPr>
          <a:xfrm>
            <a:off x="7586808" y="4636744"/>
            <a:ext cx="23474"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sz="1631"/>
          </a:p>
        </p:txBody>
      </p:sp>
      <p:sp>
        <p:nvSpPr>
          <p:cNvPr id="111" name="object 111"/>
          <p:cNvSpPr/>
          <p:nvPr/>
        </p:nvSpPr>
        <p:spPr>
          <a:xfrm>
            <a:off x="7546765" y="4636744"/>
            <a:ext cx="23474"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sz="1631"/>
          </a:p>
        </p:txBody>
      </p:sp>
      <p:sp>
        <p:nvSpPr>
          <p:cNvPr id="112" name="object 112"/>
          <p:cNvSpPr/>
          <p:nvPr/>
        </p:nvSpPr>
        <p:spPr>
          <a:xfrm>
            <a:off x="7506722" y="4636744"/>
            <a:ext cx="22092"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sz="1631"/>
          </a:p>
        </p:txBody>
      </p:sp>
      <p:sp>
        <p:nvSpPr>
          <p:cNvPr id="113" name="object 113"/>
          <p:cNvSpPr/>
          <p:nvPr/>
        </p:nvSpPr>
        <p:spPr>
          <a:xfrm>
            <a:off x="7466679" y="4636744"/>
            <a:ext cx="22092"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sz="1631"/>
          </a:p>
        </p:txBody>
      </p:sp>
      <p:sp>
        <p:nvSpPr>
          <p:cNvPr id="114" name="object 114"/>
          <p:cNvSpPr/>
          <p:nvPr/>
        </p:nvSpPr>
        <p:spPr>
          <a:xfrm>
            <a:off x="7425255" y="4636744"/>
            <a:ext cx="23473"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sz="1631"/>
          </a:p>
        </p:txBody>
      </p:sp>
      <p:sp>
        <p:nvSpPr>
          <p:cNvPr id="115" name="object 115"/>
          <p:cNvSpPr/>
          <p:nvPr/>
        </p:nvSpPr>
        <p:spPr>
          <a:xfrm>
            <a:off x="7385211" y="4636744"/>
            <a:ext cx="23473"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sz="1631"/>
          </a:p>
        </p:txBody>
      </p:sp>
      <p:sp>
        <p:nvSpPr>
          <p:cNvPr id="116" name="object 116"/>
          <p:cNvSpPr/>
          <p:nvPr/>
        </p:nvSpPr>
        <p:spPr>
          <a:xfrm>
            <a:off x="7345168" y="4636744"/>
            <a:ext cx="23474"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sz="1631"/>
          </a:p>
        </p:txBody>
      </p:sp>
      <p:sp>
        <p:nvSpPr>
          <p:cNvPr id="117" name="object 117"/>
          <p:cNvSpPr/>
          <p:nvPr/>
        </p:nvSpPr>
        <p:spPr>
          <a:xfrm>
            <a:off x="7305124" y="4636744"/>
            <a:ext cx="23474"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sz="1631"/>
          </a:p>
        </p:txBody>
      </p:sp>
      <p:sp>
        <p:nvSpPr>
          <p:cNvPr id="118" name="object 118"/>
          <p:cNvSpPr/>
          <p:nvPr/>
        </p:nvSpPr>
        <p:spPr>
          <a:xfrm>
            <a:off x="7265081" y="4636744"/>
            <a:ext cx="22092"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sz="1631"/>
          </a:p>
        </p:txBody>
      </p:sp>
      <p:sp>
        <p:nvSpPr>
          <p:cNvPr id="119" name="object 119"/>
          <p:cNvSpPr/>
          <p:nvPr/>
        </p:nvSpPr>
        <p:spPr>
          <a:xfrm>
            <a:off x="7225038" y="4636744"/>
            <a:ext cx="22092"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sz="1631"/>
          </a:p>
        </p:txBody>
      </p:sp>
      <p:sp>
        <p:nvSpPr>
          <p:cNvPr id="120" name="object 120"/>
          <p:cNvSpPr/>
          <p:nvPr/>
        </p:nvSpPr>
        <p:spPr>
          <a:xfrm>
            <a:off x="6983397" y="4636744"/>
            <a:ext cx="22093" cy="0"/>
          </a:xfrm>
          <a:custGeom>
            <a:avLst/>
            <a:gdLst/>
            <a:ahLst/>
            <a:cxnLst/>
            <a:rect l="l" t="t" r="r" b="b"/>
            <a:pathLst>
              <a:path w="24384">
                <a:moveTo>
                  <a:pt x="0" y="0"/>
                </a:moveTo>
                <a:lnTo>
                  <a:pt x="24384" y="0"/>
                </a:lnTo>
              </a:path>
            </a:pathLst>
          </a:custGeom>
          <a:ln w="7365">
            <a:solidFill>
              <a:srgbClr val="6E9995"/>
            </a:solidFill>
          </a:ln>
        </p:spPr>
        <p:txBody>
          <a:bodyPr wrap="square" lIns="0" tIns="0" rIns="0" bIns="0" rtlCol="0">
            <a:noAutofit/>
          </a:bodyPr>
          <a:lstStyle/>
          <a:p>
            <a:endParaRPr sz="1631"/>
          </a:p>
        </p:txBody>
      </p:sp>
      <p:sp>
        <p:nvSpPr>
          <p:cNvPr id="121" name="object 121"/>
          <p:cNvSpPr/>
          <p:nvPr/>
        </p:nvSpPr>
        <p:spPr>
          <a:xfrm>
            <a:off x="6941973" y="4636744"/>
            <a:ext cx="23473"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sz="1631"/>
          </a:p>
        </p:txBody>
      </p:sp>
      <p:sp>
        <p:nvSpPr>
          <p:cNvPr id="122" name="object 122"/>
          <p:cNvSpPr/>
          <p:nvPr/>
        </p:nvSpPr>
        <p:spPr>
          <a:xfrm>
            <a:off x="6901929" y="4636744"/>
            <a:ext cx="23474"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sz="1631"/>
          </a:p>
        </p:txBody>
      </p:sp>
      <p:sp>
        <p:nvSpPr>
          <p:cNvPr id="123" name="object 123"/>
          <p:cNvSpPr/>
          <p:nvPr/>
        </p:nvSpPr>
        <p:spPr>
          <a:xfrm>
            <a:off x="6861886" y="4636744"/>
            <a:ext cx="23474"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sz="1631"/>
          </a:p>
        </p:txBody>
      </p:sp>
      <p:sp>
        <p:nvSpPr>
          <p:cNvPr id="124" name="object 124"/>
          <p:cNvSpPr/>
          <p:nvPr/>
        </p:nvSpPr>
        <p:spPr>
          <a:xfrm>
            <a:off x="6821843" y="4636744"/>
            <a:ext cx="23473"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sz="1631"/>
          </a:p>
        </p:txBody>
      </p:sp>
      <p:sp>
        <p:nvSpPr>
          <p:cNvPr id="125" name="object 125"/>
          <p:cNvSpPr/>
          <p:nvPr/>
        </p:nvSpPr>
        <p:spPr>
          <a:xfrm>
            <a:off x="6781799" y="4636744"/>
            <a:ext cx="22093" cy="0"/>
          </a:xfrm>
          <a:custGeom>
            <a:avLst/>
            <a:gdLst/>
            <a:ahLst/>
            <a:cxnLst/>
            <a:rect l="l" t="t" r="r" b="b"/>
            <a:pathLst>
              <a:path w="24384">
                <a:moveTo>
                  <a:pt x="0" y="0"/>
                </a:moveTo>
                <a:lnTo>
                  <a:pt x="24384" y="0"/>
                </a:lnTo>
              </a:path>
            </a:pathLst>
          </a:custGeom>
          <a:ln w="7365">
            <a:solidFill>
              <a:srgbClr val="6E9995"/>
            </a:solidFill>
          </a:ln>
        </p:spPr>
        <p:txBody>
          <a:bodyPr wrap="square" lIns="0" tIns="0" rIns="0" bIns="0" rtlCol="0">
            <a:noAutofit/>
          </a:bodyPr>
          <a:lstStyle/>
          <a:p>
            <a:endParaRPr sz="1631"/>
          </a:p>
        </p:txBody>
      </p:sp>
      <p:sp>
        <p:nvSpPr>
          <p:cNvPr id="126" name="object 126"/>
          <p:cNvSpPr/>
          <p:nvPr/>
        </p:nvSpPr>
        <p:spPr>
          <a:xfrm>
            <a:off x="6741756" y="4636744"/>
            <a:ext cx="22093" cy="0"/>
          </a:xfrm>
          <a:custGeom>
            <a:avLst/>
            <a:gdLst/>
            <a:ahLst/>
            <a:cxnLst/>
            <a:rect l="l" t="t" r="r" b="b"/>
            <a:pathLst>
              <a:path w="24384">
                <a:moveTo>
                  <a:pt x="0" y="0"/>
                </a:moveTo>
                <a:lnTo>
                  <a:pt x="24384" y="0"/>
                </a:lnTo>
              </a:path>
            </a:pathLst>
          </a:custGeom>
          <a:ln w="7365">
            <a:solidFill>
              <a:srgbClr val="6E9995"/>
            </a:solidFill>
          </a:ln>
        </p:spPr>
        <p:txBody>
          <a:bodyPr wrap="square" lIns="0" tIns="0" rIns="0" bIns="0" rtlCol="0">
            <a:noAutofit/>
          </a:bodyPr>
          <a:lstStyle/>
          <a:p>
            <a:endParaRPr sz="1631"/>
          </a:p>
        </p:txBody>
      </p:sp>
      <p:sp>
        <p:nvSpPr>
          <p:cNvPr id="127" name="object 127"/>
          <p:cNvSpPr/>
          <p:nvPr/>
        </p:nvSpPr>
        <p:spPr>
          <a:xfrm>
            <a:off x="6700332" y="4636744"/>
            <a:ext cx="23473"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sz="1631"/>
          </a:p>
        </p:txBody>
      </p:sp>
      <p:sp>
        <p:nvSpPr>
          <p:cNvPr id="128" name="object 128"/>
          <p:cNvSpPr/>
          <p:nvPr/>
        </p:nvSpPr>
        <p:spPr>
          <a:xfrm>
            <a:off x="6660288" y="4636744"/>
            <a:ext cx="23474"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sz="1631"/>
          </a:p>
        </p:txBody>
      </p:sp>
      <p:sp>
        <p:nvSpPr>
          <p:cNvPr id="129" name="object 129"/>
          <p:cNvSpPr/>
          <p:nvPr/>
        </p:nvSpPr>
        <p:spPr>
          <a:xfrm>
            <a:off x="6620245" y="4636744"/>
            <a:ext cx="23473"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sz="1631"/>
          </a:p>
        </p:txBody>
      </p:sp>
      <p:sp>
        <p:nvSpPr>
          <p:cNvPr id="130" name="object 130"/>
          <p:cNvSpPr/>
          <p:nvPr/>
        </p:nvSpPr>
        <p:spPr>
          <a:xfrm>
            <a:off x="6580202" y="4632602"/>
            <a:ext cx="23473" cy="6903"/>
          </a:xfrm>
          <a:custGeom>
            <a:avLst/>
            <a:gdLst/>
            <a:ahLst/>
            <a:cxnLst/>
            <a:rect l="l" t="t" r="r" b="b"/>
            <a:pathLst>
              <a:path w="25907" h="7620">
                <a:moveTo>
                  <a:pt x="13715" y="1524"/>
                </a:moveTo>
                <a:lnTo>
                  <a:pt x="0" y="0"/>
                </a:lnTo>
                <a:lnTo>
                  <a:pt x="0" y="6096"/>
                </a:lnTo>
                <a:lnTo>
                  <a:pt x="13715" y="7619"/>
                </a:lnTo>
                <a:lnTo>
                  <a:pt x="25907" y="7619"/>
                </a:lnTo>
                <a:lnTo>
                  <a:pt x="25907" y="1524"/>
                </a:lnTo>
                <a:lnTo>
                  <a:pt x="13715" y="1524"/>
                </a:lnTo>
                <a:close/>
              </a:path>
            </a:pathLst>
          </a:custGeom>
          <a:solidFill>
            <a:srgbClr val="6E9995"/>
          </a:solidFill>
        </p:spPr>
        <p:txBody>
          <a:bodyPr wrap="square" lIns="0" tIns="0" rIns="0" bIns="0" rtlCol="0">
            <a:noAutofit/>
          </a:bodyPr>
          <a:lstStyle/>
          <a:p>
            <a:endParaRPr sz="1631"/>
          </a:p>
        </p:txBody>
      </p:sp>
      <p:sp>
        <p:nvSpPr>
          <p:cNvPr id="131" name="object 131"/>
          <p:cNvSpPr/>
          <p:nvPr/>
        </p:nvSpPr>
        <p:spPr>
          <a:xfrm>
            <a:off x="6540158" y="4621555"/>
            <a:ext cx="23474" cy="13808"/>
          </a:xfrm>
          <a:custGeom>
            <a:avLst/>
            <a:gdLst/>
            <a:ahLst/>
            <a:cxnLst/>
            <a:rect l="l" t="t" r="r" b="b"/>
            <a:pathLst>
              <a:path w="25908" h="15240">
                <a:moveTo>
                  <a:pt x="3048" y="0"/>
                </a:moveTo>
                <a:lnTo>
                  <a:pt x="0" y="6096"/>
                </a:lnTo>
                <a:lnTo>
                  <a:pt x="4572" y="9144"/>
                </a:lnTo>
                <a:lnTo>
                  <a:pt x="16763" y="13716"/>
                </a:lnTo>
                <a:lnTo>
                  <a:pt x="24384" y="15240"/>
                </a:lnTo>
                <a:lnTo>
                  <a:pt x="25908" y="9144"/>
                </a:lnTo>
                <a:lnTo>
                  <a:pt x="19812" y="7620"/>
                </a:lnTo>
                <a:lnTo>
                  <a:pt x="7620" y="3048"/>
                </a:lnTo>
                <a:lnTo>
                  <a:pt x="3048" y="0"/>
                </a:lnTo>
                <a:close/>
              </a:path>
            </a:pathLst>
          </a:custGeom>
          <a:solidFill>
            <a:srgbClr val="6E9995"/>
          </a:solidFill>
        </p:spPr>
        <p:txBody>
          <a:bodyPr wrap="square" lIns="0" tIns="0" rIns="0" bIns="0" rtlCol="0">
            <a:noAutofit/>
          </a:bodyPr>
          <a:lstStyle/>
          <a:p>
            <a:endParaRPr sz="1631"/>
          </a:p>
        </p:txBody>
      </p:sp>
      <p:sp>
        <p:nvSpPr>
          <p:cNvPr id="132" name="object 132"/>
          <p:cNvSpPr/>
          <p:nvPr/>
        </p:nvSpPr>
        <p:spPr>
          <a:xfrm>
            <a:off x="6507019" y="4599462"/>
            <a:ext cx="20712" cy="19331"/>
          </a:xfrm>
          <a:custGeom>
            <a:avLst/>
            <a:gdLst/>
            <a:ahLst/>
            <a:cxnLst/>
            <a:rect l="l" t="t" r="r" b="b"/>
            <a:pathLst>
              <a:path w="22860" h="21336">
                <a:moveTo>
                  <a:pt x="4572" y="0"/>
                </a:moveTo>
                <a:lnTo>
                  <a:pt x="0" y="4572"/>
                </a:lnTo>
                <a:lnTo>
                  <a:pt x="7620" y="12192"/>
                </a:lnTo>
                <a:lnTo>
                  <a:pt x="18287" y="19812"/>
                </a:lnTo>
                <a:lnTo>
                  <a:pt x="19812" y="21336"/>
                </a:lnTo>
                <a:lnTo>
                  <a:pt x="22860" y="15239"/>
                </a:lnTo>
                <a:lnTo>
                  <a:pt x="21336" y="15239"/>
                </a:lnTo>
                <a:lnTo>
                  <a:pt x="12191" y="7619"/>
                </a:lnTo>
                <a:lnTo>
                  <a:pt x="4572" y="0"/>
                </a:lnTo>
                <a:close/>
              </a:path>
            </a:pathLst>
          </a:custGeom>
          <a:solidFill>
            <a:srgbClr val="6E9995"/>
          </a:solidFill>
        </p:spPr>
        <p:txBody>
          <a:bodyPr wrap="square" lIns="0" tIns="0" rIns="0" bIns="0" rtlCol="0">
            <a:noAutofit/>
          </a:bodyPr>
          <a:lstStyle/>
          <a:p>
            <a:endParaRPr sz="1631"/>
          </a:p>
        </p:txBody>
      </p:sp>
      <p:sp>
        <p:nvSpPr>
          <p:cNvPr id="133" name="object 133"/>
          <p:cNvSpPr/>
          <p:nvPr/>
        </p:nvSpPr>
        <p:spPr>
          <a:xfrm>
            <a:off x="6482165" y="4569085"/>
            <a:ext cx="17950" cy="22092"/>
          </a:xfrm>
          <a:custGeom>
            <a:avLst/>
            <a:gdLst/>
            <a:ahLst/>
            <a:cxnLst/>
            <a:rect l="l" t="t" r="r" b="b"/>
            <a:pathLst>
              <a:path w="19811" h="24383">
                <a:moveTo>
                  <a:pt x="13715" y="13715"/>
                </a:moveTo>
                <a:lnTo>
                  <a:pt x="7619" y="3047"/>
                </a:lnTo>
                <a:lnTo>
                  <a:pt x="6095" y="0"/>
                </a:lnTo>
                <a:lnTo>
                  <a:pt x="0" y="1523"/>
                </a:lnTo>
                <a:lnTo>
                  <a:pt x="1523" y="6095"/>
                </a:lnTo>
                <a:lnTo>
                  <a:pt x="9143" y="16763"/>
                </a:lnTo>
                <a:lnTo>
                  <a:pt x="13715" y="24383"/>
                </a:lnTo>
                <a:lnTo>
                  <a:pt x="19811" y="19811"/>
                </a:lnTo>
                <a:lnTo>
                  <a:pt x="13715" y="13715"/>
                </a:lnTo>
                <a:close/>
              </a:path>
            </a:pathLst>
          </a:custGeom>
          <a:solidFill>
            <a:srgbClr val="6E9995"/>
          </a:solidFill>
        </p:spPr>
        <p:txBody>
          <a:bodyPr wrap="square" lIns="0" tIns="0" rIns="0" bIns="0" rtlCol="0">
            <a:noAutofit/>
          </a:bodyPr>
          <a:lstStyle/>
          <a:p>
            <a:endParaRPr sz="1631"/>
          </a:p>
        </p:txBody>
      </p:sp>
      <p:sp>
        <p:nvSpPr>
          <p:cNvPr id="134" name="object 134"/>
          <p:cNvSpPr/>
          <p:nvPr/>
        </p:nvSpPr>
        <p:spPr>
          <a:xfrm>
            <a:off x="6469737" y="4531803"/>
            <a:ext cx="11046" cy="23473"/>
          </a:xfrm>
          <a:custGeom>
            <a:avLst/>
            <a:gdLst/>
            <a:ahLst/>
            <a:cxnLst/>
            <a:rect l="l" t="t" r="r" b="b"/>
            <a:pathLst>
              <a:path w="12192" h="25907">
                <a:moveTo>
                  <a:pt x="6096" y="25907"/>
                </a:moveTo>
                <a:lnTo>
                  <a:pt x="12192" y="22859"/>
                </a:lnTo>
                <a:lnTo>
                  <a:pt x="10668" y="19812"/>
                </a:lnTo>
                <a:lnTo>
                  <a:pt x="7620" y="7619"/>
                </a:lnTo>
                <a:lnTo>
                  <a:pt x="6096" y="0"/>
                </a:lnTo>
                <a:lnTo>
                  <a:pt x="0" y="0"/>
                </a:lnTo>
                <a:lnTo>
                  <a:pt x="1524" y="9143"/>
                </a:lnTo>
                <a:lnTo>
                  <a:pt x="4572" y="22859"/>
                </a:lnTo>
                <a:lnTo>
                  <a:pt x="6096" y="25907"/>
                </a:lnTo>
                <a:close/>
              </a:path>
            </a:pathLst>
          </a:custGeom>
          <a:solidFill>
            <a:srgbClr val="6E9995"/>
          </a:solidFill>
        </p:spPr>
        <p:txBody>
          <a:bodyPr wrap="square" lIns="0" tIns="0" rIns="0" bIns="0" rtlCol="0">
            <a:noAutofit/>
          </a:bodyPr>
          <a:lstStyle/>
          <a:p>
            <a:endParaRPr sz="1631"/>
          </a:p>
        </p:txBody>
      </p:sp>
      <p:sp>
        <p:nvSpPr>
          <p:cNvPr id="135" name="object 135"/>
          <p:cNvSpPr/>
          <p:nvPr/>
        </p:nvSpPr>
        <p:spPr>
          <a:xfrm>
            <a:off x="7183614" y="4636744"/>
            <a:ext cx="23473"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sz="1631"/>
          </a:p>
        </p:txBody>
      </p:sp>
      <p:sp>
        <p:nvSpPr>
          <p:cNvPr id="136" name="object 136"/>
          <p:cNvSpPr/>
          <p:nvPr/>
        </p:nvSpPr>
        <p:spPr>
          <a:xfrm>
            <a:off x="7143570" y="4636744"/>
            <a:ext cx="23473"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sz="1631"/>
          </a:p>
        </p:txBody>
      </p:sp>
      <p:sp>
        <p:nvSpPr>
          <p:cNvPr id="137" name="object 137"/>
          <p:cNvSpPr/>
          <p:nvPr/>
        </p:nvSpPr>
        <p:spPr>
          <a:xfrm>
            <a:off x="7103527" y="4636744"/>
            <a:ext cx="23474"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sz="1631"/>
          </a:p>
        </p:txBody>
      </p:sp>
      <p:sp>
        <p:nvSpPr>
          <p:cNvPr id="138" name="object 138"/>
          <p:cNvSpPr/>
          <p:nvPr/>
        </p:nvSpPr>
        <p:spPr>
          <a:xfrm>
            <a:off x="7063484" y="4636744"/>
            <a:ext cx="23473"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sz="1631"/>
          </a:p>
        </p:txBody>
      </p:sp>
      <p:sp>
        <p:nvSpPr>
          <p:cNvPr id="139" name="object 139"/>
          <p:cNvSpPr/>
          <p:nvPr/>
        </p:nvSpPr>
        <p:spPr>
          <a:xfrm>
            <a:off x="7023440" y="4636744"/>
            <a:ext cx="22093" cy="0"/>
          </a:xfrm>
          <a:custGeom>
            <a:avLst/>
            <a:gdLst/>
            <a:ahLst/>
            <a:cxnLst/>
            <a:rect l="l" t="t" r="r" b="b"/>
            <a:pathLst>
              <a:path w="24384">
                <a:moveTo>
                  <a:pt x="0" y="0"/>
                </a:moveTo>
                <a:lnTo>
                  <a:pt x="24384" y="0"/>
                </a:lnTo>
              </a:path>
            </a:pathLst>
          </a:custGeom>
          <a:ln w="7365">
            <a:solidFill>
              <a:srgbClr val="6E9995"/>
            </a:solidFill>
          </a:ln>
        </p:spPr>
        <p:txBody>
          <a:bodyPr wrap="square" lIns="0" tIns="0" rIns="0" bIns="0" rtlCol="0">
            <a:noAutofit/>
          </a:bodyPr>
          <a:lstStyle/>
          <a:p>
            <a:endParaRPr sz="1631"/>
          </a:p>
        </p:txBody>
      </p:sp>
      <p:sp>
        <p:nvSpPr>
          <p:cNvPr id="140" name="object 140"/>
          <p:cNvSpPr/>
          <p:nvPr/>
        </p:nvSpPr>
        <p:spPr>
          <a:xfrm>
            <a:off x="6451787" y="3405756"/>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141" name="object 141"/>
          <p:cNvSpPr/>
          <p:nvPr/>
        </p:nvSpPr>
        <p:spPr>
          <a:xfrm>
            <a:off x="6451787" y="3365712"/>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142" name="object 142"/>
          <p:cNvSpPr/>
          <p:nvPr/>
        </p:nvSpPr>
        <p:spPr>
          <a:xfrm>
            <a:off x="6451787" y="3325669"/>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143" name="object 143"/>
          <p:cNvSpPr/>
          <p:nvPr/>
        </p:nvSpPr>
        <p:spPr>
          <a:xfrm>
            <a:off x="6451787" y="3284935"/>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144" name="object 144"/>
          <p:cNvSpPr/>
          <p:nvPr/>
        </p:nvSpPr>
        <p:spPr>
          <a:xfrm>
            <a:off x="6451787" y="3244892"/>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145" name="object 145"/>
          <p:cNvSpPr/>
          <p:nvPr/>
        </p:nvSpPr>
        <p:spPr>
          <a:xfrm>
            <a:off x="6451787" y="3204158"/>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146" name="object 146"/>
          <p:cNvSpPr/>
          <p:nvPr/>
        </p:nvSpPr>
        <p:spPr>
          <a:xfrm>
            <a:off x="6451787" y="3164115"/>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147" name="object 147"/>
          <p:cNvSpPr/>
          <p:nvPr/>
        </p:nvSpPr>
        <p:spPr>
          <a:xfrm>
            <a:off x="6451787" y="3124071"/>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148" name="object 148"/>
          <p:cNvSpPr/>
          <p:nvPr/>
        </p:nvSpPr>
        <p:spPr>
          <a:xfrm>
            <a:off x="6451787" y="3084028"/>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149" name="object 149"/>
          <p:cNvSpPr/>
          <p:nvPr/>
        </p:nvSpPr>
        <p:spPr>
          <a:xfrm>
            <a:off x="6451787" y="3043294"/>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150" name="object 150"/>
          <p:cNvSpPr/>
          <p:nvPr/>
        </p:nvSpPr>
        <p:spPr>
          <a:xfrm>
            <a:off x="6451787" y="3003251"/>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151" name="object 151"/>
          <p:cNvSpPr/>
          <p:nvPr/>
        </p:nvSpPr>
        <p:spPr>
          <a:xfrm>
            <a:off x="6451787" y="2962517"/>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152" name="object 152"/>
          <p:cNvSpPr/>
          <p:nvPr/>
        </p:nvSpPr>
        <p:spPr>
          <a:xfrm>
            <a:off x="6451787" y="2922474"/>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153" name="object 153"/>
          <p:cNvSpPr/>
          <p:nvPr/>
        </p:nvSpPr>
        <p:spPr>
          <a:xfrm>
            <a:off x="6489068" y="2689808"/>
            <a:ext cx="23474" cy="16569"/>
          </a:xfrm>
          <a:custGeom>
            <a:avLst/>
            <a:gdLst/>
            <a:ahLst/>
            <a:cxnLst/>
            <a:rect l="l" t="t" r="r" b="b"/>
            <a:pathLst>
              <a:path w="25908" h="18287">
                <a:moveTo>
                  <a:pt x="0" y="13715"/>
                </a:moveTo>
                <a:lnTo>
                  <a:pt x="4572" y="18287"/>
                </a:lnTo>
                <a:lnTo>
                  <a:pt x="10668" y="13715"/>
                </a:lnTo>
                <a:lnTo>
                  <a:pt x="19812" y="7619"/>
                </a:lnTo>
                <a:lnTo>
                  <a:pt x="25908" y="4572"/>
                </a:lnTo>
                <a:lnTo>
                  <a:pt x="22860" y="0"/>
                </a:lnTo>
                <a:lnTo>
                  <a:pt x="16763" y="3048"/>
                </a:lnTo>
                <a:lnTo>
                  <a:pt x="7620" y="7619"/>
                </a:lnTo>
                <a:lnTo>
                  <a:pt x="0" y="13715"/>
                </a:lnTo>
                <a:close/>
              </a:path>
            </a:pathLst>
          </a:custGeom>
          <a:solidFill>
            <a:srgbClr val="6E9995"/>
          </a:solidFill>
        </p:spPr>
        <p:txBody>
          <a:bodyPr wrap="square" lIns="0" tIns="0" rIns="0" bIns="0" rtlCol="0">
            <a:noAutofit/>
          </a:bodyPr>
          <a:lstStyle/>
          <a:p>
            <a:endParaRPr sz="1631"/>
          </a:p>
        </p:txBody>
      </p:sp>
      <p:sp>
        <p:nvSpPr>
          <p:cNvPr id="154" name="object 154"/>
          <p:cNvSpPr/>
          <p:nvPr/>
        </p:nvSpPr>
        <p:spPr>
          <a:xfrm>
            <a:off x="6462833" y="2713282"/>
            <a:ext cx="17950" cy="22093"/>
          </a:xfrm>
          <a:custGeom>
            <a:avLst/>
            <a:gdLst/>
            <a:ahLst/>
            <a:cxnLst/>
            <a:rect l="l" t="t" r="r" b="b"/>
            <a:pathLst>
              <a:path w="19812" h="24384">
                <a:moveTo>
                  <a:pt x="19812" y="4572"/>
                </a:moveTo>
                <a:lnTo>
                  <a:pt x="15239" y="0"/>
                </a:lnTo>
                <a:lnTo>
                  <a:pt x="12191" y="3048"/>
                </a:lnTo>
                <a:lnTo>
                  <a:pt x="6095" y="12192"/>
                </a:lnTo>
                <a:lnTo>
                  <a:pt x="1524" y="21336"/>
                </a:lnTo>
                <a:lnTo>
                  <a:pt x="0" y="21336"/>
                </a:lnTo>
                <a:lnTo>
                  <a:pt x="6095" y="24384"/>
                </a:lnTo>
                <a:lnTo>
                  <a:pt x="12191" y="15240"/>
                </a:lnTo>
                <a:lnTo>
                  <a:pt x="18287" y="7620"/>
                </a:lnTo>
                <a:lnTo>
                  <a:pt x="19812" y="4572"/>
                </a:lnTo>
                <a:close/>
              </a:path>
            </a:pathLst>
          </a:custGeom>
          <a:solidFill>
            <a:srgbClr val="6E9995"/>
          </a:solidFill>
        </p:spPr>
        <p:txBody>
          <a:bodyPr wrap="square" lIns="0" tIns="0" rIns="0" bIns="0" rtlCol="0">
            <a:noAutofit/>
          </a:bodyPr>
          <a:lstStyle/>
          <a:p>
            <a:endParaRPr sz="1631"/>
          </a:p>
        </p:txBody>
      </p:sp>
      <p:sp>
        <p:nvSpPr>
          <p:cNvPr id="155" name="object 155"/>
          <p:cNvSpPr/>
          <p:nvPr/>
        </p:nvSpPr>
        <p:spPr>
          <a:xfrm>
            <a:off x="6451787" y="2842387"/>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156" name="object 156"/>
          <p:cNvSpPr/>
          <p:nvPr/>
        </p:nvSpPr>
        <p:spPr>
          <a:xfrm>
            <a:off x="6451787" y="2801653"/>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157" name="object 157"/>
          <p:cNvSpPr/>
          <p:nvPr/>
        </p:nvSpPr>
        <p:spPr>
          <a:xfrm>
            <a:off x="6451786" y="2749182"/>
            <a:ext cx="9666" cy="23474"/>
          </a:xfrm>
          <a:custGeom>
            <a:avLst/>
            <a:gdLst/>
            <a:ahLst/>
            <a:cxnLst/>
            <a:rect l="l" t="t" r="r" b="b"/>
            <a:pathLst>
              <a:path w="10668" h="25908">
                <a:moveTo>
                  <a:pt x="4572" y="0"/>
                </a:moveTo>
                <a:lnTo>
                  <a:pt x="4572" y="1524"/>
                </a:lnTo>
                <a:lnTo>
                  <a:pt x="1524" y="12192"/>
                </a:lnTo>
                <a:lnTo>
                  <a:pt x="0" y="22860"/>
                </a:lnTo>
                <a:lnTo>
                  <a:pt x="0" y="25908"/>
                </a:lnTo>
                <a:lnTo>
                  <a:pt x="6096" y="25908"/>
                </a:lnTo>
                <a:lnTo>
                  <a:pt x="6096" y="22860"/>
                </a:lnTo>
                <a:lnTo>
                  <a:pt x="7620" y="12192"/>
                </a:lnTo>
                <a:lnTo>
                  <a:pt x="10668" y="3048"/>
                </a:lnTo>
                <a:lnTo>
                  <a:pt x="4572" y="0"/>
                </a:lnTo>
                <a:close/>
              </a:path>
            </a:pathLst>
          </a:custGeom>
          <a:solidFill>
            <a:srgbClr val="6E9995"/>
          </a:solidFill>
        </p:spPr>
        <p:txBody>
          <a:bodyPr wrap="square" lIns="0" tIns="0" rIns="0" bIns="0" rtlCol="0">
            <a:noAutofit/>
          </a:bodyPr>
          <a:lstStyle/>
          <a:p>
            <a:endParaRPr sz="1631"/>
          </a:p>
        </p:txBody>
      </p:sp>
      <p:sp>
        <p:nvSpPr>
          <p:cNvPr id="158" name="object 158"/>
          <p:cNvSpPr/>
          <p:nvPr/>
        </p:nvSpPr>
        <p:spPr>
          <a:xfrm>
            <a:off x="6566394"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59" name="object 159"/>
          <p:cNvSpPr/>
          <p:nvPr/>
        </p:nvSpPr>
        <p:spPr>
          <a:xfrm>
            <a:off x="6607818" y="2682904"/>
            <a:ext cx="22093"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sz="1631"/>
          </a:p>
        </p:txBody>
      </p:sp>
      <p:sp>
        <p:nvSpPr>
          <p:cNvPr id="160" name="object 160"/>
          <p:cNvSpPr/>
          <p:nvPr/>
        </p:nvSpPr>
        <p:spPr>
          <a:xfrm>
            <a:off x="6647861" y="2682904"/>
            <a:ext cx="22092"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sz="1631"/>
          </a:p>
        </p:txBody>
      </p:sp>
      <p:sp>
        <p:nvSpPr>
          <p:cNvPr id="161" name="object 161"/>
          <p:cNvSpPr/>
          <p:nvPr/>
        </p:nvSpPr>
        <p:spPr>
          <a:xfrm>
            <a:off x="6687905"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62" name="object 162"/>
          <p:cNvSpPr/>
          <p:nvPr/>
        </p:nvSpPr>
        <p:spPr>
          <a:xfrm>
            <a:off x="6727948" y="2682904"/>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163" name="object 163"/>
          <p:cNvSpPr/>
          <p:nvPr/>
        </p:nvSpPr>
        <p:spPr>
          <a:xfrm>
            <a:off x="6767991" y="2682904"/>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164" name="object 164"/>
          <p:cNvSpPr/>
          <p:nvPr/>
        </p:nvSpPr>
        <p:spPr>
          <a:xfrm>
            <a:off x="6451787" y="2882430"/>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165" name="object 165"/>
          <p:cNvSpPr/>
          <p:nvPr/>
        </p:nvSpPr>
        <p:spPr>
          <a:xfrm>
            <a:off x="6526350" y="2680142"/>
            <a:ext cx="23474" cy="8285"/>
          </a:xfrm>
          <a:custGeom>
            <a:avLst/>
            <a:gdLst/>
            <a:ahLst/>
            <a:cxnLst/>
            <a:rect l="l" t="t" r="r" b="b"/>
            <a:pathLst>
              <a:path w="25908" h="9144">
                <a:moveTo>
                  <a:pt x="16763" y="0"/>
                </a:moveTo>
                <a:lnTo>
                  <a:pt x="4572" y="1524"/>
                </a:lnTo>
                <a:lnTo>
                  <a:pt x="0" y="3048"/>
                </a:lnTo>
                <a:lnTo>
                  <a:pt x="1524" y="9144"/>
                </a:lnTo>
                <a:lnTo>
                  <a:pt x="6096" y="7620"/>
                </a:lnTo>
                <a:lnTo>
                  <a:pt x="16763" y="6096"/>
                </a:lnTo>
                <a:lnTo>
                  <a:pt x="25908" y="6096"/>
                </a:lnTo>
                <a:lnTo>
                  <a:pt x="25908" y="0"/>
                </a:lnTo>
                <a:lnTo>
                  <a:pt x="16763" y="0"/>
                </a:lnTo>
                <a:close/>
              </a:path>
            </a:pathLst>
          </a:custGeom>
          <a:solidFill>
            <a:srgbClr val="6E9995"/>
          </a:solidFill>
        </p:spPr>
        <p:txBody>
          <a:bodyPr wrap="square" lIns="0" tIns="0" rIns="0" bIns="0" rtlCol="0">
            <a:noAutofit/>
          </a:bodyPr>
          <a:lstStyle/>
          <a:p>
            <a:endParaRPr sz="1631"/>
          </a:p>
        </p:txBody>
      </p:sp>
      <p:sp>
        <p:nvSpPr>
          <p:cNvPr id="166" name="object 166"/>
          <p:cNvSpPr/>
          <p:nvPr/>
        </p:nvSpPr>
        <p:spPr>
          <a:xfrm>
            <a:off x="6808035"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67" name="object 167"/>
          <p:cNvSpPr/>
          <p:nvPr/>
        </p:nvSpPr>
        <p:spPr>
          <a:xfrm>
            <a:off x="6849459" y="2682904"/>
            <a:ext cx="22093"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sz="1631"/>
          </a:p>
        </p:txBody>
      </p:sp>
      <p:sp>
        <p:nvSpPr>
          <p:cNvPr id="168" name="object 168"/>
          <p:cNvSpPr/>
          <p:nvPr/>
        </p:nvSpPr>
        <p:spPr>
          <a:xfrm>
            <a:off x="6889502" y="2682904"/>
            <a:ext cx="22093"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sz="1631"/>
          </a:p>
        </p:txBody>
      </p:sp>
      <p:sp>
        <p:nvSpPr>
          <p:cNvPr id="169" name="object 169"/>
          <p:cNvSpPr/>
          <p:nvPr/>
        </p:nvSpPr>
        <p:spPr>
          <a:xfrm>
            <a:off x="6929546"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70" name="object 170"/>
          <p:cNvSpPr/>
          <p:nvPr/>
        </p:nvSpPr>
        <p:spPr>
          <a:xfrm>
            <a:off x="6969588" y="2682904"/>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171" name="object 171"/>
          <p:cNvSpPr/>
          <p:nvPr/>
        </p:nvSpPr>
        <p:spPr>
          <a:xfrm>
            <a:off x="7009632" y="2682904"/>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172" name="object 172"/>
          <p:cNvSpPr/>
          <p:nvPr/>
        </p:nvSpPr>
        <p:spPr>
          <a:xfrm>
            <a:off x="7049676"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73" name="object 173"/>
          <p:cNvSpPr/>
          <p:nvPr/>
        </p:nvSpPr>
        <p:spPr>
          <a:xfrm>
            <a:off x="7091099" y="2682904"/>
            <a:ext cx="22093"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sz="1631"/>
          </a:p>
        </p:txBody>
      </p:sp>
      <p:sp>
        <p:nvSpPr>
          <p:cNvPr id="174" name="object 174"/>
          <p:cNvSpPr/>
          <p:nvPr/>
        </p:nvSpPr>
        <p:spPr>
          <a:xfrm>
            <a:off x="7131143" y="2682904"/>
            <a:ext cx="22093"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sz="1631"/>
          </a:p>
        </p:txBody>
      </p:sp>
      <p:sp>
        <p:nvSpPr>
          <p:cNvPr id="175" name="object 175"/>
          <p:cNvSpPr/>
          <p:nvPr/>
        </p:nvSpPr>
        <p:spPr>
          <a:xfrm>
            <a:off x="7171187"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76" name="object 176"/>
          <p:cNvSpPr/>
          <p:nvPr/>
        </p:nvSpPr>
        <p:spPr>
          <a:xfrm>
            <a:off x="7211230"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77" name="object 177"/>
          <p:cNvSpPr/>
          <p:nvPr/>
        </p:nvSpPr>
        <p:spPr>
          <a:xfrm>
            <a:off x="7251273"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78" name="object 178"/>
          <p:cNvSpPr/>
          <p:nvPr/>
        </p:nvSpPr>
        <p:spPr>
          <a:xfrm>
            <a:off x="7291317"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79" name="object 179"/>
          <p:cNvSpPr/>
          <p:nvPr/>
        </p:nvSpPr>
        <p:spPr>
          <a:xfrm>
            <a:off x="7332741" y="2682904"/>
            <a:ext cx="22092"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sz="1631"/>
          </a:p>
        </p:txBody>
      </p:sp>
      <p:sp>
        <p:nvSpPr>
          <p:cNvPr id="180" name="object 180"/>
          <p:cNvSpPr/>
          <p:nvPr/>
        </p:nvSpPr>
        <p:spPr>
          <a:xfrm>
            <a:off x="7372784" y="2682904"/>
            <a:ext cx="22093"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sz="1631"/>
          </a:p>
        </p:txBody>
      </p:sp>
      <p:sp>
        <p:nvSpPr>
          <p:cNvPr id="181" name="object 181"/>
          <p:cNvSpPr/>
          <p:nvPr/>
        </p:nvSpPr>
        <p:spPr>
          <a:xfrm>
            <a:off x="7412827" y="2682904"/>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182" name="object 182"/>
          <p:cNvSpPr/>
          <p:nvPr/>
        </p:nvSpPr>
        <p:spPr>
          <a:xfrm>
            <a:off x="7452871"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83" name="object 183"/>
          <p:cNvSpPr/>
          <p:nvPr/>
        </p:nvSpPr>
        <p:spPr>
          <a:xfrm>
            <a:off x="7492914"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84" name="object 184"/>
          <p:cNvSpPr/>
          <p:nvPr/>
        </p:nvSpPr>
        <p:spPr>
          <a:xfrm>
            <a:off x="7532958"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85" name="object 185"/>
          <p:cNvSpPr/>
          <p:nvPr/>
        </p:nvSpPr>
        <p:spPr>
          <a:xfrm>
            <a:off x="7574382" y="2682904"/>
            <a:ext cx="22092"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sz="1631"/>
          </a:p>
        </p:txBody>
      </p:sp>
      <p:sp>
        <p:nvSpPr>
          <p:cNvPr id="186" name="object 186"/>
          <p:cNvSpPr/>
          <p:nvPr/>
        </p:nvSpPr>
        <p:spPr>
          <a:xfrm>
            <a:off x="7614425" y="2682904"/>
            <a:ext cx="22093"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sz="1631"/>
          </a:p>
        </p:txBody>
      </p:sp>
      <p:sp>
        <p:nvSpPr>
          <p:cNvPr id="187" name="object 187"/>
          <p:cNvSpPr/>
          <p:nvPr/>
        </p:nvSpPr>
        <p:spPr>
          <a:xfrm>
            <a:off x="7654468" y="2682904"/>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188" name="object 188"/>
          <p:cNvSpPr/>
          <p:nvPr/>
        </p:nvSpPr>
        <p:spPr>
          <a:xfrm>
            <a:off x="7694512"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89" name="object 189"/>
          <p:cNvSpPr/>
          <p:nvPr/>
        </p:nvSpPr>
        <p:spPr>
          <a:xfrm>
            <a:off x="7734555"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90" name="object 190"/>
          <p:cNvSpPr/>
          <p:nvPr/>
        </p:nvSpPr>
        <p:spPr>
          <a:xfrm>
            <a:off x="7774599" y="2682904"/>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191" name="object 191"/>
          <p:cNvSpPr/>
          <p:nvPr/>
        </p:nvSpPr>
        <p:spPr>
          <a:xfrm>
            <a:off x="7814642" y="2681523"/>
            <a:ext cx="23473" cy="12427"/>
          </a:xfrm>
          <a:custGeom>
            <a:avLst/>
            <a:gdLst/>
            <a:ahLst/>
            <a:cxnLst/>
            <a:rect l="l" t="t" r="r" b="b"/>
            <a:pathLst>
              <a:path w="25907" h="13716">
                <a:moveTo>
                  <a:pt x="24383" y="13716"/>
                </a:moveTo>
                <a:lnTo>
                  <a:pt x="25907" y="7620"/>
                </a:lnTo>
                <a:lnTo>
                  <a:pt x="15239" y="3048"/>
                </a:lnTo>
                <a:lnTo>
                  <a:pt x="4571" y="0"/>
                </a:lnTo>
                <a:lnTo>
                  <a:pt x="1524" y="0"/>
                </a:lnTo>
                <a:lnTo>
                  <a:pt x="0" y="6096"/>
                </a:lnTo>
                <a:lnTo>
                  <a:pt x="3048" y="6096"/>
                </a:lnTo>
                <a:lnTo>
                  <a:pt x="13715" y="9144"/>
                </a:lnTo>
                <a:lnTo>
                  <a:pt x="22859" y="12192"/>
                </a:lnTo>
                <a:lnTo>
                  <a:pt x="24383" y="13716"/>
                </a:lnTo>
                <a:close/>
              </a:path>
            </a:pathLst>
          </a:custGeom>
          <a:solidFill>
            <a:srgbClr val="6E9995"/>
          </a:solidFill>
        </p:spPr>
        <p:txBody>
          <a:bodyPr wrap="square" lIns="0" tIns="0" rIns="0" bIns="0" rtlCol="0">
            <a:noAutofit/>
          </a:bodyPr>
          <a:lstStyle/>
          <a:p>
            <a:endParaRPr sz="1631"/>
          </a:p>
        </p:txBody>
      </p:sp>
      <p:sp>
        <p:nvSpPr>
          <p:cNvPr id="192" name="object 192"/>
          <p:cNvSpPr/>
          <p:nvPr/>
        </p:nvSpPr>
        <p:spPr>
          <a:xfrm>
            <a:off x="7878159" y="2725709"/>
            <a:ext cx="15188" cy="23473"/>
          </a:xfrm>
          <a:custGeom>
            <a:avLst/>
            <a:gdLst/>
            <a:ahLst/>
            <a:cxnLst/>
            <a:rect l="l" t="t" r="r" b="b"/>
            <a:pathLst>
              <a:path w="16763" h="25907">
                <a:moveTo>
                  <a:pt x="0" y="4571"/>
                </a:moveTo>
                <a:lnTo>
                  <a:pt x="3048" y="10667"/>
                </a:lnTo>
                <a:lnTo>
                  <a:pt x="7620" y="19812"/>
                </a:lnTo>
                <a:lnTo>
                  <a:pt x="10667" y="25907"/>
                </a:lnTo>
                <a:lnTo>
                  <a:pt x="16763" y="24383"/>
                </a:lnTo>
                <a:lnTo>
                  <a:pt x="13715" y="16763"/>
                </a:lnTo>
                <a:lnTo>
                  <a:pt x="9144" y="7619"/>
                </a:lnTo>
                <a:lnTo>
                  <a:pt x="4572" y="0"/>
                </a:lnTo>
                <a:lnTo>
                  <a:pt x="0" y="4571"/>
                </a:lnTo>
                <a:close/>
              </a:path>
            </a:pathLst>
          </a:custGeom>
          <a:solidFill>
            <a:srgbClr val="6E9995"/>
          </a:solidFill>
        </p:spPr>
        <p:txBody>
          <a:bodyPr wrap="square" lIns="0" tIns="0" rIns="0" bIns="0" rtlCol="0">
            <a:noAutofit/>
          </a:bodyPr>
          <a:lstStyle/>
          <a:p>
            <a:endParaRPr sz="1631"/>
          </a:p>
        </p:txBody>
      </p:sp>
      <p:sp>
        <p:nvSpPr>
          <p:cNvPr id="193" name="object 193"/>
          <p:cNvSpPr/>
          <p:nvPr/>
        </p:nvSpPr>
        <p:spPr>
          <a:xfrm>
            <a:off x="7891967" y="2764371"/>
            <a:ext cx="6904" cy="23474"/>
          </a:xfrm>
          <a:custGeom>
            <a:avLst/>
            <a:gdLst/>
            <a:ahLst/>
            <a:cxnLst/>
            <a:rect l="l" t="t" r="r" b="b"/>
            <a:pathLst>
              <a:path w="7620" h="25908">
                <a:moveTo>
                  <a:pt x="1524" y="16764"/>
                </a:moveTo>
                <a:lnTo>
                  <a:pt x="1524" y="25908"/>
                </a:lnTo>
                <a:lnTo>
                  <a:pt x="7620" y="25908"/>
                </a:lnTo>
                <a:lnTo>
                  <a:pt x="7620" y="16764"/>
                </a:lnTo>
                <a:lnTo>
                  <a:pt x="6096" y="6096"/>
                </a:lnTo>
                <a:lnTo>
                  <a:pt x="6096" y="0"/>
                </a:lnTo>
                <a:lnTo>
                  <a:pt x="0" y="1524"/>
                </a:lnTo>
                <a:lnTo>
                  <a:pt x="0" y="6096"/>
                </a:lnTo>
                <a:lnTo>
                  <a:pt x="1524" y="16764"/>
                </a:lnTo>
                <a:close/>
              </a:path>
            </a:pathLst>
          </a:custGeom>
          <a:solidFill>
            <a:srgbClr val="6E9995"/>
          </a:solidFill>
        </p:spPr>
        <p:txBody>
          <a:bodyPr wrap="square" lIns="0" tIns="0" rIns="0" bIns="0" rtlCol="0">
            <a:noAutofit/>
          </a:bodyPr>
          <a:lstStyle/>
          <a:p>
            <a:endParaRPr sz="1631"/>
          </a:p>
        </p:txBody>
      </p:sp>
      <p:sp>
        <p:nvSpPr>
          <p:cNvPr id="194" name="object 194"/>
          <p:cNvSpPr/>
          <p:nvPr/>
        </p:nvSpPr>
        <p:spPr>
          <a:xfrm>
            <a:off x="7893348" y="2816842"/>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195" name="object 195"/>
          <p:cNvSpPr/>
          <p:nvPr/>
        </p:nvSpPr>
        <p:spPr>
          <a:xfrm>
            <a:off x="7893348" y="2857576"/>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196" name="object 196"/>
          <p:cNvSpPr/>
          <p:nvPr/>
        </p:nvSpPr>
        <p:spPr>
          <a:xfrm>
            <a:off x="7893348" y="2897619"/>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197" name="object 197"/>
          <p:cNvSpPr/>
          <p:nvPr/>
        </p:nvSpPr>
        <p:spPr>
          <a:xfrm>
            <a:off x="7893348" y="2937663"/>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198" name="object 198"/>
          <p:cNvSpPr/>
          <p:nvPr/>
        </p:nvSpPr>
        <p:spPr>
          <a:xfrm>
            <a:off x="7893348" y="2977706"/>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199" name="object 199"/>
          <p:cNvSpPr/>
          <p:nvPr/>
        </p:nvSpPr>
        <p:spPr>
          <a:xfrm>
            <a:off x="7893348" y="3018440"/>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200" name="object 200"/>
          <p:cNvSpPr/>
          <p:nvPr/>
        </p:nvSpPr>
        <p:spPr>
          <a:xfrm>
            <a:off x="7893348" y="3058483"/>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201" name="object 201"/>
          <p:cNvSpPr/>
          <p:nvPr/>
        </p:nvSpPr>
        <p:spPr>
          <a:xfrm>
            <a:off x="7893348" y="3099217"/>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202" name="object 202"/>
          <p:cNvSpPr/>
          <p:nvPr/>
        </p:nvSpPr>
        <p:spPr>
          <a:xfrm>
            <a:off x="7893348" y="3139260"/>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203" name="object 203"/>
          <p:cNvSpPr/>
          <p:nvPr/>
        </p:nvSpPr>
        <p:spPr>
          <a:xfrm>
            <a:off x="7893348" y="3179303"/>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204" name="object 204"/>
          <p:cNvSpPr/>
          <p:nvPr/>
        </p:nvSpPr>
        <p:spPr>
          <a:xfrm>
            <a:off x="7850543" y="2696712"/>
            <a:ext cx="22092" cy="19331"/>
          </a:xfrm>
          <a:custGeom>
            <a:avLst/>
            <a:gdLst/>
            <a:ahLst/>
            <a:cxnLst/>
            <a:rect l="l" t="t" r="r" b="b"/>
            <a:pathLst>
              <a:path w="24383" h="21336">
                <a:moveTo>
                  <a:pt x="0" y="6096"/>
                </a:moveTo>
                <a:lnTo>
                  <a:pt x="1524" y="6096"/>
                </a:lnTo>
                <a:lnTo>
                  <a:pt x="9143" y="12192"/>
                </a:lnTo>
                <a:lnTo>
                  <a:pt x="16763" y="18287"/>
                </a:lnTo>
                <a:lnTo>
                  <a:pt x="18287" y="21336"/>
                </a:lnTo>
                <a:lnTo>
                  <a:pt x="24383" y="16764"/>
                </a:lnTo>
                <a:lnTo>
                  <a:pt x="21335" y="13716"/>
                </a:lnTo>
                <a:lnTo>
                  <a:pt x="12191" y="6096"/>
                </a:lnTo>
                <a:lnTo>
                  <a:pt x="4571" y="0"/>
                </a:lnTo>
                <a:lnTo>
                  <a:pt x="0" y="6096"/>
                </a:lnTo>
                <a:close/>
              </a:path>
            </a:pathLst>
          </a:custGeom>
          <a:solidFill>
            <a:srgbClr val="6E9995"/>
          </a:solidFill>
        </p:spPr>
        <p:txBody>
          <a:bodyPr wrap="square" lIns="0" tIns="0" rIns="0" bIns="0" rtlCol="0">
            <a:noAutofit/>
          </a:bodyPr>
          <a:lstStyle/>
          <a:p>
            <a:endParaRPr sz="1631"/>
          </a:p>
        </p:txBody>
      </p:sp>
      <p:sp>
        <p:nvSpPr>
          <p:cNvPr id="205" name="object 205"/>
          <p:cNvSpPr/>
          <p:nvPr/>
        </p:nvSpPr>
        <p:spPr>
          <a:xfrm>
            <a:off x="7893348" y="3380901"/>
            <a:ext cx="5523"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sz="1631"/>
          </a:p>
        </p:txBody>
      </p:sp>
      <p:sp>
        <p:nvSpPr>
          <p:cNvPr id="206" name="object 206"/>
          <p:cNvSpPr/>
          <p:nvPr/>
        </p:nvSpPr>
        <p:spPr>
          <a:xfrm>
            <a:off x="7891967" y="3409207"/>
            <a:ext cx="6904" cy="23474"/>
          </a:xfrm>
          <a:custGeom>
            <a:avLst/>
            <a:gdLst/>
            <a:ahLst/>
            <a:cxnLst/>
            <a:rect l="l" t="t" r="r" b="b"/>
            <a:pathLst>
              <a:path w="7620" h="25908">
                <a:moveTo>
                  <a:pt x="7620" y="9144"/>
                </a:moveTo>
                <a:lnTo>
                  <a:pt x="7620" y="0"/>
                </a:lnTo>
                <a:lnTo>
                  <a:pt x="1524" y="0"/>
                </a:lnTo>
                <a:lnTo>
                  <a:pt x="1524" y="9144"/>
                </a:lnTo>
                <a:lnTo>
                  <a:pt x="0" y="19812"/>
                </a:lnTo>
                <a:lnTo>
                  <a:pt x="0" y="25908"/>
                </a:lnTo>
                <a:lnTo>
                  <a:pt x="6096" y="25908"/>
                </a:lnTo>
                <a:lnTo>
                  <a:pt x="6096" y="19812"/>
                </a:lnTo>
                <a:lnTo>
                  <a:pt x="7620" y="9144"/>
                </a:lnTo>
                <a:close/>
              </a:path>
            </a:pathLst>
          </a:custGeom>
          <a:solidFill>
            <a:srgbClr val="6E9995"/>
          </a:solidFill>
        </p:spPr>
        <p:txBody>
          <a:bodyPr wrap="square" lIns="0" tIns="0" rIns="0" bIns="0" rtlCol="0">
            <a:noAutofit/>
          </a:bodyPr>
          <a:lstStyle/>
          <a:p>
            <a:endParaRPr sz="1631"/>
          </a:p>
        </p:txBody>
      </p:sp>
      <p:sp>
        <p:nvSpPr>
          <p:cNvPr id="207" name="object 207"/>
          <p:cNvSpPr/>
          <p:nvPr/>
        </p:nvSpPr>
        <p:spPr>
          <a:xfrm>
            <a:off x="7878159" y="3447870"/>
            <a:ext cx="15188" cy="23473"/>
          </a:xfrm>
          <a:custGeom>
            <a:avLst/>
            <a:gdLst/>
            <a:ahLst/>
            <a:cxnLst/>
            <a:rect l="l" t="t" r="r" b="b"/>
            <a:pathLst>
              <a:path w="16763" h="25907">
                <a:moveTo>
                  <a:pt x="3048" y="15239"/>
                </a:moveTo>
                <a:lnTo>
                  <a:pt x="0" y="22860"/>
                </a:lnTo>
                <a:lnTo>
                  <a:pt x="4572" y="25907"/>
                </a:lnTo>
                <a:lnTo>
                  <a:pt x="9144" y="18287"/>
                </a:lnTo>
                <a:lnTo>
                  <a:pt x="13715" y="9143"/>
                </a:lnTo>
                <a:lnTo>
                  <a:pt x="16763" y="3048"/>
                </a:lnTo>
                <a:lnTo>
                  <a:pt x="10667" y="0"/>
                </a:lnTo>
                <a:lnTo>
                  <a:pt x="7620" y="6095"/>
                </a:lnTo>
                <a:lnTo>
                  <a:pt x="3048" y="15239"/>
                </a:lnTo>
                <a:close/>
              </a:path>
            </a:pathLst>
          </a:custGeom>
          <a:solidFill>
            <a:srgbClr val="6E9995"/>
          </a:solidFill>
        </p:spPr>
        <p:txBody>
          <a:bodyPr wrap="square" lIns="0" tIns="0" rIns="0" bIns="0" rtlCol="0">
            <a:noAutofit/>
          </a:bodyPr>
          <a:lstStyle/>
          <a:p>
            <a:endParaRPr sz="1631"/>
          </a:p>
        </p:txBody>
      </p:sp>
      <p:sp>
        <p:nvSpPr>
          <p:cNvPr id="208" name="object 208"/>
          <p:cNvSpPr/>
          <p:nvPr/>
        </p:nvSpPr>
        <p:spPr>
          <a:xfrm>
            <a:off x="7850543" y="3481010"/>
            <a:ext cx="20711" cy="19331"/>
          </a:xfrm>
          <a:custGeom>
            <a:avLst/>
            <a:gdLst/>
            <a:ahLst/>
            <a:cxnLst/>
            <a:rect l="l" t="t" r="r" b="b"/>
            <a:pathLst>
              <a:path w="22859" h="21336">
                <a:moveTo>
                  <a:pt x="3047" y="21336"/>
                </a:moveTo>
                <a:lnTo>
                  <a:pt x="4571" y="21336"/>
                </a:lnTo>
                <a:lnTo>
                  <a:pt x="13715" y="15239"/>
                </a:lnTo>
                <a:lnTo>
                  <a:pt x="21335" y="7619"/>
                </a:lnTo>
                <a:lnTo>
                  <a:pt x="22859" y="4572"/>
                </a:lnTo>
                <a:lnTo>
                  <a:pt x="18287" y="0"/>
                </a:lnTo>
                <a:lnTo>
                  <a:pt x="16763" y="3048"/>
                </a:lnTo>
                <a:lnTo>
                  <a:pt x="9143" y="9143"/>
                </a:lnTo>
                <a:lnTo>
                  <a:pt x="0" y="15239"/>
                </a:lnTo>
                <a:lnTo>
                  <a:pt x="0" y="16763"/>
                </a:lnTo>
                <a:lnTo>
                  <a:pt x="3047" y="21336"/>
                </a:lnTo>
                <a:close/>
              </a:path>
            </a:pathLst>
          </a:custGeom>
          <a:solidFill>
            <a:srgbClr val="6E9995"/>
          </a:solidFill>
        </p:spPr>
        <p:txBody>
          <a:bodyPr wrap="square" lIns="0" tIns="0" rIns="0" bIns="0" rtlCol="0">
            <a:noAutofit/>
          </a:bodyPr>
          <a:lstStyle/>
          <a:p>
            <a:endParaRPr sz="1631"/>
          </a:p>
        </p:txBody>
      </p:sp>
      <p:sp>
        <p:nvSpPr>
          <p:cNvPr id="209" name="object 209"/>
          <p:cNvSpPr/>
          <p:nvPr/>
        </p:nvSpPr>
        <p:spPr>
          <a:xfrm>
            <a:off x="7814642" y="3504483"/>
            <a:ext cx="23473" cy="11046"/>
          </a:xfrm>
          <a:custGeom>
            <a:avLst/>
            <a:gdLst/>
            <a:ahLst/>
            <a:cxnLst/>
            <a:rect l="l" t="t" r="r" b="b"/>
            <a:pathLst>
              <a:path w="25907" h="12191">
                <a:moveTo>
                  <a:pt x="25907" y="4571"/>
                </a:moveTo>
                <a:lnTo>
                  <a:pt x="22859" y="0"/>
                </a:lnTo>
                <a:lnTo>
                  <a:pt x="13715" y="3047"/>
                </a:lnTo>
                <a:lnTo>
                  <a:pt x="3048" y="6095"/>
                </a:lnTo>
                <a:lnTo>
                  <a:pt x="0" y="6095"/>
                </a:lnTo>
                <a:lnTo>
                  <a:pt x="0" y="12191"/>
                </a:lnTo>
                <a:lnTo>
                  <a:pt x="4571" y="12191"/>
                </a:lnTo>
                <a:lnTo>
                  <a:pt x="15239" y="9143"/>
                </a:lnTo>
                <a:lnTo>
                  <a:pt x="25907" y="4571"/>
                </a:lnTo>
                <a:close/>
              </a:path>
            </a:pathLst>
          </a:custGeom>
          <a:solidFill>
            <a:srgbClr val="6E9995"/>
          </a:solidFill>
        </p:spPr>
        <p:txBody>
          <a:bodyPr wrap="square" lIns="0" tIns="0" rIns="0" bIns="0" rtlCol="0">
            <a:noAutofit/>
          </a:bodyPr>
          <a:lstStyle/>
          <a:p>
            <a:endParaRPr sz="1631"/>
          </a:p>
        </p:txBody>
      </p:sp>
      <p:sp>
        <p:nvSpPr>
          <p:cNvPr id="210" name="object 210"/>
          <p:cNvSpPr/>
          <p:nvPr/>
        </p:nvSpPr>
        <p:spPr>
          <a:xfrm>
            <a:off x="7774599"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11" name="object 211"/>
          <p:cNvSpPr/>
          <p:nvPr/>
        </p:nvSpPr>
        <p:spPr>
          <a:xfrm>
            <a:off x="7734555" y="3514149"/>
            <a:ext cx="22092"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sz="1631"/>
          </a:p>
        </p:txBody>
      </p:sp>
      <p:sp>
        <p:nvSpPr>
          <p:cNvPr id="212" name="object 212"/>
          <p:cNvSpPr/>
          <p:nvPr/>
        </p:nvSpPr>
        <p:spPr>
          <a:xfrm>
            <a:off x="7694512" y="3514149"/>
            <a:ext cx="22092"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sz="1631"/>
          </a:p>
        </p:txBody>
      </p:sp>
      <p:sp>
        <p:nvSpPr>
          <p:cNvPr id="213" name="object 213"/>
          <p:cNvSpPr/>
          <p:nvPr/>
        </p:nvSpPr>
        <p:spPr>
          <a:xfrm>
            <a:off x="7653087" y="3514149"/>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214" name="object 214"/>
          <p:cNvSpPr/>
          <p:nvPr/>
        </p:nvSpPr>
        <p:spPr>
          <a:xfrm>
            <a:off x="7893348" y="3219347"/>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215" name="object 215"/>
          <p:cNvSpPr/>
          <p:nvPr/>
        </p:nvSpPr>
        <p:spPr>
          <a:xfrm>
            <a:off x="7893348" y="3260081"/>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216" name="object 216"/>
          <p:cNvSpPr/>
          <p:nvPr/>
        </p:nvSpPr>
        <p:spPr>
          <a:xfrm>
            <a:off x="7893348" y="3300124"/>
            <a:ext cx="5523"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sz="1631"/>
          </a:p>
        </p:txBody>
      </p:sp>
      <p:sp>
        <p:nvSpPr>
          <p:cNvPr id="217" name="object 217"/>
          <p:cNvSpPr/>
          <p:nvPr/>
        </p:nvSpPr>
        <p:spPr>
          <a:xfrm>
            <a:off x="7893348" y="3340858"/>
            <a:ext cx="5523"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sz="1631"/>
          </a:p>
        </p:txBody>
      </p:sp>
      <p:sp>
        <p:nvSpPr>
          <p:cNvPr id="218" name="object 218"/>
          <p:cNvSpPr/>
          <p:nvPr/>
        </p:nvSpPr>
        <p:spPr>
          <a:xfrm>
            <a:off x="7613044" y="3514149"/>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219" name="object 219"/>
          <p:cNvSpPr/>
          <p:nvPr/>
        </p:nvSpPr>
        <p:spPr>
          <a:xfrm>
            <a:off x="7573001"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20" name="object 220"/>
          <p:cNvSpPr/>
          <p:nvPr/>
        </p:nvSpPr>
        <p:spPr>
          <a:xfrm>
            <a:off x="7532958"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21" name="object 221"/>
          <p:cNvSpPr/>
          <p:nvPr/>
        </p:nvSpPr>
        <p:spPr>
          <a:xfrm>
            <a:off x="7492914" y="3514149"/>
            <a:ext cx="22092"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sz="1631"/>
          </a:p>
        </p:txBody>
      </p:sp>
      <p:sp>
        <p:nvSpPr>
          <p:cNvPr id="222" name="object 222"/>
          <p:cNvSpPr/>
          <p:nvPr/>
        </p:nvSpPr>
        <p:spPr>
          <a:xfrm>
            <a:off x="7452871" y="3514149"/>
            <a:ext cx="22092"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sz="1631"/>
          </a:p>
        </p:txBody>
      </p:sp>
      <p:sp>
        <p:nvSpPr>
          <p:cNvPr id="223" name="object 223"/>
          <p:cNvSpPr/>
          <p:nvPr/>
        </p:nvSpPr>
        <p:spPr>
          <a:xfrm>
            <a:off x="7411446" y="3514149"/>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224" name="object 224"/>
          <p:cNvSpPr/>
          <p:nvPr/>
        </p:nvSpPr>
        <p:spPr>
          <a:xfrm>
            <a:off x="7371403" y="3514149"/>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225" name="object 225"/>
          <p:cNvSpPr/>
          <p:nvPr/>
        </p:nvSpPr>
        <p:spPr>
          <a:xfrm>
            <a:off x="7331360"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26" name="object 226"/>
          <p:cNvSpPr/>
          <p:nvPr/>
        </p:nvSpPr>
        <p:spPr>
          <a:xfrm>
            <a:off x="7291317"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27" name="object 227"/>
          <p:cNvSpPr/>
          <p:nvPr/>
        </p:nvSpPr>
        <p:spPr>
          <a:xfrm>
            <a:off x="7251273" y="3514149"/>
            <a:ext cx="22092"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sz="1631"/>
          </a:p>
        </p:txBody>
      </p:sp>
      <p:sp>
        <p:nvSpPr>
          <p:cNvPr id="228" name="object 228"/>
          <p:cNvSpPr/>
          <p:nvPr/>
        </p:nvSpPr>
        <p:spPr>
          <a:xfrm>
            <a:off x="7211230" y="3514149"/>
            <a:ext cx="22092"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sz="1631"/>
          </a:p>
        </p:txBody>
      </p:sp>
      <p:sp>
        <p:nvSpPr>
          <p:cNvPr id="229" name="object 229"/>
          <p:cNvSpPr/>
          <p:nvPr/>
        </p:nvSpPr>
        <p:spPr>
          <a:xfrm>
            <a:off x="7169806"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30" name="object 230"/>
          <p:cNvSpPr/>
          <p:nvPr/>
        </p:nvSpPr>
        <p:spPr>
          <a:xfrm>
            <a:off x="7129762" y="3514149"/>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231" name="object 231"/>
          <p:cNvSpPr/>
          <p:nvPr/>
        </p:nvSpPr>
        <p:spPr>
          <a:xfrm>
            <a:off x="6969589" y="3514149"/>
            <a:ext cx="22093"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sz="1631"/>
          </a:p>
        </p:txBody>
      </p:sp>
      <p:sp>
        <p:nvSpPr>
          <p:cNvPr id="232" name="object 232"/>
          <p:cNvSpPr/>
          <p:nvPr/>
        </p:nvSpPr>
        <p:spPr>
          <a:xfrm>
            <a:off x="6928165"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33" name="object 233"/>
          <p:cNvSpPr/>
          <p:nvPr/>
        </p:nvSpPr>
        <p:spPr>
          <a:xfrm>
            <a:off x="6888121" y="3514149"/>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234" name="object 234"/>
          <p:cNvSpPr/>
          <p:nvPr/>
        </p:nvSpPr>
        <p:spPr>
          <a:xfrm>
            <a:off x="6848078" y="3514149"/>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235" name="object 235"/>
          <p:cNvSpPr/>
          <p:nvPr/>
        </p:nvSpPr>
        <p:spPr>
          <a:xfrm>
            <a:off x="6808035"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36" name="object 236"/>
          <p:cNvSpPr/>
          <p:nvPr/>
        </p:nvSpPr>
        <p:spPr>
          <a:xfrm>
            <a:off x="6767991" y="3514149"/>
            <a:ext cx="22093"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sz="1631"/>
          </a:p>
        </p:txBody>
      </p:sp>
      <p:sp>
        <p:nvSpPr>
          <p:cNvPr id="237" name="object 237"/>
          <p:cNvSpPr/>
          <p:nvPr/>
        </p:nvSpPr>
        <p:spPr>
          <a:xfrm>
            <a:off x="6727948" y="3514149"/>
            <a:ext cx="22093"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sz="1631"/>
          </a:p>
        </p:txBody>
      </p:sp>
      <p:sp>
        <p:nvSpPr>
          <p:cNvPr id="238" name="object 238"/>
          <p:cNvSpPr/>
          <p:nvPr/>
        </p:nvSpPr>
        <p:spPr>
          <a:xfrm>
            <a:off x="6686524"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39" name="object 239"/>
          <p:cNvSpPr/>
          <p:nvPr/>
        </p:nvSpPr>
        <p:spPr>
          <a:xfrm>
            <a:off x="6646481"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40" name="object 240"/>
          <p:cNvSpPr/>
          <p:nvPr/>
        </p:nvSpPr>
        <p:spPr>
          <a:xfrm>
            <a:off x="6606437" y="3514149"/>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241" name="object 241"/>
          <p:cNvSpPr/>
          <p:nvPr/>
        </p:nvSpPr>
        <p:spPr>
          <a:xfrm>
            <a:off x="6566394"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42" name="object 242"/>
          <p:cNvSpPr/>
          <p:nvPr/>
        </p:nvSpPr>
        <p:spPr>
          <a:xfrm>
            <a:off x="6526350" y="3508625"/>
            <a:ext cx="23474" cy="8285"/>
          </a:xfrm>
          <a:custGeom>
            <a:avLst/>
            <a:gdLst/>
            <a:ahLst/>
            <a:cxnLst/>
            <a:rect l="l" t="t" r="r" b="b"/>
            <a:pathLst>
              <a:path w="25908" h="9144">
                <a:moveTo>
                  <a:pt x="1524" y="0"/>
                </a:moveTo>
                <a:lnTo>
                  <a:pt x="0" y="6096"/>
                </a:lnTo>
                <a:lnTo>
                  <a:pt x="6096" y="7620"/>
                </a:lnTo>
                <a:lnTo>
                  <a:pt x="16763" y="9144"/>
                </a:lnTo>
                <a:lnTo>
                  <a:pt x="24384" y="9144"/>
                </a:lnTo>
                <a:lnTo>
                  <a:pt x="25908" y="3048"/>
                </a:lnTo>
                <a:lnTo>
                  <a:pt x="16763" y="3048"/>
                </a:lnTo>
                <a:lnTo>
                  <a:pt x="6096" y="1524"/>
                </a:lnTo>
                <a:lnTo>
                  <a:pt x="1524" y="0"/>
                </a:lnTo>
                <a:close/>
              </a:path>
            </a:pathLst>
          </a:custGeom>
          <a:solidFill>
            <a:srgbClr val="6E9995"/>
          </a:solidFill>
        </p:spPr>
        <p:txBody>
          <a:bodyPr wrap="square" lIns="0" tIns="0" rIns="0" bIns="0" rtlCol="0">
            <a:noAutofit/>
          </a:bodyPr>
          <a:lstStyle/>
          <a:p>
            <a:endParaRPr sz="1631"/>
          </a:p>
        </p:txBody>
      </p:sp>
      <p:sp>
        <p:nvSpPr>
          <p:cNvPr id="243" name="object 243"/>
          <p:cNvSpPr/>
          <p:nvPr/>
        </p:nvSpPr>
        <p:spPr>
          <a:xfrm>
            <a:off x="6489068" y="3490675"/>
            <a:ext cx="22093" cy="16569"/>
          </a:xfrm>
          <a:custGeom>
            <a:avLst/>
            <a:gdLst/>
            <a:ahLst/>
            <a:cxnLst/>
            <a:rect l="l" t="t" r="r" b="b"/>
            <a:pathLst>
              <a:path w="24384" h="18287">
                <a:moveTo>
                  <a:pt x="3048" y="0"/>
                </a:moveTo>
                <a:lnTo>
                  <a:pt x="0" y="4572"/>
                </a:lnTo>
                <a:lnTo>
                  <a:pt x="7620" y="10668"/>
                </a:lnTo>
                <a:lnTo>
                  <a:pt x="16763" y="15240"/>
                </a:lnTo>
                <a:lnTo>
                  <a:pt x="21336" y="18287"/>
                </a:lnTo>
                <a:lnTo>
                  <a:pt x="24384" y="13716"/>
                </a:lnTo>
                <a:lnTo>
                  <a:pt x="19812" y="10668"/>
                </a:lnTo>
                <a:lnTo>
                  <a:pt x="10668" y="4572"/>
                </a:lnTo>
                <a:lnTo>
                  <a:pt x="3048" y="0"/>
                </a:lnTo>
                <a:close/>
              </a:path>
            </a:pathLst>
          </a:custGeom>
          <a:solidFill>
            <a:srgbClr val="6E9995"/>
          </a:solidFill>
        </p:spPr>
        <p:txBody>
          <a:bodyPr wrap="square" lIns="0" tIns="0" rIns="0" bIns="0" rtlCol="0">
            <a:noAutofit/>
          </a:bodyPr>
          <a:lstStyle/>
          <a:p>
            <a:endParaRPr sz="1631"/>
          </a:p>
        </p:txBody>
      </p:sp>
      <p:sp>
        <p:nvSpPr>
          <p:cNvPr id="244" name="object 244"/>
          <p:cNvSpPr/>
          <p:nvPr/>
        </p:nvSpPr>
        <p:spPr>
          <a:xfrm>
            <a:off x="6462833" y="3460297"/>
            <a:ext cx="17950" cy="22093"/>
          </a:xfrm>
          <a:custGeom>
            <a:avLst/>
            <a:gdLst/>
            <a:ahLst/>
            <a:cxnLst/>
            <a:rect l="l" t="t" r="r" b="b"/>
            <a:pathLst>
              <a:path w="19812" h="24384">
                <a:moveTo>
                  <a:pt x="19812" y="21336"/>
                </a:moveTo>
                <a:lnTo>
                  <a:pt x="16763" y="18287"/>
                </a:lnTo>
                <a:lnTo>
                  <a:pt x="12191" y="10668"/>
                </a:lnTo>
                <a:lnTo>
                  <a:pt x="6095" y="1524"/>
                </a:lnTo>
                <a:lnTo>
                  <a:pt x="6095" y="0"/>
                </a:lnTo>
                <a:lnTo>
                  <a:pt x="0" y="3048"/>
                </a:lnTo>
                <a:lnTo>
                  <a:pt x="1524" y="4572"/>
                </a:lnTo>
                <a:lnTo>
                  <a:pt x="6095" y="13715"/>
                </a:lnTo>
                <a:lnTo>
                  <a:pt x="12191" y="22860"/>
                </a:lnTo>
                <a:lnTo>
                  <a:pt x="15239" y="24384"/>
                </a:lnTo>
                <a:lnTo>
                  <a:pt x="19812" y="21336"/>
                </a:lnTo>
                <a:close/>
              </a:path>
            </a:pathLst>
          </a:custGeom>
          <a:solidFill>
            <a:srgbClr val="6E9995"/>
          </a:solidFill>
        </p:spPr>
        <p:txBody>
          <a:bodyPr wrap="square" lIns="0" tIns="0" rIns="0" bIns="0" rtlCol="0">
            <a:noAutofit/>
          </a:bodyPr>
          <a:lstStyle/>
          <a:p>
            <a:endParaRPr sz="1631"/>
          </a:p>
        </p:txBody>
      </p:sp>
      <p:sp>
        <p:nvSpPr>
          <p:cNvPr id="245" name="object 245"/>
          <p:cNvSpPr/>
          <p:nvPr/>
        </p:nvSpPr>
        <p:spPr>
          <a:xfrm>
            <a:off x="6451786" y="3423015"/>
            <a:ext cx="9666" cy="23474"/>
          </a:xfrm>
          <a:custGeom>
            <a:avLst/>
            <a:gdLst/>
            <a:ahLst/>
            <a:cxnLst/>
            <a:rect l="l" t="t" r="r" b="b"/>
            <a:pathLst>
              <a:path w="10668" h="25908">
                <a:moveTo>
                  <a:pt x="7620" y="15239"/>
                </a:moveTo>
                <a:lnTo>
                  <a:pt x="6096" y="4572"/>
                </a:lnTo>
                <a:lnTo>
                  <a:pt x="6096" y="0"/>
                </a:lnTo>
                <a:lnTo>
                  <a:pt x="0" y="0"/>
                </a:lnTo>
                <a:lnTo>
                  <a:pt x="0" y="4572"/>
                </a:lnTo>
                <a:lnTo>
                  <a:pt x="1524" y="16763"/>
                </a:lnTo>
                <a:lnTo>
                  <a:pt x="4572" y="25908"/>
                </a:lnTo>
                <a:lnTo>
                  <a:pt x="10668" y="24384"/>
                </a:lnTo>
                <a:lnTo>
                  <a:pt x="7620" y="15239"/>
                </a:lnTo>
                <a:close/>
              </a:path>
            </a:pathLst>
          </a:custGeom>
          <a:solidFill>
            <a:srgbClr val="6E9995"/>
          </a:solidFill>
        </p:spPr>
        <p:txBody>
          <a:bodyPr wrap="square" lIns="0" tIns="0" rIns="0" bIns="0" rtlCol="0">
            <a:noAutofit/>
          </a:bodyPr>
          <a:lstStyle/>
          <a:p>
            <a:endParaRPr sz="1631"/>
          </a:p>
        </p:txBody>
      </p:sp>
      <p:sp>
        <p:nvSpPr>
          <p:cNvPr id="246" name="object 246"/>
          <p:cNvSpPr/>
          <p:nvPr/>
        </p:nvSpPr>
        <p:spPr>
          <a:xfrm>
            <a:off x="7089719" y="3514149"/>
            <a:ext cx="23474"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sz="1631"/>
          </a:p>
        </p:txBody>
      </p:sp>
      <p:sp>
        <p:nvSpPr>
          <p:cNvPr id="247" name="object 247"/>
          <p:cNvSpPr/>
          <p:nvPr/>
        </p:nvSpPr>
        <p:spPr>
          <a:xfrm>
            <a:off x="7049676" y="3514149"/>
            <a:ext cx="23473"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sz="1631"/>
          </a:p>
        </p:txBody>
      </p:sp>
      <p:sp>
        <p:nvSpPr>
          <p:cNvPr id="248" name="object 248"/>
          <p:cNvSpPr/>
          <p:nvPr/>
        </p:nvSpPr>
        <p:spPr>
          <a:xfrm>
            <a:off x="7009632" y="3514149"/>
            <a:ext cx="22093"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sz="1631"/>
          </a:p>
        </p:txBody>
      </p:sp>
      <p:sp>
        <p:nvSpPr>
          <p:cNvPr id="249" name="object 249"/>
          <p:cNvSpPr/>
          <p:nvPr/>
        </p:nvSpPr>
        <p:spPr>
          <a:xfrm>
            <a:off x="2892071" y="3671561"/>
            <a:ext cx="2078111" cy="0"/>
          </a:xfrm>
          <a:custGeom>
            <a:avLst/>
            <a:gdLst/>
            <a:ahLst/>
            <a:cxnLst/>
            <a:rect l="l" t="t" r="r" b="b"/>
            <a:pathLst>
              <a:path w="2293619">
                <a:moveTo>
                  <a:pt x="0" y="0"/>
                </a:moveTo>
                <a:lnTo>
                  <a:pt x="2293619" y="0"/>
                </a:lnTo>
              </a:path>
            </a:pathLst>
          </a:custGeom>
          <a:ln w="25654">
            <a:solidFill>
              <a:srgbClr val="000000"/>
            </a:solidFill>
          </a:ln>
        </p:spPr>
        <p:txBody>
          <a:bodyPr wrap="square" lIns="0" tIns="0" rIns="0" bIns="0" rtlCol="0">
            <a:noAutofit/>
          </a:bodyPr>
          <a:lstStyle/>
          <a:p>
            <a:endParaRPr sz="1631"/>
          </a:p>
        </p:txBody>
      </p:sp>
      <p:sp>
        <p:nvSpPr>
          <p:cNvPr id="250" name="object 250"/>
          <p:cNvSpPr/>
          <p:nvPr/>
        </p:nvSpPr>
        <p:spPr>
          <a:xfrm>
            <a:off x="4841769" y="3333264"/>
            <a:ext cx="1237201" cy="658643"/>
          </a:xfrm>
          <a:prstGeom prst="rect">
            <a:avLst/>
          </a:prstGeom>
          <a:blipFill>
            <a:blip r:embed="rId5" cstate="print"/>
            <a:stretch>
              <a:fillRect/>
            </a:stretch>
          </a:blipFill>
        </p:spPr>
        <p:txBody>
          <a:bodyPr wrap="square" lIns="0" tIns="0" rIns="0" bIns="0" rtlCol="0">
            <a:noAutofit/>
          </a:bodyPr>
          <a:lstStyle/>
          <a:p>
            <a:endParaRPr sz="1631"/>
          </a:p>
        </p:txBody>
      </p:sp>
      <p:sp>
        <p:nvSpPr>
          <p:cNvPr id="251" name="object 251"/>
          <p:cNvSpPr/>
          <p:nvPr/>
        </p:nvSpPr>
        <p:spPr>
          <a:xfrm>
            <a:off x="4839006" y="3330502"/>
            <a:ext cx="1242724" cy="653120"/>
          </a:xfrm>
          <a:custGeom>
            <a:avLst/>
            <a:gdLst/>
            <a:ahLst/>
            <a:cxnLst/>
            <a:rect l="l" t="t" r="r" b="b"/>
            <a:pathLst>
              <a:path w="1371599" h="720851">
                <a:moveTo>
                  <a:pt x="6096" y="720851"/>
                </a:moveTo>
                <a:lnTo>
                  <a:pt x="6096" y="12191"/>
                </a:lnTo>
                <a:lnTo>
                  <a:pt x="12191" y="6095"/>
                </a:lnTo>
                <a:lnTo>
                  <a:pt x="1359407" y="6095"/>
                </a:lnTo>
                <a:lnTo>
                  <a:pt x="1371599" y="0"/>
                </a:lnTo>
                <a:lnTo>
                  <a:pt x="0" y="0"/>
                </a:lnTo>
                <a:lnTo>
                  <a:pt x="6096" y="720851"/>
                </a:lnTo>
                <a:close/>
              </a:path>
            </a:pathLst>
          </a:custGeom>
          <a:solidFill>
            <a:srgbClr val="87B8B5"/>
          </a:solidFill>
        </p:spPr>
        <p:txBody>
          <a:bodyPr wrap="square" lIns="0" tIns="0" rIns="0" bIns="0" rtlCol="0">
            <a:noAutofit/>
          </a:bodyPr>
          <a:lstStyle/>
          <a:p>
            <a:endParaRPr sz="1631"/>
          </a:p>
        </p:txBody>
      </p:sp>
      <p:sp>
        <p:nvSpPr>
          <p:cNvPr id="252" name="object 252"/>
          <p:cNvSpPr/>
          <p:nvPr/>
        </p:nvSpPr>
        <p:spPr>
          <a:xfrm>
            <a:off x="4839006" y="3330502"/>
            <a:ext cx="1242724" cy="664166"/>
          </a:xfrm>
          <a:custGeom>
            <a:avLst/>
            <a:gdLst/>
            <a:ahLst/>
            <a:cxnLst/>
            <a:rect l="l" t="t" r="r" b="b"/>
            <a:pathLst>
              <a:path w="1371599" h="733043">
                <a:moveTo>
                  <a:pt x="1371599" y="733043"/>
                </a:moveTo>
                <a:lnTo>
                  <a:pt x="1371599" y="0"/>
                </a:lnTo>
                <a:lnTo>
                  <a:pt x="1359407" y="6095"/>
                </a:lnTo>
                <a:lnTo>
                  <a:pt x="12191" y="6095"/>
                </a:lnTo>
                <a:lnTo>
                  <a:pt x="6096" y="12191"/>
                </a:lnTo>
                <a:lnTo>
                  <a:pt x="6096" y="720851"/>
                </a:lnTo>
                <a:lnTo>
                  <a:pt x="0" y="0"/>
                </a:lnTo>
                <a:lnTo>
                  <a:pt x="0" y="733043"/>
                </a:lnTo>
                <a:lnTo>
                  <a:pt x="1371599" y="733043"/>
                </a:lnTo>
                <a:lnTo>
                  <a:pt x="12191" y="726947"/>
                </a:lnTo>
                <a:lnTo>
                  <a:pt x="12192" y="12191"/>
                </a:lnTo>
                <a:lnTo>
                  <a:pt x="1365503" y="12191"/>
                </a:lnTo>
                <a:lnTo>
                  <a:pt x="1365503" y="720851"/>
                </a:lnTo>
                <a:lnTo>
                  <a:pt x="1359407" y="726947"/>
                </a:lnTo>
                <a:lnTo>
                  <a:pt x="1371599" y="733043"/>
                </a:lnTo>
                <a:close/>
              </a:path>
            </a:pathLst>
          </a:custGeom>
          <a:solidFill>
            <a:srgbClr val="87B8B5"/>
          </a:solidFill>
        </p:spPr>
        <p:txBody>
          <a:bodyPr wrap="square" lIns="0" tIns="0" rIns="0" bIns="0" rtlCol="0">
            <a:noAutofit/>
          </a:bodyPr>
          <a:lstStyle/>
          <a:p>
            <a:endParaRPr sz="1631"/>
          </a:p>
        </p:txBody>
      </p:sp>
      <p:sp>
        <p:nvSpPr>
          <p:cNvPr id="253" name="object 253"/>
          <p:cNvSpPr/>
          <p:nvPr/>
        </p:nvSpPr>
        <p:spPr>
          <a:xfrm>
            <a:off x="4850053" y="3341548"/>
            <a:ext cx="1231677" cy="653121"/>
          </a:xfrm>
          <a:custGeom>
            <a:avLst/>
            <a:gdLst/>
            <a:ahLst/>
            <a:cxnLst/>
            <a:rect l="l" t="t" r="r" b="b"/>
            <a:pathLst>
              <a:path w="1359407" h="720852">
                <a:moveTo>
                  <a:pt x="1353311" y="0"/>
                </a:moveTo>
                <a:lnTo>
                  <a:pt x="1347216" y="0"/>
                </a:lnTo>
                <a:lnTo>
                  <a:pt x="1347216" y="708659"/>
                </a:lnTo>
                <a:lnTo>
                  <a:pt x="0" y="708659"/>
                </a:lnTo>
                <a:lnTo>
                  <a:pt x="0" y="714756"/>
                </a:lnTo>
                <a:lnTo>
                  <a:pt x="1359407" y="720852"/>
                </a:lnTo>
                <a:lnTo>
                  <a:pt x="1347215" y="714756"/>
                </a:lnTo>
                <a:lnTo>
                  <a:pt x="1353311" y="708660"/>
                </a:lnTo>
                <a:lnTo>
                  <a:pt x="1353311" y="0"/>
                </a:lnTo>
                <a:close/>
              </a:path>
            </a:pathLst>
          </a:custGeom>
          <a:solidFill>
            <a:srgbClr val="87B8B5"/>
          </a:solidFill>
        </p:spPr>
        <p:txBody>
          <a:bodyPr wrap="square" lIns="0" tIns="0" rIns="0" bIns="0" rtlCol="0">
            <a:noAutofit/>
          </a:bodyPr>
          <a:lstStyle/>
          <a:p>
            <a:endParaRPr sz="1631"/>
          </a:p>
        </p:txBody>
      </p:sp>
      <p:sp>
        <p:nvSpPr>
          <p:cNvPr id="254" name="object 254"/>
          <p:cNvSpPr/>
          <p:nvPr/>
        </p:nvSpPr>
        <p:spPr>
          <a:xfrm>
            <a:off x="7405924" y="3965672"/>
            <a:ext cx="1380804" cy="69040"/>
          </a:xfrm>
          <a:custGeom>
            <a:avLst/>
            <a:gdLst/>
            <a:ahLst/>
            <a:cxnLst/>
            <a:rect l="l" t="t" r="r" b="b"/>
            <a:pathLst>
              <a:path w="1523999" h="76200">
                <a:moveTo>
                  <a:pt x="76200" y="25907"/>
                </a:moveTo>
                <a:lnTo>
                  <a:pt x="1523999" y="25907"/>
                </a:lnTo>
                <a:lnTo>
                  <a:pt x="1523999" y="0"/>
                </a:lnTo>
                <a:lnTo>
                  <a:pt x="64008" y="0"/>
                </a:lnTo>
                <a:lnTo>
                  <a:pt x="64008" y="25907"/>
                </a:lnTo>
                <a:lnTo>
                  <a:pt x="76200" y="25907"/>
                </a:lnTo>
                <a:close/>
              </a:path>
              <a:path w="1523999" h="76200">
                <a:moveTo>
                  <a:pt x="76200" y="0"/>
                </a:moveTo>
                <a:lnTo>
                  <a:pt x="76200" y="-50292"/>
                </a:lnTo>
                <a:lnTo>
                  <a:pt x="0" y="12191"/>
                </a:lnTo>
                <a:lnTo>
                  <a:pt x="76200" y="76200"/>
                </a:lnTo>
                <a:lnTo>
                  <a:pt x="76200" y="25907"/>
                </a:lnTo>
                <a:lnTo>
                  <a:pt x="64008" y="25907"/>
                </a:lnTo>
                <a:lnTo>
                  <a:pt x="64008" y="0"/>
                </a:lnTo>
                <a:lnTo>
                  <a:pt x="76200" y="0"/>
                </a:lnTo>
                <a:close/>
              </a:path>
            </a:pathLst>
          </a:custGeom>
          <a:solidFill>
            <a:srgbClr val="00050F"/>
          </a:solidFill>
        </p:spPr>
        <p:txBody>
          <a:bodyPr wrap="square" lIns="0" tIns="0" rIns="0" bIns="0" rtlCol="0">
            <a:noAutofit/>
          </a:bodyPr>
          <a:lstStyle/>
          <a:p>
            <a:endParaRPr sz="1631"/>
          </a:p>
        </p:txBody>
      </p:sp>
      <p:sp>
        <p:nvSpPr>
          <p:cNvPr id="255" name="object 255"/>
          <p:cNvSpPr/>
          <p:nvPr/>
        </p:nvSpPr>
        <p:spPr>
          <a:xfrm>
            <a:off x="7889205" y="2793369"/>
            <a:ext cx="834006" cy="382482"/>
          </a:xfrm>
          <a:custGeom>
            <a:avLst/>
            <a:gdLst/>
            <a:ahLst/>
            <a:cxnLst/>
            <a:rect l="l" t="t" r="r" b="b"/>
            <a:pathLst>
              <a:path w="920495" h="422147">
                <a:moveTo>
                  <a:pt x="66722" y="351669"/>
                </a:moveTo>
                <a:lnTo>
                  <a:pt x="47244" y="304799"/>
                </a:lnTo>
                <a:lnTo>
                  <a:pt x="0" y="391667"/>
                </a:lnTo>
                <a:lnTo>
                  <a:pt x="96012" y="422147"/>
                </a:lnTo>
                <a:lnTo>
                  <a:pt x="76172" y="374410"/>
                </a:lnTo>
                <a:lnTo>
                  <a:pt x="64008" y="379475"/>
                </a:lnTo>
                <a:lnTo>
                  <a:pt x="54864" y="356615"/>
                </a:lnTo>
                <a:lnTo>
                  <a:pt x="66722" y="351669"/>
                </a:lnTo>
                <a:close/>
              </a:path>
              <a:path w="920495" h="422147">
                <a:moveTo>
                  <a:pt x="54864" y="356615"/>
                </a:moveTo>
                <a:lnTo>
                  <a:pt x="64008" y="379475"/>
                </a:lnTo>
                <a:lnTo>
                  <a:pt x="76172" y="374410"/>
                </a:lnTo>
                <a:lnTo>
                  <a:pt x="920495" y="22860"/>
                </a:lnTo>
                <a:lnTo>
                  <a:pt x="909827" y="0"/>
                </a:lnTo>
                <a:lnTo>
                  <a:pt x="66722" y="351669"/>
                </a:lnTo>
                <a:lnTo>
                  <a:pt x="54864" y="356615"/>
                </a:lnTo>
                <a:close/>
              </a:path>
            </a:pathLst>
          </a:custGeom>
          <a:solidFill>
            <a:srgbClr val="00050F"/>
          </a:solidFill>
        </p:spPr>
        <p:txBody>
          <a:bodyPr wrap="square" lIns="0" tIns="0" rIns="0" bIns="0" rtlCol="0">
            <a:noAutofit/>
          </a:bodyPr>
          <a:lstStyle/>
          <a:p>
            <a:endParaRPr sz="1631"/>
          </a:p>
        </p:txBody>
      </p:sp>
      <p:sp>
        <p:nvSpPr>
          <p:cNvPr id="256" name="object 256"/>
          <p:cNvSpPr/>
          <p:nvPr/>
        </p:nvSpPr>
        <p:spPr>
          <a:xfrm>
            <a:off x="7907156" y="2078111"/>
            <a:ext cx="827102" cy="0"/>
          </a:xfrm>
          <a:custGeom>
            <a:avLst/>
            <a:gdLst/>
            <a:ahLst/>
            <a:cxnLst/>
            <a:rect l="l" t="t" r="r" b="b"/>
            <a:pathLst>
              <a:path w="912875">
                <a:moveTo>
                  <a:pt x="0" y="0"/>
                </a:moveTo>
                <a:lnTo>
                  <a:pt x="912875" y="0"/>
                </a:lnTo>
              </a:path>
            </a:pathLst>
          </a:custGeom>
          <a:ln w="25654">
            <a:solidFill>
              <a:srgbClr val="00050F"/>
            </a:solidFill>
          </a:ln>
        </p:spPr>
        <p:txBody>
          <a:bodyPr wrap="square" lIns="0" tIns="0" rIns="0" bIns="0" rtlCol="0">
            <a:noAutofit/>
          </a:bodyPr>
          <a:lstStyle/>
          <a:p>
            <a:endParaRPr sz="1631"/>
          </a:p>
        </p:txBody>
      </p:sp>
      <p:sp>
        <p:nvSpPr>
          <p:cNvPr id="257" name="object 257"/>
          <p:cNvSpPr/>
          <p:nvPr/>
        </p:nvSpPr>
        <p:spPr>
          <a:xfrm>
            <a:off x="7251273" y="2069827"/>
            <a:ext cx="662786" cy="497089"/>
          </a:xfrm>
          <a:custGeom>
            <a:avLst/>
            <a:gdLst/>
            <a:ahLst/>
            <a:cxnLst/>
            <a:rect l="l" t="t" r="r" b="b"/>
            <a:pathLst>
              <a:path w="731519" h="548639">
                <a:moveTo>
                  <a:pt x="54497" y="487707"/>
                </a:moveTo>
                <a:lnTo>
                  <a:pt x="24383" y="446531"/>
                </a:lnTo>
                <a:lnTo>
                  <a:pt x="0" y="542543"/>
                </a:lnTo>
                <a:lnTo>
                  <a:pt x="99059" y="548639"/>
                </a:lnTo>
                <a:lnTo>
                  <a:pt x="68724" y="507161"/>
                </a:lnTo>
                <a:lnTo>
                  <a:pt x="57911" y="515111"/>
                </a:lnTo>
                <a:lnTo>
                  <a:pt x="44196" y="495299"/>
                </a:lnTo>
                <a:lnTo>
                  <a:pt x="54497" y="487707"/>
                </a:lnTo>
                <a:close/>
              </a:path>
              <a:path w="731519" h="548639">
                <a:moveTo>
                  <a:pt x="44196" y="495299"/>
                </a:moveTo>
                <a:lnTo>
                  <a:pt x="57911" y="515111"/>
                </a:lnTo>
                <a:lnTo>
                  <a:pt x="68724" y="507161"/>
                </a:lnTo>
                <a:lnTo>
                  <a:pt x="731519" y="19812"/>
                </a:lnTo>
                <a:lnTo>
                  <a:pt x="716279" y="0"/>
                </a:lnTo>
                <a:lnTo>
                  <a:pt x="54497" y="487707"/>
                </a:lnTo>
                <a:lnTo>
                  <a:pt x="44196" y="495299"/>
                </a:lnTo>
                <a:close/>
              </a:path>
            </a:pathLst>
          </a:custGeom>
          <a:solidFill>
            <a:srgbClr val="00050F"/>
          </a:solidFill>
        </p:spPr>
        <p:txBody>
          <a:bodyPr wrap="square" lIns="0" tIns="0" rIns="0" bIns="0" rtlCol="0">
            <a:noAutofit/>
          </a:bodyPr>
          <a:lstStyle/>
          <a:p>
            <a:endParaRPr sz="1631"/>
          </a:p>
        </p:txBody>
      </p:sp>
      <p:sp>
        <p:nvSpPr>
          <p:cNvPr id="258" name="object 258"/>
          <p:cNvSpPr/>
          <p:nvPr/>
        </p:nvSpPr>
        <p:spPr>
          <a:xfrm>
            <a:off x="7889206" y="2865171"/>
            <a:ext cx="836767" cy="835386"/>
          </a:xfrm>
          <a:custGeom>
            <a:avLst/>
            <a:gdLst/>
            <a:ahLst/>
            <a:cxnLst/>
            <a:rect l="l" t="t" r="r" b="b"/>
            <a:pathLst>
              <a:path w="923543" h="922019">
                <a:moveTo>
                  <a:pt x="44965" y="860305"/>
                </a:moveTo>
                <a:lnTo>
                  <a:pt x="9144" y="824483"/>
                </a:lnTo>
                <a:lnTo>
                  <a:pt x="0" y="922019"/>
                </a:lnTo>
                <a:lnTo>
                  <a:pt x="99060" y="914399"/>
                </a:lnTo>
                <a:lnTo>
                  <a:pt x="63238" y="878578"/>
                </a:lnTo>
                <a:lnTo>
                  <a:pt x="54864" y="886967"/>
                </a:lnTo>
                <a:lnTo>
                  <a:pt x="36575" y="868679"/>
                </a:lnTo>
                <a:lnTo>
                  <a:pt x="44965" y="860305"/>
                </a:lnTo>
                <a:close/>
              </a:path>
              <a:path w="923543" h="922019">
                <a:moveTo>
                  <a:pt x="36575" y="868679"/>
                </a:moveTo>
                <a:lnTo>
                  <a:pt x="54864" y="886967"/>
                </a:lnTo>
                <a:lnTo>
                  <a:pt x="63238" y="878578"/>
                </a:lnTo>
                <a:lnTo>
                  <a:pt x="923543" y="16763"/>
                </a:lnTo>
                <a:lnTo>
                  <a:pt x="906779" y="0"/>
                </a:lnTo>
                <a:lnTo>
                  <a:pt x="44965" y="860305"/>
                </a:lnTo>
                <a:lnTo>
                  <a:pt x="36575" y="868679"/>
                </a:lnTo>
                <a:close/>
              </a:path>
            </a:pathLst>
          </a:custGeom>
          <a:solidFill>
            <a:srgbClr val="00050F"/>
          </a:solidFill>
        </p:spPr>
        <p:txBody>
          <a:bodyPr wrap="square" lIns="0" tIns="0" rIns="0" bIns="0" rtlCol="0">
            <a:noAutofit/>
          </a:bodyPr>
          <a:lstStyle/>
          <a:p>
            <a:endParaRPr sz="1631"/>
          </a:p>
        </p:txBody>
      </p:sp>
      <p:sp>
        <p:nvSpPr>
          <p:cNvPr id="259" name="object 259"/>
          <p:cNvSpPr/>
          <p:nvPr/>
        </p:nvSpPr>
        <p:spPr>
          <a:xfrm>
            <a:off x="6785941" y="3769599"/>
            <a:ext cx="766775" cy="762204"/>
          </a:xfrm>
          <a:prstGeom prst="rect">
            <a:avLst/>
          </a:prstGeom>
          <a:blipFill>
            <a:blip r:embed="rId6" cstate="print"/>
            <a:stretch>
              <a:fillRect/>
            </a:stretch>
          </a:blipFill>
        </p:spPr>
        <p:txBody>
          <a:bodyPr wrap="square" lIns="0" tIns="0" rIns="0" bIns="0" rtlCol="0">
            <a:noAutofit/>
          </a:bodyPr>
          <a:lstStyle/>
          <a:p>
            <a:endParaRPr sz="1631"/>
          </a:p>
        </p:txBody>
      </p:sp>
      <p:sp>
        <p:nvSpPr>
          <p:cNvPr id="260" name="object 260"/>
          <p:cNvSpPr/>
          <p:nvPr/>
        </p:nvSpPr>
        <p:spPr>
          <a:xfrm>
            <a:off x="6785942" y="2795664"/>
            <a:ext cx="630114" cy="630114"/>
          </a:xfrm>
          <a:prstGeom prst="rect">
            <a:avLst/>
          </a:prstGeom>
          <a:blipFill>
            <a:blip r:embed="rId7" cstate="print"/>
            <a:stretch>
              <a:fillRect/>
            </a:stretch>
          </a:blipFill>
        </p:spPr>
        <p:txBody>
          <a:bodyPr wrap="square" lIns="0" tIns="0" rIns="0" bIns="0" rtlCol="0">
            <a:noAutofit/>
          </a:bodyPr>
          <a:lstStyle/>
          <a:p>
            <a:endParaRPr sz="1631"/>
          </a:p>
        </p:txBody>
      </p:sp>
      <p:sp>
        <p:nvSpPr>
          <p:cNvPr id="261" name="object 261"/>
          <p:cNvSpPr/>
          <p:nvPr/>
        </p:nvSpPr>
        <p:spPr>
          <a:xfrm>
            <a:off x="2291421" y="2866177"/>
            <a:ext cx="1118840" cy="1731904"/>
          </a:xfrm>
          <a:prstGeom prst="rect">
            <a:avLst/>
          </a:prstGeom>
          <a:blipFill>
            <a:blip r:embed="rId8" cstate="print"/>
            <a:stretch>
              <a:fillRect/>
            </a:stretch>
          </a:blipFill>
        </p:spPr>
        <p:txBody>
          <a:bodyPr wrap="square" lIns="0" tIns="0" rIns="0" bIns="0" rtlCol="0">
            <a:noAutofit/>
          </a:bodyPr>
          <a:lstStyle/>
          <a:p>
            <a:endParaRPr sz="1631"/>
          </a:p>
        </p:txBody>
      </p:sp>
      <p:sp>
        <p:nvSpPr>
          <p:cNvPr id="262" name="object 262"/>
          <p:cNvSpPr/>
          <p:nvPr/>
        </p:nvSpPr>
        <p:spPr>
          <a:xfrm>
            <a:off x="6067923" y="3700557"/>
            <a:ext cx="274779" cy="0"/>
          </a:xfrm>
          <a:custGeom>
            <a:avLst/>
            <a:gdLst/>
            <a:ahLst/>
            <a:cxnLst/>
            <a:rect l="l" t="t" r="r" b="b"/>
            <a:pathLst>
              <a:path w="303275">
                <a:moveTo>
                  <a:pt x="0" y="0"/>
                </a:moveTo>
                <a:lnTo>
                  <a:pt x="303275" y="0"/>
                </a:lnTo>
              </a:path>
            </a:pathLst>
          </a:custGeom>
          <a:ln w="25654">
            <a:solidFill>
              <a:srgbClr val="000000"/>
            </a:solidFill>
          </a:ln>
        </p:spPr>
        <p:txBody>
          <a:bodyPr wrap="square" lIns="0" tIns="0" rIns="0" bIns="0" rtlCol="0">
            <a:noAutofit/>
          </a:bodyPr>
          <a:lstStyle/>
          <a:p>
            <a:endParaRPr sz="1631"/>
          </a:p>
        </p:txBody>
      </p:sp>
      <p:sp>
        <p:nvSpPr>
          <p:cNvPr id="15" name="object 15"/>
          <p:cNvSpPr txBox="1"/>
          <p:nvPr/>
        </p:nvSpPr>
        <p:spPr>
          <a:xfrm>
            <a:off x="2023085" y="920480"/>
            <a:ext cx="838522" cy="391688"/>
          </a:xfrm>
          <a:prstGeom prst="rect">
            <a:avLst/>
          </a:prstGeom>
        </p:spPr>
        <p:txBody>
          <a:bodyPr wrap="square" lIns="0" tIns="0" rIns="0" bIns="0" rtlCol="0">
            <a:noAutofit/>
          </a:bodyPr>
          <a:lstStyle/>
          <a:p>
            <a:pPr marL="11506">
              <a:lnSpc>
                <a:spcPts val="3044"/>
              </a:lnSpc>
              <a:spcBef>
                <a:spcPts val="152"/>
              </a:spcBef>
            </a:pPr>
            <a:r>
              <a:rPr sz="4349" b="1" spc="-4" baseline="3413" dirty="0">
                <a:latin typeface="Calibri"/>
                <a:cs typeface="Calibri"/>
              </a:rPr>
              <a:t>R</a:t>
            </a:r>
            <a:r>
              <a:rPr sz="4349" b="1" baseline="3413" dirty="0">
                <a:latin typeface="Calibri"/>
                <a:cs typeface="Calibri"/>
              </a:rPr>
              <a:t>AID</a:t>
            </a:r>
            <a:endParaRPr sz="2899">
              <a:latin typeface="Calibri"/>
              <a:cs typeface="Calibri"/>
            </a:endParaRPr>
          </a:p>
        </p:txBody>
      </p:sp>
      <p:sp>
        <p:nvSpPr>
          <p:cNvPr id="14" name="object 14"/>
          <p:cNvSpPr txBox="1"/>
          <p:nvPr/>
        </p:nvSpPr>
        <p:spPr>
          <a:xfrm>
            <a:off x="2864401" y="920480"/>
            <a:ext cx="904883" cy="391688"/>
          </a:xfrm>
          <a:prstGeom prst="rect">
            <a:avLst/>
          </a:prstGeom>
        </p:spPr>
        <p:txBody>
          <a:bodyPr wrap="square" lIns="0" tIns="0" rIns="0" bIns="0" rtlCol="0">
            <a:noAutofit/>
          </a:bodyPr>
          <a:lstStyle/>
          <a:p>
            <a:pPr marL="11506">
              <a:lnSpc>
                <a:spcPts val="3044"/>
              </a:lnSpc>
              <a:spcBef>
                <a:spcPts val="152"/>
              </a:spcBef>
            </a:pPr>
            <a:r>
              <a:rPr sz="4349" b="1" baseline="3413" dirty="0">
                <a:latin typeface="Calibri"/>
                <a:cs typeface="Calibri"/>
              </a:rPr>
              <a:t>Ar</a:t>
            </a:r>
            <a:r>
              <a:rPr sz="4349" b="1" spc="-63" baseline="3413" dirty="0">
                <a:latin typeface="Calibri"/>
                <a:cs typeface="Calibri"/>
              </a:rPr>
              <a:t>r</a:t>
            </a:r>
            <a:r>
              <a:rPr sz="4349" b="1" spc="-49" baseline="3413" dirty="0">
                <a:latin typeface="Calibri"/>
                <a:cs typeface="Calibri"/>
              </a:rPr>
              <a:t>a</a:t>
            </a:r>
            <a:r>
              <a:rPr sz="4349" b="1" baseline="3413" dirty="0">
                <a:latin typeface="Calibri"/>
                <a:cs typeface="Calibri"/>
              </a:rPr>
              <a:t>y</a:t>
            </a:r>
            <a:endParaRPr sz="2899">
              <a:latin typeface="Calibri"/>
              <a:cs typeface="Calibri"/>
            </a:endParaRPr>
          </a:p>
        </p:txBody>
      </p:sp>
      <p:sp>
        <p:nvSpPr>
          <p:cNvPr id="13" name="object 13"/>
          <p:cNvSpPr txBox="1"/>
          <p:nvPr/>
        </p:nvSpPr>
        <p:spPr>
          <a:xfrm>
            <a:off x="3772078" y="920480"/>
            <a:ext cx="2018283" cy="391688"/>
          </a:xfrm>
          <a:prstGeom prst="rect">
            <a:avLst/>
          </a:prstGeom>
        </p:spPr>
        <p:txBody>
          <a:bodyPr wrap="square" lIns="0" tIns="0" rIns="0" bIns="0" rtlCol="0">
            <a:noAutofit/>
          </a:bodyPr>
          <a:lstStyle/>
          <a:p>
            <a:pPr marL="11506">
              <a:lnSpc>
                <a:spcPts val="3044"/>
              </a:lnSpc>
              <a:spcBef>
                <a:spcPts val="152"/>
              </a:spcBef>
            </a:pPr>
            <a:r>
              <a:rPr sz="4349" b="1" spc="-4" baseline="3413" dirty="0">
                <a:latin typeface="Calibri"/>
                <a:cs typeface="Calibri"/>
              </a:rPr>
              <a:t>C</a:t>
            </a:r>
            <a:r>
              <a:rPr sz="4349" b="1" spc="4" baseline="3413" dirty="0">
                <a:latin typeface="Calibri"/>
                <a:cs typeface="Calibri"/>
              </a:rPr>
              <a:t>o</a:t>
            </a:r>
            <a:r>
              <a:rPr sz="4349" b="1" baseline="3413" dirty="0">
                <a:latin typeface="Calibri"/>
                <a:cs typeface="Calibri"/>
              </a:rPr>
              <a:t>m</a:t>
            </a:r>
            <a:r>
              <a:rPr sz="4349" b="1" spc="-4" baseline="3413" dirty="0">
                <a:latin typeface="Calibri"/>
                <a:cs typeface="Calibri"/>
              </a:rPr>
              <a:t>p</a:t>
            </a:r>
            <a:r>
              <a:rPr sz="4349" b="1" spc="4" baseline="3413" dirty="0">
                <a:latin typeface="Calibri"/>
                <a:cs typeface="Calibri"/>
              </a:rPr>
              <a:t>o</a:t>
            </a:r>
            <a:r>
              <a:rPr sz="4349" b="1" spc="-4" baseline="3413" dirty="0">
                <a:latin typeface="Calibri"/>
                <a:cs typeface="Calibri"/>
              </a:rPr>
              <a:t>ne</a:t>
            </a:r>
            <a:r>
              <a:rPr sz="4349" b="1" spc="-23" baseline="3413" dirty="0">
                <a:latin typeface="Calibri"/>
                <a:cs typeface="Calibri"/>
              </a:rPr>
              <a:t>n</a:t>
            </a:r>
            <a:r>
              <a:rPr sz="4349" b="1" spc="4" baseline="3413" dirty="0">
                <a:latin typeface="Calibri"/>
                <a:cs typeface="Calibri"/>
              </a:rPr>
              <a:t>t</a:t>
            </a:r>
            <a:r>
              <a:rPr sz="4349" b="1" baseline="3413" dirty="0">
                <a:latin typeface="Calibri"/>
                <a:cs typeface="Calibri"/>
              </a:rPr>
              <a:t>s</a:t>
            </a:r>
            <a:endParaRPr sz="2899">
              <a:latin typeface="Calibri"/>
              <a:cs typeface="Calibri"/>
            </a:endParaRPr>
          </a:p>
        </p:txBody>
      </p:sp>
      <p:sp>
        <p:nvSpPr>
          <p:cNvPr id="12" name="object 12"/>
          <p:cNvSpPr txBox="1"/>
          <p:nvPr/>
        </p:nvSpPr>
        <p:spPr>
          <a:xfrm>
            <a:off x="8803989" y="1713413"/>
            <a:ext cx="793465" cy="377880"/>
          </a:xfrm>
          <a:prstGeom prst="rect">
            <a:avLst/>
          </a:prstGeom>
        </p:spPr>
        <p:txBody>
          <a:bodyPr wrap="square" lIns="0" tIns="0" rIns="0" bIns="0" rtlCol="0">
            <a:noAutofit/>
          </a:bodyPr>
          <a:lstStyle/>
          <a:p>
            <a:pPr marL="11506">
              <a:lnSpc>
                <a:spcPts val="1409"/>
              </a:lnSpc>
              <a:spcBef>
                <a:spcPts val="70"/>
              </a:spcBef>
            </a:pPr>
            <a:r>
              <a:rPr sz="1268" b="1" spc="4" dirty="0">
                <a:solidFill>
                  <a:srgbClr val="00050F"/>
                </a:solidFill>
                <a:latin typeface="Verdana"/>
                <a:cs typeface="Verdana"/>
              </a:rPr>
              <a:t>P</a:t>
            </a:r>
            <a:r>
              <a:rPr sz="1268" b="1" spc="-4" dirty="0">
                <a:solidFill>
                  <a:srgbClr val="00050F"/>
                </a:solidFill>
                <a:latin typeface="Verdana"/>
                <a:cs typeface="Verdana"/>
              </a:rPr>
              <a:t>h</a:t>
            </a:r>
            <a:r>
              <a:rPr sz="1268" b="1" dirty="0">
                <a:solidFill>
                  <a:srgbClr val="00050F"/>
                </a:solidFill>
                <a:latin typeface="Verdana"/>
                <a:cs typeface="Verdana"/>
              </a:rPr>
              <a:t>y</a:t>
            </a:r>
            <a:r>
              <a:rPr sz="1268" b="1" spc="-4" dirty="0">
                <a:solidFill>
                  <a:srgbClr val="00050F"/>
                </a:solidFill>
                <a:latin typeface="Verdana"/>
                <a:cs typeface="Verdana"/>
              </a:rPr>
              <a:t>s</a:t>
            </a:r>
            <a:r>
              <a:rPr sz="1268" b="1" dirty="0">
                <a:solidFill>
                  <a:srgbClr val="00050F"/>
                </a:solidFill>
                <a:latin typeface="Verdana"/>
                <a:cs typeface="Verdana"/>
              </a:rPr>
              <a:t>ical</a:t>
            </a:r>
            <a:endParaRPr sz="1268">
              <a:latin typeface="Verdana"/>
              <a:cs typeface="Verdana"/>
            </a:endParaRPr>
          </a:p>
          <a:p>
            <a:pPr marL="11506" marR="24232">
              <a:lnSpc>
                <a:spcPts val="1522"/>
              </a:lnSpc>
              <a:spcBef>
                <a:spcPts val="5"/>
              </a:spcBef>
            </a:pPr>
            <a:r>
              <a:rPr sz="1903" b="1" baseline="-1959" dirty="0">
                <a:solidFill>
                  <a:srgbClr val="00050F"/>
                </a:solidFill>
                <a:latin typeface="Verdana"/>
                <a:cs typeface="Verdana"/>
              </a:rPr>
              <a:t>Array</a:t>
            </a:r>
            <a:endParaRPr sz="1268">
              <a:latin typeface="Verdana"/>
              <a:cs typeface="Verdana"/>
            </a:endParaRPr>
          </a:p>
        </p:txBody>
      </p:sp>
      <p:sp>
        <p:nvSpPr>
          <p:cNvPr id="11" name="object 11"/>
          <p:cNvSpPr txBox="1"/>
          <p:nvPr/>
        </p:nvSpPr>
        <p:spPr>
          <a:xfrm>
            <a:off x="8786729" y="2596554"/>
            <a:ext cx="687163" cy="377879"/>
          </a:xfrm>
          <a:prstGeom prst="rect">
            <a:avLst/>
          </a:prstGeom>
        </p:spPr>
        <p:txBody>
          <a:bodyPr wrap="square" lIns="0" tIns="0" rIns="0" bIns="0" rtlCol="0">
            <a:noAutofit/>
          </a:bodyPr>
          <a:lstStyle/>
          <a:p>
            <a:pPr marL="11506">
              <a:lnSpc>
                <a:spcPts val="1409"/>
              </a:lnSpc>
              <a:spcBef>
                <a:spcPts val="70"/>
              </a:spcBef>
            </a:pPr>
            <a:r>
              <a:rPr sz="1268" b="1" spc="4" dirty="0">
                <a:solidFill>
                  <a:srgbClr val="00050F"/>
                </a:solidFill>
                <a:latin typeface="Verdana"/>
                <a:cs typeface="Verdana"/>
              </a:rPr>
              <a:t>L</a:t>
            </a:r>
            <a:r>
              <a:rPr sz="1268" b="1" spc="-4" dirty="0">
                <a:solidFill>
                  <a:srgbClr val="00050F"/>
                </a:solidFill>
                <a:latin typeface="Verdana"/>
                <a:cs typeface="Verdana"/>
              </a:rPr>
              <a:t>o</a:t>
            </a:r>
            <a:r>
              <a:rPr sz="1268" b="1" dirty="0">
                <a:solidFill>
                  <a:srgbClr val="00050F"/>
                </a:solidFill>
                <a:latin typeface="Verdana"/>
                <a:cs typeface="Verdana"/>
              </a:rPr>
              <a:t>gical</a:t>
            </a:r>
            <a:endParaRPr sz="1268">
              <a:latin typeface="Verdana"/>
              <a:cs typeface="Verdana"/>
            </a:endParaRPr>
          </a:p>
          <a:p>
            <a:pPr marL="11506" marR="24232">
              <a:lnSpc>
                <a:spcPts val="1522"/>
              </a:lnSpc>
              <a:spcBef>
                <a:spcPts val="5"/>
              </a:spcBef>
            </a:pPr>
            <a:r>
              <a:rPr sz="1903" b="1" baseline="-1959" dirty="0">
                <a:solidFill>
                  <a:srgbClr val="00050F"/>
                </a:solidFill>
                <a:latin typeface="Verdana"/>
                <a:cs typeface="Verdana"/>
              </a:rPr>
              <a:t>Array</a:t>
            </a:r>
            <a:endParaRPr sz="1268">
              <a:latin typeface="Verdana"/>
              <a:cs typeface="Verdana"/>
            </a:endParaRPr>
          </a:p>
        </p:txBody>
      </p:sp>
      <p:sp>
        <p:nvSpPr>
          <p:cNvPr id="10" name="object 10"/>
          <p:cNvSpPr txBox="1"/>
          <p:nvPr/>
        </p:nvSpPr>
        <p:spPr>
          <a:xfrm>
            <a:off x="5008213" y="3456010"/>
            <a:ext cx="919075" cy="405496"/>
          </a:xfrm>
          <a:prstGeom prst="rect">
            <a:avLst/>
          </a:prstGeom>
        </p:spPr>
        <p:txBody>
          <a:bodyPr wrap="square" lIns="0" tIns="0" rIns="0" bIns="0" rtlCol="0">
            <a:noAutofit/>
          </a:bodyPr>
          <a:lstStyle/>
          <a:p>
            <a:pPr marL="11506">
              <a:lnSpc>
                <a:spcPts val="1567"/>
              </a:lnSpc>
              <a:spcBef>
                <a:spcPts val="87"/>
              </a:spcBef>
            </a:pPr>
            <a:r>
              <a:rPr sz="1450" b="1" dirty="0">
                <a:solidFill>
                  <a:srgbClr val="FFFFFF"/>
                </a:solidFill>
                <a:latin typeface="Arial"/>
                <a:cs typeface="Arial"/>
              </a:rPr>
              <a:t>R</a:t>
            </a:r>
            <a:r>
              <a:rPr sz="1450" b="1" spc="-45" dirty="0">
                <a:solidFill>
                  <a:srgbClr val="FFFFFF"/>
                </a:solidFill>
                <a:latin typeface="Arial"/>
                <a:cs typeface="Arial"/>
              </a:rPr>
              <a:t>A</a:t>
            </a:r>
            <a:r>
              <a:rPr sz="1450" b="1" dirty="0">
                <a:solidFill>
                  <a:srgbClr val="FFFFFF"/>
                </a:solidFill>
                <a:latin typeface="Arial"/>
                <a:cs typeface="Arial"/>
              </a:rPr>
              <a:t>ID Con</a:t>
            </a:r>
            <a:r>
              <a:rPr sz="1450" b="1" spc="-4" dirty="0">
                <a:solidFill>
                  <a:srgbClr val="FFFFFF"/>
                </a:solidFill>
                <a:latin typeface="Arial"/>
                <a:cs typeface="Arial"/>
              </a:rPr>
              <a:t>t</a:t>
            </a:r>
            <a:r>
              <a:rPr sz="1450" b="1" dirty="0">
                <a:solidFill>
                  <a:srgbClr val="FFFFFF"/>
                </a:solidFill>
                <a:latin typeface="Arial"/>
                <a:cs typeface="Arial"/>
              </a:rPr>
              <a:t>roller</a:t>
            </a:r>
            <a:endParaRPr sz="1450">
              <a:latin typeface="Arial"/>
              <a:cs typeface="Arial"/>
            </a:endParaRPr>
          </a:p>
        </p:txBody>
      </p:sp>
      <p:sp>
        <p:nvSpPr>
          <p:cNvPr id="9" name="object 9"/>
          <p:cNvSpPr txBox="1"/>
          <p:nvPr/>
        </p:nvSpPr>
        <p:spPr>
          <a:xfrm>
            <a:off x="8803990" y="3859414"/>
            <a:ext cx="1024810" cy="184568"/>
          </a:xfrm>
          <a:prstGeom prst="rect">
            <a:avLst/>
          </a:prstGeom>
        </p:spPr>
        <p:txBody>
          <a:bodyPr wrap="square" lIns="0" tIns="0" rIns="0" bIns="0" rtlCol="0">
            <a:noAutofit/>
          </a:bodyPr>
          <a:lstStyle/>
          <a:p>
            <a:pPr marL="11506">
              <a:lnSpc>
                <a:spcPts val="1409"/>
              </a:lnSpc>
              <a:spcBef>
                <a:spcPts val="70"/>
              </a:spcBef>
            </a:pPr>
            <a:r>
              <a:rPr sz="1268" b="1" dirty="0">
                <a:solidFill>
                  <a:srgbClr val="00050F"/>
                </a:solidFill>
                <a:latin typeface="Verdana"/>
                <a:cs typeface="Verdana"/>
              </a:rPr>
              <a:t>Hard</a:t>
            </a:r>
            <a:r>
              <a:rPr sz="1268" b="1" spc="-8" dirty="0">
                <a:solidFill>
                  <a:srgbClr val="00050F"/>
                </a:solidFill>
                <a:latin typeface="Verdana"/>
                <a:cs typeface="Verdana"/>
              </a:rPr>
              <a:t> </a:t>
            </a:r>
            <a:r>
              <a:rPr sz="1268" b="1" dirty="0">
                <a:solidFill>
                  <a:srgbClr val="00050F"/>
                </a:solidFill>
                <a:latin typeface="Verdana"/>
                <a:cs typeface="Verdana"/>
              </a:rPr>
              <a:t>Di</a:t>
            </a:r>
            <a:r>
              <a:rPr sz="1268" b="1" spc="-4" dirty="0">
                <a:solidFill>
                  <a:srgbClr val="00050F"/>
                </a:solidFill>
                <a:latin typeface="Verdana"/>
                <a:cs typeface="Verdana"/>
              </a:rPr>
              <a:t>sk</a:t>
            </a:r>
            <a:r>
              <a:rPr sz="1268" b="1" dirty="0">
                <a:solidFill>
                  <a:srgbClr val="00050F"/>
                </a:solidFill>
                <a:latin typeface="Verdana"/>
                <a:cs typeface="Verdana"/>
              </a:rPr>
              <a:t>s</a:t>
            </a:r>
            <a:endParaRPr sz="1268">
              <a:latin typeface="Verdana"/>
              <a:cs typeface="Verdana"/>
            </a:endParaRPr>
          </a:p>
        </p:txBody>
      </p:sp>
      <p:sp>
        <p:nvSpPr>
          <p:cNvPr id="8" name="object 8"/>
          <p:cNvSpPr txBox="1"/>
          <p:nvPr/>
        </p:nvSpPr>
        <p:spPr>
          <a:xfrm>
            <a:off x="2354477" y="4613104"/>
            <a:ext cx="461794" cy="184567"/>
          </a:xfrm>
          <a:prstGeom prst="rect">
            <a:avLst/>
          </a:prstGeom>
        </p:spPr>
        <p:txBody>
          <a:bodyPr wrap="square" lIns="0" tIns="0" rIns="0" bIns="0" rtlCol="0">
            <a:noAutofit/>
          </a:bodyPr>
          <a:lstStyle/>
          <a:p>
            <a:pPr marL="11506">
              <a:lnSpc>
                <a:spcPts val="1409"/>
              </a:lnSpc>
              <a:spcBef>
                <a:spcPts val="70"/>
              </a:spcBef>
            </a:pPr>
            <a:r>
              <a:rPr sz="1268" b="1" dirty="0">
                <a:solidFill>
                  <a:srgbClr val="00050F"/>
                </a:solidFill>
                <a:latin typeface="Verdana"/>
                <a:cs typeface="Verdana"/>
              </a:rPr>
              <a:t>H</a:t>
            </a:r>
            <a:r>
              <a:rPr sz="1268" b="1" spc="-4" dirty="0">
                <a:solidFill>
                  <a:srgbClr val="00050F"/>
                </a:solidFill>
                <a:latin typeface="Verdana"/>
                <a:cs typeface="Verdana"/>
              </a:rPr>
              <a:t>os</a:t>
            </a:r>
            <a:r>
              <a:rPr sz="1268" b="1" dirty="0">
                <a:solidFill>
                  <a:srgbClr val="00050F"/>
                </a:solidFill>
                <a:latin typeface="Verdana"/>
                <a:cs typeface="Verdana"/>
              </a:rPr>
              <a:t>t</a:t>
            </a:r>
            <a:endParaRPr sz="1268">
              <a:latin typeface="Verdana"/>
              <a:cs typeface="Verdana"/>
            </a:endParaRPr>
          </a:p>
        </p:txBody>
      </p:sp>
      <p:sp>
        <p:nvSpPr>
          <p:cNvPr id="7" name="object 7"/>
          <p:cNvSpPr txBox="1"/>
          <p:nvPr/>
        </p:nvSpPr>
        <p:spPr>
          <a:xfrm>
            <a:off x="5984845" y="5109332"/>
            <a:ext cx="1072631" cy="184567"/>
          </a:xfrm>
          <a:prstGeom prst="rect">
            <a:avLst/>
          </a:prstGeom>
        </p:spPr>
        <p:txBody>
          <a:bodyPr wrap="square" lIns="0" tIns="0" rIns="0" bIns="0" rtlCol="0">
            <a:noAutofit/>
          </a:bodyPr>
          <a:lstStyle/>
          <a:p>
            <a:pPr marL="11506">
              <a:lnSpc>
                <a:spcPts val="1409"/>
              </a:lnSpc>
              <a:spcBef>
                <a:spcPts val="70"/>
              </a:spcBef>
            </a:pPr>
            <a:r>
              <a:rPr sz="1268" b="1" spc="4" dirty="0">
                <a:solidFill>
                  <a:srgbClr val="00050F"/>
                </a:solidFill>
                <a:latin typeface="Verdana"/>
                <a:cs typeface="Verdana"/>
              </a:rPr>
              <a:t>R</a:t>
            </a:r>
            <a:r>
              <a:rPr sz="1268" b="1" dirty="0">
                <a:solidFill>
                  <a:srgbClr val="00050F"/>
                </a:solidFill>
                <a:latin typeface="Verdana"/>
                <a:cs typeface="Verdana"/>
              </a:rPr>
              <a:t>AID</a:t>
            </a:r>
            <a:r>
              <a:rPr sz="1268" b="1" spc="-22" dirty="0">
                <a:solidFill>
                  <a:srgbClr val="00050F"/>
                </a:solidFill>
                <a:latin typeface="Verdana"/>
                <a:cs typeface="Verdana"/>
              </a:rPr>
              <a:t> </a:t>
            </a:r>
            <a:r>
              <a:rPr sz="1268" b="1" dirty="0">
                <a:solidFill>
                  <a:srgbClr val="00050F"/>
                </a:solidFill>
                <a:latin typeface="Verdana"/>
                <a:cs typeface="Verdana"/>
              </a:rPr>
              <a:t>Array</a:t>
            </a:r>
            <a:endParaRPr sz="1268">
              <a:latin typeface="Verdana"/>
              <a:cs typeface="Verdana"/>
            </a:endParaRPr>
          </a:p>
        </p:txBody>
      </p:sp>
      <p:sp>
        <p:nvSpPr>
          <p:cNvPr id="5" name="object 5"/>
          <p:cNvSpPr txBox="1"/>
          <p:nvPr/>
        </p:nvSpPr>
        <p:spPr>
          <a:xfrm>
            <a:off x="6566394" y="2556330"/>
            <a:ext cx="1231677" cy="138081"/>
          </a:xfrm>
          <a:prstGeom prst="rect">
            <a:avLst/>
          </a:prstGeom>
        </p:spPr>
        <p:txBody>
          <a:bodyPr wrap="square" lIns="0" tIns="0" rIns="0" bIns="0" rtlCol="0">
            <a:noAutofit/>
          </a:bodyPr>
          <a:lstStyle/>
          <a:p>
            <a:pPr marL="23012">
              <a:lnSpc>
                <a:spcPts val="906"/>
              </a:lnSpc>
            </a:pPr>
            <a:endParaRPr sz="906"/>
          </a:p>
        </p:txBody>
      </p:sp>
      <p:sp>
        <p:nvSpPr>
          <p:cNvPr id="4" name="object 4"/>
          <p:cNvSpPr txBox="1"/>
          <p:nvPr/>
        </p:nvSpPr>
        <p:spPr>
          <a:xfrm>
            <a:off x="6566394" y="3387575"/>
            <a:ext cx="1231677" cy="138081"/>
          </a:xfrm>
          <a:prstGeom prst="rect">
            <a:avLst/>
          </a:prstGeom>
        </p:spPr>
        <p:txBody>
          <a:bodyPr wrap="square" lIns="0" tIns="0" rIns="0" bIns="0" rtlCol="0">
            <a:noAutofit/>
          </a:bodyPr>
          <a:lstStyle/>
          <a:p>
            <a:pPr marL="23012">
              <a:lnSpc>
                <a:spcPts val="906"/>
              </a:lnSpc>
            </a:pPr>
            <a:endParaRPr sz="906"/>
          </a:p>
        </p:txBody>
      </p:sp>
      <p:sp>
        <p:nvSpPr>
          <p:cNvPr id="3" name="object 3"/>
          <p:cNvSpPr txBox="1"/>
          <p:nvPr/>
        </p:nvSpPr>
        <p:spPr>
          <a:xfrm>
            <a:off x="6613341" y="3471113"/>
            <a:ext cx="1150210" cy="138081"/>
          </a:xfrm>
          <a:prstGeom prst="rect">
            <a:avLst/>
          </a:prstGeom>
        </p:spPr>
        <p:txBody>
          <a:bodyPr wrap="square" lIns="0" tIns="0" rIns="0" bIns="0" rtlCol="0">
            <a:noAutofit/>
          </a:bodyPr>
          <a:lstStyle/>
          <a:p>
            <a:pPr marL="23012">
              <a:lnSpc>
                <a:spcPts val="906"/>
              </a:lnSpc>
            </a:pPr>
            <a:endParaRPr sz="906"/>
          </a:p>
        </p:txBody>
      </p:sp>
      <p:sp>
        <p:nvSpPr>
          <p:cNvPr id="2" name="object 2"/>
          <p:cNvSpPr txBox="1"/>
          <p:nvPr/>
        </p:nvSpPr>
        <p:spPr>
          <a:xfrm>
            <a:off x="6620245" y="4510169"/>
            <a:ext cx="1150210" cy="138081"/>
          </a:xfrm>
          <a:prstGeom prst="rect">
            <a:avLst/>
          </a:prstGeom>
        </p:spPr>
        <p:txBody>
          <a:bodyPr wrap="square" lIns="0" tIns="0" rIns="0" bIns="0" rtlCol="0">
            <a:noAutofit/>
          </a:bodyPr>
          <a:lstStyle/>
          <a:p>
            <a:pPr marL="23012">
              <a:lnSpc>
                <a:spcPts val="906"/>
              </a:lnSpc>
            </a:pPr>
            <a:endParaRPr sz="906"/>
          </a:p>
        </p:txBody>
      </p:sp>
    </p:spTree>
    <p:extLst>
      <p:ext uri="{BB962C8B-B14F-4D97-AF65-F5344CB8AC3E}">
        <p14:creationId xmlns:p14="http://schemas.microsoft.com/office/powerpoint/2010/main" xmlns="" val="8117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object 1182"/>
          <p:cNvSpPr/>
          <p:nvPr/>
        </p:nvSpPr>
        <p:spPr>
          <a:xfrm>
            <a:off x="2372887" y="5752435"/>
            <a:ext cx="7452207" cy="167077"/>
          </a:xfrm>
          <a:prstGeom prst="rect">
            <a:avLst/>
          </a:prstGeom>
          <a:blipFill>
            <a:blip r:embed="rId2" cstate="print"/>
            <a:stretch>
              <a:fillRect/>
            </a:stretch>
          </a:blipFill>
        </p:spPr>
        <p:txBody>
          <a:bodyPr wrap="square" lIns="0" tIns="0" rIns="0" bIns="0" rtlCol="0">
            <a:noAutofit/>
          </a:bodyPr>
          <a:lstStyle/>
          <a:p>
            <a:endParaRPr sz="1631"/>
          </a:p>
        </p:txBody>
      </p:sp>
      <p:sp>
        <p:nvSpPr>
          <p:cNvPr id="1183" name="object 1183"/>
          <p:cNvSpPr/>
          <p:nvPr/>
        </p:nvSpPr>
        <p:spPr>
          <a:xfrm>
            <a:off x="2363222" y="5499747"/>
            <a:ext cx="7453587" cy="164316"/>
          </a:xfrm>
          <a:prstGeom prst="rect">
            <a:avLst/>
          </a:prstGeom>
          <a:blipFill>
            <a:blip r:embed="rId3" cstate="print"/>
            <a:stretch>
              <a:fillRect/>
            </a:stretch>
          </a:blipFill>
        </p:spPr>
        <p:txBody>
          <a:bodyPr wrap="square" lIns="0" tIns="0" rIns="0" bIns="0" rtlCol="0">
            <a:noAutofit/>
          </a:bodyPr>
          <a:lstStyle/>
          <a:p>
            <a:endParaRPr sz="1631"/>
          </a:p>
        </p:txBody>
      </p:sp>
      <p:sp>
        <p:nvSpPr>
          <p:cNvPr id="1184" name="object 1184"/>
          <p:cNvSpPr/>
          <p:nvPr/>
        </p:nvSpPr>
        <p:spPr>
          <a:xfrm>
            <a:off x="3749552" y="5393426"/>
            <a:ext cx="903448" cy="762205"/>
          </a:xfrm>
          <a:prstGeom prst="rect">
            <a:avLst/>
          </a:prstGeom>
          <a:blipFill>
            <a:blip r:embed="rId4" cstate="print"/>
            <a:stretch>
              <a:fillRect/>
            </a:stretch>
          </a:blipFill>
        </p:spPr>
        <p:txBody>
          <a:bodyPr wrap="square" lIns="0" tIns="0" rIns="0" bIns="0" rtlCol="0">
            <a:noAutofit/>
          </a:bodyPr>
          <a:lstStyle/>
          <a:p>
            <a:endParaRPr sz="1631"/>
          </a:p>
        </p:txBody>
      </p:sp>
      <p:sp>
        <p:nvSpPr>
          <p:cNvPr id="1185" name="object 1185"/>
          <p:cNvSpPr/>
          <p:nvPr/>
        </p:nvSpPr>
        <p:spPr>
          <a:xfrm>
            <a:off x="5383044" y="5539790"/>
            <a:ext cx="492947" cy="69040"/>
          </a:xfrm>
          <a:custGeom>
            <a:avLst/>
            <a:gdLst/>
            <a:ahLst/>
            <a:cxnLst/>
            <a:rect l="l" t="t" r="r" b="b"/>
            <a:pathLst>
              <a:path w="544067" h="76200">
                <a:moveTo>
                  <a:pt x="480059" y="42671"/>
                </a:moveTo>
                <a:lnTo>
                  <a:pt x="467867" y="42671"/>
                </a:lnTo>
                <a:lnTo>
                  <a:pt x="467867" y="76199"/>
                </a:lnTo>
                <a:lnTo>
                  <a:pt x="544067" y="38099"/>
                </a:lnTo>
                <a:lnTo>
                  <a:pt x="480059" y="42671"/>
                </a:lnTo>
                <a:close/>
              </a:path>
              <a:path w="544067" h="76200">
                <a:moveTo>
                  <a:pt x="480059" y="33527"/>
                </a:moveTo>
                <a:lnTo>
                  <a:pt x="467867" y="0"/>
                </a:lnTo>
                <a:lnTo>
                  <a:pt x="467867" y="33528"/>
                </a:lnTo>
                <a:lnTo>
                  <a:pt x="480059" y="33527"/>
                </a:lnTo>
                <a:close/>
              </a:path>
              <a:path w="544067" h="76200">
                <a:moveTo>
                  <a:pt x="0" y="33527"/>
                </a:moveTo>
                <a:lnTo>
                  <a:pt x="0" y="42671"/>
                </a:lnTo>
                <a:lnTo>
                  <a:pt x="480059" y="42671"/>
                </a:lnTo>
                <a:lnTo>
                  <a:pt x="544067" y="38099"/>
                </a:lnTo>
                <a:lnTo>
                  <a:pt x="467867" y="0"/>
                </a:lnTo>
                <a:lnTo>
                  <a:pt x="480059" y="33527"/>
                </a:lnTo>
                <a:lnTo>
                  <a:pt x="0" y="33527"/>
                </a:lnTo>
                <a:close/>
              </a:path>
            </a:pathLst>
          </a:custGeom>
          <a:solidFill>
            <a:srgbClr val="CC0000"/>
          </a:solidFill>
        </p:spPr>
        <p:txBody>
          <a:bodyPr wrap="square" lIns="0" tIns="0" rIns="0" bIns="0" rtlCol="0">
            <a:noAutofit/>
          </a:bodyPr>
          <a:lstStyle/>
          <a:p>
            <a:endParaRPr sz="1631"/>
          </a:p>
        </p:txBody>
      </p:sp>
      <p:sp>
        <p:nvSpPr>
          <p:cNvPr id="1186" name="object 1186"/>
          <p:cNvSpPr/>
          <p:nvPr/>
        </p:nvSpPr>
        <p:spPr>
          <a:xfrm>
            <a:off x="5378901" y="5815951"/>
            <a:ext cx="497089" cy="69040"/>
          </a:xfrm>
          <a:custGeom>
            <a:avLst/>
            <a:gdLst/>
            <a:ahLst/>
            <a:cxnLst/>
            <a:rect l="l" t="t" r="r" b="b"/>
            <a:pathLst>
              <a:path w="548639" h="76200">
                <a:moveTo>
                  <a:pt x="484631" y="42671"/>
                </a:moveTo>
                <a:lnTo>
                  <a:pt x="472440" y="42671"/>
                </a:lnTo>
                <a:lnTo>
                  <a:pt x="472439" y="76199"/>
                </a:lnTo>
                <a:lnTo>
                  <a:pt x="548639" y="38099"/>
                </a:lnTo>
                <a:lnTo>
                  <a:pt x="484631" y="42671"/>
                </a:lnTo>
                <a:close/>
              </a:path>
              <a:path w="548639" h="76200">
                <a:moveTo>
                  <a:pt x="484631" y="33527"/>
                </a:moveTo>
                <a:lnTo>
                  <a:pt x="472439" y="0"/>
                </a:lnTo>
                <a:lnTo>
                  <a:pt x="472440" y="33527"/>
                </a:lnTo>
                <a:lnTo>
                  <a:pt x="484631" y="33527"/>
                </a:lnTo>
                <a:close/>
              </a:path>
              <a:path w="548639" h="76200">
                <a:moveTo>
                  <a:pt x="0" y="33527"/>
                </a:moveTo>
                <a:lnTo>
                  <a:pt x="0" y="42671"/>
                </a:lnTo>
                <a:lnTo>
                  <a:pt x="484631" y="42671"/>
                </a:lnTo>
                <a:lnTo>
                  <a:pt x="548639" y="38099"/>
                </a:lnTo>
                <a:lnTo>
                  <a:pt x="472439" y="0"/>
                </a:lnTo>
                <a:lnTo>
                  <a:pt x="484631" y="33527"/>
                </a:lnTo>
                <a:lnTo>
                  <a:pt x="0" y="33527"/>
                </a:lnTo>
                <a:close/>
              </a:path>
            </a:pathLst>
          </a:custGeom>
          <a:solidFill>
            <a:srgbClr val="CC0000"/>
          </a:solidFill>
        </p:spPr>
        <p:txBody>
          <a:bodyPr wrap="square" lIns="0" tIns="0" rIns="0" bIns="0" rtlCol="0">
            <a:noAutofit/>
          </a:bodyPr>
          <a:lstStyle/>
          <a:p>
            <a:endParaRPr sz="1631"/>
          </a:p>
        </p:txBody>
      </p:sp>
      <p:sp>
        <p:nvSpPr>
          <p:cNvPr id="1187" name="object 1187"/>
          <p:cNvSpPr/>
          <p:nvPr/>
        </p:nvSpPr>
        <p:spPr>
          <a:xfrm>
            <a:off x="4713353" y="5570168"/>
            <a:ext cx="668309" cy="38662"/>
          </a:xfrm>
          <a:custGeom>
            <a:avLst/>
            <a:gdLst/>
            <a:ahLst/>
            <a:cxnLst/>
            <a:rect l="l" t="t" r="r" b="b"/>
            <a:pathLst>
              <a:path w="737615" h="42672">
                <a:moveTo>
                  <a:pt x="76200" y="9143"/>
                </a:moveTo>
                <a:lnTo>
                  <a:pt x="737615" y="9143"/>
                </a:lnTo>
                <a:lnTo>
                  <a:pt x="737615" y="0"/>
                </a:lnTo>
                <a:lnTo>
                  <a:pt x="64008" y="0"/>
                </a:lnTo>
                <a:lnTo>
                  <a:pt x="64008" y="9143"/>
                </a:lnTo>
                <a:lnTo>
                  <a:pt x="76200" y="9143"/>
                </a:lnTo>
                <a:close/>
              </a:path>
              <a:path w="737615" h="42672">
                <a:moveTo>
                  <a:pt x="76199" y="0"/>
                </a:moveTo>
                <a:lnTo>
                  <a:pt x="76200" y="-33528"/>
                </a:lnTo>
                <a:lnTo>
                  <a:pt x="0" y="4571"/>
                </a:lnTo>
                <a:lnTo>
                  <a:pt x="76200" y="42671"/>
                </a:lnTo>
                <a:lnTo>
                  <a:pt x="76200" y="9143"/>
                </a:lnTo>
                <a:lnTo>
                  <a:pt x="64008" y="9143"/>
                </a:lnTo>
                <a:lnTo>
                  <a:pt x="64008" y="0"/>
                </a:lnTo>
                <a:lnTo>
                  <a:pt x="76199" y="0"/>
                </a:lnTo>
                <a:close/>
              </a:path>
            </a:pathLst>
          </a:custGeom>
          <a:solidFill>
            <a:srgbClr val="CC0000"/>
          </a:solidFill>
        </p:spPr>
        <p:txBody>
          <a:bodyPr wrap="square" lIns="0" tIns="0" rIns="0" bIns="0" rtlCol="0">
            <a:noAutofit/>
          </a:bodyPr>
          <a:lstStyle/>
          <a:p>
            <a:endParaRPr sz="1631"/>
          </a:p>
        </p:txBody>
      </p:sp>
      <p:sp>
        <p:nvSpPr>
          <p:cNvPr id="1188" name="object 1188"/>
          <p:cNvSpPr/>
          <p:nvPr/>
        </p:nvSpPr>
        <p:spPr>
          <a:xfrm>
            <a:off x="4713353" y="5846329"/>
            <a:ext cx="664166" cy="38662"/>
          </a:xfrm>
          <a:custGeom>
            <a:avLst/>
            <a:gdLst/>
            <a:ahLst/>
            <a:cxnLst/>
            <a:rect l="l" t="t" r="r" b="b"/>
            <a:pathLst>
              <a:path w="733043" h="42672">
                <a:moveTo>
                  <a:pt x="76200" y="9143"/>
                </a:moveTo>
                <a:lnTo>
                  <a:pt x="733043" y="9143"/>
                </a:lnTo>
                <a:lnTo>
                  <a:pt x="733043" y="0"/>
                </a:lnTo>
                <a:lnTo>
                  <a:pt x="64008" y="0"/>
                </a:lnTo>
                <a:lnTo>
                  <a:pt x="64008" y="9143"/>
                </a:lnTo>
                <a:lnTo>
                  <a:pt x="76200" y="9143"/>
                </a:lnTo>
                <a:close/>
              </a:path>
              <a:path w="733043" h="42672">
                <a:moveTo>
                  <a:pt x="76199" y="0"/>
                </a:moveTo>
                <a:lnTo>
                  <a:pt x="76200" y="-33528"/>
                </a:lnTo>
                <a:lnTo>
                  <a:pt x="0" y="4571"/>
                </a:lnTo>
                <a:lnTo>
                  <a:pt x="76200" y="42671"/>
                </a:lnTo>
                <a:lnTo>
                  <a:pt x="76200" y="9143"/>
                </a:lnTo>
                <a:lnTo>
                  <a:pt x="64008" y="9143"/>
                </a:lnTo>
                <a:lnTo>
                  <a:pt x="64008" y="0"/>
                </a:lnTo>
                <a:lnTo>
                  <a:pt x="76199" y="0"/>
                </a:lnTo>
                <a:close/>
              </a:path>
            </a:pathLst>
          </a:custGeom>
          <a:solidFill>
            <a:srgbClr val="CC0000"/>
          </a:solidFill>
        </p:spPr>
        <p:txBody>
          <a:bodyPr wrap="square" lIns="0" tIns="0" rIns="0" bIns="0" rtlCol="0">
            <a:noAutofit/>
          </a:bodyPr>
          <a:lstStyle/>
          <a:p>
            <a:endParaRPr sz="1631"/>
          </a:p>
        </p:txBody>
      </p:sp>
      <p:sp>
        <p:nvSpPr>
          <p:cNvPr id="1189" name="object 1189"/>
          <p:cNvSpPr/>
          <p:nvPr/>
        </p:nvSpPr>
        <p:spPr>
          <a:xfrm>
            <a:off x="5327811" y="5574311"/>
            <a:ext cx="22093" cy="552321"/>
          </a:xfrm>
          <a:custGeom>
            <a:avLst/>
            <a:gdLst/>
            <a:ahLst/>
            <a:cxnLst/>
            <a:rect l="l" t="t" r="r" b="b"/>
            <a:pathLst>
              <a:path w="24384" h="609599">
                <a:moveTo>
                  <a:pt x="16764" y="0"/>
                </a:moveTo>
                <a:lnTo>
                  <a:pt x="0" y="0"/>
                </a:lnTo>
                <a:lnTo>
                  <a:pt x="7620" y="609599"/>
                </a:lnTo>
                <a:lnTo>
                  <a:pt x="24384" y="609599"/>
                </a:lnTo>
                <a:lnTo>
                  <a:pt x="16764" y="0"/>
                </a:lnTo>
                <a:close/>
              </a:path>
            </a:pathLst>
          </a:custGeom>
          <a:solidFill>
            <a:srgbClr val="CC0000"/>
          </a:solidFill>
        </p:spPr>
        <p:txBody>
          <a:bodyPr wrap="square" lIns="0" tIns="0" rIns="0" bIns="0" rtlCol="0">
            <a:noAutofit/>
          </a:bodyPr>
          <a:lstStyle/>
          <a:p>
            <a:endParaRPr sz="1631"/>
          </a:p>
        </p:txBody>
      </p:sp>
      <p:sp>
        <p:nvSpPr>
          <p:cNvPr id="1190" name="object 1190"/>
          <p:cNvSpPr/>
          <p:nvPr/>
        </p:nvSpPr>
        <p:spPr>
          <a:xfrm>
            <a:off x="4091990" y="4658306"/>
            <a:ext cx="4563921" cy="352636"/>
          </a:xfrm>
          <a:prstGeom prst="rect">
            <a:avLst/>
          </a:prstGeom>
          <a:blipFill>
            <a:blip r:embed="rId5" cstate="print"/>
            <a:stretch>
              <a:fillRect/>
            </a:stretch>
          </a:blipFill>
        </p:spPr>
        <p:txBody>
          <a:bodyPr wrap="square" lIns="0" tIns="0" rIns="0" bIns="0" rtlCol="0">
            <a:noAutofit/>
          </a:bodyPr>
          <a:lstStyle/>
          <a:p>
            <a:endParaRPr sz="1631"/>
          </a:p>
        </p:txBody>
      </p:sp>
      <p:sp>
        <p:nvSpPr>
          <p:cNvPr id="1191" name="object 1191"/>
          <p:cNvSpPr/>
          <p:nvPr/>
        </p:nvSpPr>
        <p:spPr>
          <a:xfrm>
            <a:off x="4091990" y="4658306"/>
            <a:ext cx="4563921" cy="352636"/>
          </a:xfrm>
          <a:prstGeom prst="rect">
            <a:avLst/>
          </a:prstGeom>
          <a:blipFill>
            <a:blip r:embed="rId6" cstate="print"/>
            <a:stretch>
              <a:fillRect/>
            </a:stretch>
          </a:blipFill>
        </p:spPr>
        <p:txBody>
          <a:bodyPr wrap="square" lIns="0" tIns="0" rIns="0" bIns="0" rtlCol="0">
            <a:noAutofit/>
          </a:bodyPr>
          <a:lstStyle/>
          <a:p>
            <a:endParaRPr sz="1631"/>
          </a:p>
        </p:txBody>
      </p:sp>
      <p:sp>
        <p:nvSpPr>
          <p:cNvPr id="1192" name="object 1192"/>
          <p:cNvSpPr/>
          <p:nvPr/>
        </p:nvSpPr>
        <p:spPr>
          <a:xfrm>
            <a:off x="4091990" y="4658306"/>
            <a:ext cx="4563921" cy="352636"/>
          </a:xfrm>
          <a:prstGeom prst="rect">
            <a:avLst/>
          </a:prstGeom>
          <a:blipFill>
            <a:blip r:embed="rId7" cstate="print"/>
            <a:stretch>
              <a:fillRect/>
            </a:stretch>
          </a:blipFill>
        </p:spPr>
        <p:txBody>
          <a:bodyPr wrap="square" lIns="0" tIns="0" rIns="0" bIns="0" rtlCol="0">
            <a:noAutofit/>
          </a:bodyPr>
          <a:lstStyle/>
          <a:p>
            <a:endParaRPr sz="1631"/>
          </a:p>
        </p:txBody>
      </p:sp>
      <p:sp>
        <p:nvSpPr>
          <p:cNvPr id="1193" name="object 1193"/>
          <p:cNvSpPr/>
          <p:nvPr/>
        </p:nvSpPr>
        <p:spPr>
          <a:xfrm>
            <a:off x="4080944" y="4656075"/>
            <a:ext cx="4580131" cy="368674"/>
          </a:xfrm>
          <a:custGeom>
            <a:avLst/>
            <a:gdLst/>
            <a:ahLst/>
            <a:cxnLst/>
            <a:rect l="l" t="t" r="r" b="b"/>
            <a:pathLst>
              <a:path w="5055107" h="406907">
                <a:moveTo>
                  <a:pt x="12191" y="380999"/>
                </a:moveTo>
                <a:lnTo>
                  <a:pt x="12191" y="25908"/>
                </a:lnTo>
                <a:lnTo>
                  <a:pt x="25907" y="12192"/>
                </a:lnTo>
                <a:lnTo>
                  <a:pt x="5029199" y="12192"/>
                </a:lnTo>
                <a:lnTo>
                  <a:pt x="5055107" y="0"/>
                </a:lnTo>
                <a:lnTo>
                  <a:pt x="0" y="0"/>
                </a:lnTo>
                <a:lnTo>
                  <a:pt x="12191" y="380999"/>
                </a:lnTo>
                <a:close/>
              </a:path>
              <a:path w="5055107" h="406907">
                <a:moveTo>
                  <a:pt x="5055107" y="406907"/>
                </a:moveTo>
                <a:lnTo>
                  <a:pt x="5055107" y="0"/>
                </a:lnTo>
                <a:lnTo>
                  <a:pt x="5029199" y="12192"/>
                </a:lnTo>
                <a:lnTo>
                  <a:pt x="25907" y="12192"/>
                </a:lnTo>
                <a:lnTo>
                  <a:pt x="12191" y="25908"/>
                </a:lnTo>
                <a:lnTo>
                  <a:pt x="12191" y="380999"/>
                </a:lnTo>
                <a:lnTo>
                  <a:pt x="0" y="0"/>
                </a:lnTo>
                <a:lnTo>
                  <a:pt x="0" y="406907"/>
                </a:lnTo>
                <a:lnTo>
                  <a:pt x="5055107" y="406907"/>
                </a:lnTo>
                <a:lnTo>
                  <a:pt x="25907" y="393191"/>
                </a:lnTo>
                <a:lnTo>
                  <a:pt x="25907" y="25907"/>
                </a:lnTo>
                <a:lnTo>
                  <a:pt x="5041391" y="25908"/>
                </a:lnTo>
                <a:lnTo>
                  <a:pt x="5041391" y="380999"/>
                </a:lnTo>
                <a:lnTo>
                  <a:pt x="5029199" y="393191"/>
                </a:lnTo>
                <a:lnTo>
                  <a:pt x="5055107" y="406907"/>
                </a:lnTo>
                <a:close/>
              </a:path>
              <a:path w="5055107" h="406907">
                <a:moveTo>
                  <a:pt x="5041391" y="25908"/>
                </a:moveTo>
                <a:lnTo>
                  <a:pt x="5029199" y="25907"/>
                </a:lnTo>
                <a:lnTo>
                  <a:pt x="5029199" y="380999"/>
                </a:lnTo>
                <a:lnTo>
                  <a:pt x="25907" y="380999"/>
                </a:lnTo>
                <a:lnTo>
                  <a:pt x="25907" y="393191"/>
                </a:lnTo>
                <a:lnTo>
                  <a:pt x="5055107" y="406907"/>
                </a:lnTo>
                <a:lnTo>
                  <a:pt x="5029199" y="393191"/>
                </a:lnTo>
                <a:lnTo>
                  <a:pt x="5041391" y="380999"/>
                </a:lnTo>
                <a:lnTo>
                  <a:pt x="5041391" y="25908"/>
                </a:lnTo>
                <a:close/>
              </a:path>
            </a:pathLst>
          </a:custGeom>
          <a:solidFill>
            <a:srgbClr val="000000"/>
          </a:solidFill>
        </p:spPr>
        <p:txBody>
          <a:bodyPr wrap="square" lIns="0" tIns="0" rIns="0" bIns="0" rtlCol="0">
            <a:noAutofit/>
          </a:bodyPr>
          <a:lstStyle/>
          <a:p>
            <a:endParaRPr sz="1631"/>
          </a:p>
        </p:txBody>
      </p:sp>
      <p:sp>
        <p:nvSpPr>
          <p:cNvPr id="1194" name="object 1194"/>
          <p:cNvSpPr/>
          <p:nvPr/>
        </p:nvSpPr>
        <p:spPr>
          <a:xfrm>
            <a:off x="5472796" y="4667122"/>
            <a:ext cx="0" cy="343820"/>
          </a:xfrm>
          <a:custGeom>
            <a:avLst/>
            <a:gdLst/>
            <a:ahLst/>
            <a:cxnLst/>
            <a:rect l="l" t="t" r="r" b="b"/>
            <a:pathLst>
              <a:path h="379475">
                <a:moveTo>
                  <a:pt x="0" y="0"/>
                </a:moveTo>
                <a:lnTo>
                  <a:pt x="0" y="379475"/>
                </a:lnTo>
              </a:path>
            </a:pathLst>
          </a:custGeom>
          <a:ln w="25654">
            <a:solidFill>
              <a:srgbClr val="000000"/>
            </a:solidFill>
          </a:ln>
        </p:spPr>
        <p:txBody>
          <a:bodyPr wrap="square" lIns="0" tIns="0" rIns="0" bIns="0" rtlCol="0">
            <a:noAutofit/>
          </a:bodyPr>
          <a:lstStyle/>
          <a:p>
            <a:endParaRPr sz="1631"/>
          </a:p>
        </p:txBody>
      </p:sp>
      <p:sp>
        <p:nvSpPr>
          <p:cNvPr id="1195" name="object 1195"/>
          <p:cNvSpPr/>
          <p:nvPr/>
        </p:nvSpPr>
        <p:spPr>
          <a:xfrm>
            <a:off x="7129762" y="4667122"/>
            <a:ext cx="0" cy="343820"/>
          </a:xfrm>
          <a:custGeom>
            <a:avLst/>
            <a:gdLst/>
            <a:ahLst/>
            <a:cxnLst/>
            <a:rect l="l" t="t" r="r" b="b"/>
            <a:pathLst>
              <a:path h="379475">
                <a:moveTo>
                  <a:pt x="0" y="0"/>
                </a:moveTo>
                <a:lnTo>
                  <a:pt x="0" y="379475"/>
                </a:lnTo>
              </a:path>
            </a:pathLst>
          </a:custGeom>
          <a:ln w="25654">
            <a:solidFill>
              <a:srgbClr val="000000"/>
            </a:solidFill>
          </a:ln>
        </p:spPr>
        <p:txBody>
          <a:bodyPr wrap="square" lIns="0" tIns="0" rIns="0" bIns="0" rtlCol="0">
            <a:noAutofit/>
          </a:bodyPr>
          <a:lstStyle/>
          <a:p>
            <a:endParaRPr sz="1631"/>
          </a:p>
        </p:txBody>
      </p:sp>
      <p:sp>
        <p:nvSpPr>
          <p:cNvPr id="1196" name="object 1196"/>
          <p:cNvSpPr/>
          <p:nvPr/>
        </p:nvSpPr>
        <p:spPr>
          <a:xfrm>
            <a:off x="5465892" y="5004038"/>
            <a:ext cx="552321" cy="487423"/>
          </a:xfrm>
          <a:custGeom>
            <a:avLst/>
            <a:gdLst/>
            <a:ahLst/>
            <a:cxnLst/>
            <a:rect l="l" t="t" r="r" b="b"/>
            <a:pathLst>
              <a:path w="609599" h="537971">
                <a:moveTo>
                  <a:pt x="16764" y="0"/>
                </a:moveTo>
                <a:lnTo>
                  <a:pt x="0" y="19812"/>
                </a:lnTo>
                <a:lnTo>
                  <a:pt x="19812" y="36576"/>
                </a:lnTo>
                <a:lnTo>
                  <a:pt x="35052" y="16764"/>
                </a:lnTo>
                <a:lnTo>
                  <a:pt x="16764" y="0"/>
                </a:lnTo>
                <a:close/>
              </a:path>
              <a:path w="609599" h="537971">
                <a:moveTo>
                  <a:pt x="54864" y="33528"/>
                </a:moveTo>
                <a:lnTo>
                  <a:pt x="38100" y="53340"/>
                </a:lnTo>
                <a:lnTo>
                  <a:pt x="57912" y="70104"/>
                </a:lnTo>
                <a:lnTo>
                  <a:pt x="74676" y="50292"/>
                </a:lnTo>
                <a:lnTo>
                  <a:pt x="54864" y="33528"/>
                </a:lnTo>
                <a:close/>
              </a:path>
              <a:path w="609599" h="537971">
                <a:moveTo>
                  <a:pt x="92964" y="67056"/>
                </a:moveTo>
                <a:lnTo>
                  <a:pt x="76200" y="86868"/>
                </a:lnTo>
                <a:lnTo>
                  <a:pt x="96012" y="103632"/>
                </a:lnTo>
                <a:lnTo>
                  <a:pt x="112776" y="83820"/>
                </a:lnTo>
                <a:lnTo>
                  <a:pt x="92964" y="67056"/>
                </a:lnTo>
                <a:close/>
              </a:path>
              <a:path w="609599" h="537971">
                <a:moveTo>
                  <a:pt x="131064" y="100584"/>
                </a:moveTo>
                <a:lnTo>
                  <a:pt x="114300" y="120396"/>
                </a:lnTo>
                <a:lnTo>
                  <a:pt x="134112" y="137160"/>
                </a:lnTo>
                <a:lnTo>
                  <a:pt x="150876" y="117348"/>
                </a:lnTo>
                <a:lnTo>
                  <a:pt x="131064" y="100584"/>
                </a:lnTo>
                <a:close/>
              </a:path>
              <a:path w="609599" h="537971">
                <a:moveTo>
                  <a:pt x="169164" y="134112"/>
                </a:moveTo>
                <a:lnTo>
                  <a:pt x="152400" y="153924"/>
                </a:lnTo>
                <a:lnTo>
                  <a:pt x="172212" y="170688"/>
                </a:lnTo>
                <a:lnTo>
                  <a:pt x="188975" y="150876"/>
                </a:lnTo>
                <a:lnTo>
                  <a:pt x="169164" y="134112"/>
                </a:lnTo>
                <a:close/>
              </a:path>
              <a:path w="609599" h="537971">
                <a:moveTo>
                  <a:pt x="207263" y="167640"/>
                </a:moveTo>
                <a:lnTo>
                  <a:pt x="190499" y="185928"/>
                </a:lnTo>
                <a:lnTo>
                  <a:pt x="210311" y="202692"/>
                </a:lnTo>
                <a:lnTo>
                  <a:pt x="227075" y="184404"/>
                </a:lnTo>
                <a:lnTo>
                  <a:pt x="207263" y="167640"/>
                </a:lnTo>
                <a:close/>
              </a:path>
              <a:path w="609599" h="537971">
                <a:moveTo>
                  <a:pt x="245363" y="201168"/>
                </a:moveTo>
                <a:lnTo>
                  <a:pt x="228599" y="219456"/>
                </a:lnTo>
                <a:lnTo>
                  <a:pt x="248411" y="236220"/>
                </a:lnTo>
                <a:lnTo>
                  <a:pt x="265175" y="217932"/>
                </a:lnTo>
                <a:lnTo>
                  <a:pt x="245363" y="201168"/>
                </a:lnTo>
                <a:close/>
              </a:path>
              <a:path w="609599" h="537971">
                <a:moveTo>
                  <a:pt x="284987" y="234696"/>
                </a:moveTo>
                <a:lnTo>
                  <a:pt x="268223" y="252984"/>
                </a:lnTo>
                <a:lnTo>
                  <a:pt x="286511" y="269748"/>
                </a:lnTo>
                <a:lnTo>
                  <a:pt x="303275" y="251460"/>
                </a:lnTo>
                <a:lnTo>
                  <a:pt x="284987" y="234696"/>
                </a:lnTo>
                <a:close/>
              </a:path>
              <a:path w="609599" h="537971">
                <a:moveTo>
                  <a:pt x="323087" y="268224"/>
                </a:moveTo>
                <a:lnTo>
                  <a:pt x="306323" y="286512"/>
                </a:lnTo>
                <a:lnTo>
                  <a:pt x="324611" y="303276"/>
                </a:lnTo>
                <a:lnTo>
                  <a:pt x="341375" y="284988"/>
                </a:lnTo>
                <a:lnTo>
                  <a:pt x="323087" y="268224"/>
                </a:lnTo>
                <a:close/>
              </a:path>
              <a:path w="609599" h="537971">
                <a:moveTo>
                  <a:pt x="361187" y="301752"/>
                </a:moveTo>
                <a:lnTo>
                  <a:pt x="344423" y="320040"/>
                </a:lnTo>
                <a:lnTo>
                  <a:pt x="362711" y="336804"/>
                </a:lnTo>
                <a:lnTo>
                  <a:pt x="379475" y="318516"/>
                </a:lnTo>
                <a:lnTo>
                  <a:pt x="361187" y="301752"/>
                </a:lnTo>
                <a:close/>
              </a:path>
              <a:path w="609599" h="537971">
                <a:moveTo>
                  <a:pt x="399287" y="335280"/>
                </a:moveTo>
                <a:lnTo>
                  <a:pt x="382523" y="353568"/>
                </a:lnTo>
                <a:lnTo>
                  <a:pt x="400811" y="370332"/>
                </a:lnTo>
                <a:lnTo>
                  <a:pt x="417575" y="352044"/>
                </a:lnTo>
                <a:lnTo>
                  <a:pt x="399287" y="335280"/>
                </a:lnTo>
                <a:close/>
              </a:path>
              <a:path w="609599" h="537971">
                <a:moveTo>
                  <a:pt x="437387" y="368808"/>
                </a:moveTo>
                <a:lnTo>
                  <a:pt x="420623" y="387096"/>
                </a:lnTo>
                <a:lnTo>
                  <a:pt x="438911" y="403860"/>
                </a:lnTo>
                <a:lnTo>
                  <a:pt x="455675" y="385572"/>
                </a:lnTo>
                <a:lnTo>
                  <a:pt x="437387" y="368808"/>
                </a:lnTo>
                <a:close/>
              </a:path>
              <a:path w="609599" h="537971">
                <a:moveTo>
                  <a:pt x="475487" y="402336"/>
                </a:moveTo>
                <a:lnTo>
                  <a:pt x="458723" y="420624"/>
                </a:lnTo>
                <a:lnTo>
                  <a:pt x="478535" y="437388"/>
                </a:lnTo>
                <a:lnTo>
                  <a:pt x="495299" y="419100"/>
                </a:lnTo>
                <a:lnTo>
                  <a:pt x="475487" y="402336"/>
                </a:lnTo>
                <a:close/>
              </a:path>
              <a:path w="609599" h="537971">
                <a:moveTo>
                  <a:pt x="513587" y="435864"/>
                </a:moveTo>
                <a:lnTo>
                  <a:pt x="496823" y="454151"/>
                </a:lnTo>
                <a:lnTo>
                  <a:pt x="516635" y="470915"/>
                </a:lnTo>
                <a:lnTo>
                  <a:pt x="533399" y="452627"/>
                </a:lnTo>
                <a:lnTo>
                  <a:pt x="513587" y="435864"/>
                </a:lnTo>
                <a:close/>
              </a:path>
              <a:path w="609599" h="537971">
                <a:moveTo>
                  <a:pt x="551687" y="467867"/>
                </a:moveTo>
                <a:lnTo>
                  <a:pt x="534923" y="487679"/>
                </a:lnTo>
                <a:lnTo>
                  <a:pt x="554735" y="504443"/>
                </a:lnTo>
                <a:lnTo>
                  <a:pt x="571499" y="484631"/>
                </a:lnTo>
                <a:lnTo>
                  <a:pt x="551687" y="467867"/>
                </a:lnTo>
                <a:close/>
              </a:path>
              <a:path w="609599" h="537971">
                <a:moveTo>
                  <a:pt x="589787" y="501395"/>
                </a:moveTo>
                <a:lnTo>
                  <a:pt x="573023" y="521207"/>
                </a:lnTo>
                <a:lnTo>
                  <a:pt x="592835" y="537971"/>
                </a:lnTo>
                <a:lnTo>
                  <a:pt x="609599" y="518159"/>
                </a:lnTo>
                <a:lnTo>
                  <a:pt x="589787" y="501395"/>
                </a:lnTo>
                <a:close/>
              </a:path>
            </a:pathLst>
          </a:custGeom>
          <a:solidFill>
            <a:srgbClr val="FF0000"/>
          </a:solidFill>
        </p:spPr>
        <p:txBody>
          <a:bodyPr wrap="square" lIns="0" tIns="0" rIns="0" bIns="0" rtlCol="0">
            <a:noAutofit/>
          </a:bodyPr>
          <a:lstStyle/>
          <a:p>
            <a:endParaRPr sz="1631"/>
          </a:p>
        </p:txBody>
      </p:sp>
      <p:sp>
        <p:nvSpPr>
          <p:cNvPr id="1197" name="object 1197"/>
          <p:cNvSpPr/>
          <p:nvPr/>
        </p:nvSpPr>
        <p:spPr>
          <a:xfrm>
            <a:off x="6787323" y="5006800"/>
            <a:ext cx="352104" cy="480519"/>
          </a:xfrm>
          <a:custGeom>
            <a:avLst/>
            <a:gdLst/>
            <a:ahLst/>
            <a:cxnLst/>
            <a:rect l="l" t="t" r="r" b="b"/>
            <a:pathLst>
              <a:path w="388619" h="530351">
                <a:moveTo>
                  <a:pt x="368807" y="0"/>
                </a:moveTo>
                <a:lnTo>
                  <a:pt x="353567" y="19812"/>
                </a:lnTo>
                <a:lnTo>
                  <a:pt x="374903" y="35052"/>
                </a:lnTo>
                <a:lnTo>
                  <a:pt x="388619" y="13716"/>
                </a:lnTo>
                <a:lnTo>
                  <a:pt x="368807" y="0"/>
                </a:lnTo>
                <a:close/>
              </a:path>
              <a:path w="388619" h="530351">
                <a:moveTo>
                  <a:pt x="338327" y="41148"/>
                </a:moveTo>
                <a:lnTo>
                  <a:pt x="324612" y="60960"/>
                </a:lnTo>
                <a:lnTo>
                  <a:pt x="344424" y="76200"/>
                </a:lnTo>
                <a:lnTo>
                  <a:pt x="359663" y="54864"/>
                </a:lnTo>
                <a:lnTo>
                  <a:pt x="338327" y="41148"/>
                </a:lnTo>
                <a:close/>
              </a:path>
              <a:path w="388619" h="530351">
                <a:moveTo>
                  <a:pt x="309372" y="82296"/>
                </a:moveTo>
                <a:lnTo>
                  <a:pt x="294131" y="102108"/>
                </a:lnTo>
                <a:lnTo>
                  <a:pt x="315467" y="117348"/>
                </a:lnTo>
                <a:lnTo>
                  <a:pt x="330707" y="97536"/>
                </a:lnTo>
                <a:lnTo>
                  <a:pt x="309372" y="82296"/>
                </a:lnTo>
                <a:close/>
              </a:path>
              <a:path w="388619" h="530351">
                <a:moveTo>
                  <a:pt x="280415" y="123444"/>
                </a:moveTo>
                <a:lnTo>
                  <a:pt x="265175" y="144780"/>
                </a:lnTo>
                <a:lnTo>
                  <a:pt x="284988" y="158496"/>
                </a:lnTo>
                <a:lnTo>
                  <a:pt x="300227" y="138684"/>
                </a:lnTo>
                <a:lnTo>
                  <a:pt x="280415" y="123444"/>
                </a:lnTo>
                <a:close/>
              </a:path>
              <a:path w="388619" h="530351">
                <a:moveTo>
                  <a:pt x="249936" y="164592"/>
                </a:moveTo>
                <a:lnTo>
                  <a:pt x="236219" y="185928"/>
                </a:lnTo>
                <a:lnTo>
                  <a:pt x="256031" y="199644"/>
                </a:lnTo>
                <a:lnTo>
                  <a:pt x="271272" y="179832"/>
                </a:lnTo>
                <a:lnTo>
                  <a:pt x="249936" y="164592"/>
                </a:lnTo>
                <a:close/>
              </a:path>
              <a:path w="388619" h="530351">
                <a:moveTo>
                  <a:pt x="220979" y="205740"/>
                </a:moveTo>
                <a:lnTo>
                  <a:pt x="205739" y="227076"/>
                </a:lnTo>
                <a:lnTo>
                  <a:pt x="227075" y="240792"/>
                </a:lnTo>
                <a:lnTo>
                  <a:pt x="240791" y="220980"/>
                </a:lnTo>
                <a:lnTo>
                  <a:pt x="220979" y="205740"/>
                </a:lnTo>
                <a:close/>
              </a:path>
              <a:path w="388619" h="530351">
                <a:moveTo>
                  <a:pt x="190500" y="246888"/>
                </a:moveTo>
                <a:lnTo>
                  <a:pt x="176784" y="268224"/>
                </a:lnTo>
                <a:lnTo>
                  <a:pt x="196595" y="283464"/>
                </a:lnTo>
                <a:lnTo>
                  <a:pt x="211836" y="262128"/>
                </a:lnTo>
                <a:lnTo>
                  <a:pt x="190500" y="246888"/>
                </a:lnTo>
                <a:close/>
              </a:path>
              <a:path w="388619" h="530351">
                <a:moveTo>
                  <a:pt x="161543" y="288036"/>
                </a:moveTo>
                <a:lnTo>
                  <a:pt x="146303" y="309372"/>
                </a:lnTo>
                <a:lnTo>
                  <a:pt x="167639" y="324612"/>
                </a:lnTo>
                <a:lnTo>
                  <a:pt x="182879" y="303276"/>
                </a:lnTo>
                <a:lnTo>
                  <a:pt x="161543" y="288036"/>
                </a:lnTo>
                <a:close/>
              </a:path>
              <a:path w="388619" h="530351">
                <a:moveTo>
                  <a:pt x="132587" y="330708"/>
                </a:moveTo>
                <a:lnTo>
                  <a:pt x="117348" y="350520"/>
                </a:lnTo>
                <a:lnTo>
                  <a:pt x="138684" y="365760"/>
                </a:lnTo>
                <a:lnTo>
                  <a:pt x="152400" y="344424"/>
                </a:lnTo>
                <a:lnTo>
                  <a:pt x="132587" y="330708"/>
                </a:lnTo>
                <a:close/>
              </a:path>
              <a:path w="388619" h="530351">
                <a:moveTo>
                  <a:pt x="102107" y="371856"/>
                </a:moveTo>
                <a:lnTo>
                  <a:pt x="88391" y="391668"/>
                </a:lnTo>
                <a:lnTo>
                  <a:pt x="108203" y="406908"/>
                </a:lnTo>
                <a:lnTo>
                  <a:pt x="123443" y="385572"/>
                </a:lnTo>
                <a:lnTo>
                  <a:pt x="102107" y="371856"/>
                </a:lnTo>
                <a:close/>
              </a:path>
              <a:path w="388619" h="530351">
                <a:moveTo>
                  <a:pt x="73151" y="413004"/>
                </a:moveTo>
                <a:lnTo>
                  <a:pt x="57912" y="432816"/>
                </a:lnTo>
                <a:lnTo>
                  <a:pt x="79248" y="448055"/>
                </a:lnTo>
                <a:lnTo>
                  <a:pt x="94487" y="428244"/>
                </a:lnTo>
                <a:lnTo>
                  <a:pt x="73151" y="413004"/>
                </a:lnTo>
                <a:close/>
              </a:path>
              <a:path w="388619" h="530351">
                <a:moveTo>
                  <a:pt x="44195" y="454151"/>
                </a:moveTo>
                <a:lnTo>
                  <a:pt x="28955" y="475487"/>
                </a:lnTo>
                <a:lnTo>
                  <a:pt x="48767" y="489203"/>
                </a:lnTo>
                <a:lnTo>
                  <a:pt x="64007" y="469391"/>
                </a:lnTo>
                <a:lnTo>
                  <a:pt x="44195" y="454151"/>
                </a:lnTo>
                <a:close/>
              </a:path>
              <a:path w="388619" h="530351">
                <a:moveTo>
                  <a:pt x="13715" y="495299"/>
                </a:moveTo>
                <a:lnTo>
                  <a:pt x="0" y="516635"/>
                </a:lnTo>
                <a:lnTo>
                  <a:pt x="19812" y="530351"/>
                </a:lnTo>
                <a:lnTo>
                  <a:pt x="35051" y="510539"/>
                </a:lnTo>
                <a:lnTo>
                  <a:pt x="13715" y="495299"/>
                </a:lnTo>
                <a:close/>
              </a:path>
            </a:pathLst>
          </a:custGeom>
          <a:solidFill>
            <a:srgbClr val="FF0000"/>
          </a:solidFill>
        </p:spPr>
        <p:txBody>
          <a:bodyPr wrap="square" lIns="0" tIns="0" rIns="0" bIns="0" rtlCol="0">
            <a:noAutofit/>
          </a:bodyPr>
          <a:lstStyle/>
          <a:p>
            <a:endParaRPr sz="1631"/>
          </a:p>
        </p:txBody>
      </p:sp>
      <p:sp>
        <p:nvSpPr>
          <p:cNvPr id="1198" name="object 1198"/>
          <p:cNvSpPr/>
          <p:nvPr/>
        </p:nvSpPr>
        <p:spPr>
          <a:xfrm>
            <a:off x="5957459" y="5417835"/>
            <a:ext cx="898903" cy="768172"/>
          </a:xfrm>
          <a:prstGeom prst="rect">
            <a:avLst/>
          </a:prstGeom>
          <a:blipFill>
            <a:blip r:embed="rId8" cstate="print"/>
            <a:stretch>
              <a:fillRect/>
            </a:stretch>
          </a:blipFill>
        </p:spPr>
        <p:txBody>
          <a:bodyPr wrap="square" lIns="0" tIns="0" rIns="0" bIns="0" rtlCol="0">
            <a:noAutofit/>
          </a:bodyPr>
          <a:lstStyle/>
          <a:p>
            <a:endParaRPr sz="1631"/>
          </a:p>
        </p:txBody>
      </p:sp>
      <p:sp>
        <p:nvSpPr>
          <p:cNvPr id="1199" name="object 1199"/>
          <p:cNvSpPr/>
          <p:nvPr/>
        </p:nvSpPr>
        <p:spPr>
          <a:xfrm>
            <a:off x="3745408" y="5005419"/>
            <a:ext cx="356247" cy="421145"/>
          </a:xfrm>
          <a:custGeom>
            <a:avLst/>
            <a:gdLst/>
            <a:ahLst/>
            <a:cxnLst/>
            <a:rect l="l" t="t" r="r" b="b"/>
            <a:pathLst>
              <a:path w="393191" h="464819">
                <a:moveTo>
                  <a:pt x="373379" y="0"/>
                </a:moveTo>
                <a:lnTo>
                  <a:pt x="356615" y="19812"/>
                </a:lnTo>
                <a:lnTo>
                  <a:pt x="376427" y="36576"/>
                </a:lnTo>
                <a:lnTo>
                  <a:pt x="393191" y="16764"/>
                </a:lnTo>
                <a:lnTo>
                  <a:pt x="373379" y="0"/>
                </a:lnTo>
                <a:close/>
              </a:path>
              <a:path w="393191" h="464819">
                <a:moveTo>
                  <a:pt x="341375" y="39624"/>
                </a:moveTo>
                <a:lnTo>
                  <a:pt x="324612" y="59436"/>
                </a:lnTo>
                <a:lnTo>
                  <a:pt x="344423" y="74676"/>
                </a:lnTo>
                <a:lnTo>
                  <a:pt x="361188" y="54864"/>
                </a:lnTo>
                <a:lnTo>
                  <a:pt x="341375" y="39624"/>
                </a:lnTo>
                <a:close/>
              </a:path>
              <a:path w="393191" h="464819">
                <a:moveTo>
                  <a:pt x="307847" y="77724"/>
                </a:moveTo>
                <a:lnTo>
                  <a:pt x="292607" y="97536"/>
                </a:lnTo>
                <a:lnTo>
                  <a:pt x="312419" y="114300"/>
                </a:lnTo>
                <a:lnTo>
                  <a:pt x="327659" y="94488"/>
                </a:lnTo>
                <a:lnTo>
                  <a:pt x="307847" y="77724"/>
                </a:lnTo>
                <a:close/>
              </a:path>
              <a:path w="393191" h="464819">
                <a:moveTo>
                  <a:pt x="275844" y="117348"/>
                </a:moveTo>
                <a:lnTo>
                  <a:pt x="259079" y="137160"/>
                </a:lnTo>
                <a:lnTo>
                  <a:pt x="278891" y="152400"/>
                </a:lnTo>
                <a:lnTo>
                  <a:pt x="295656" y="134112"/>
                </a:lnTo>
                <a:lnTo>
                  <a:pt x="275844" y="117348"/>
                </a:lnTo>
                <a:close/>
              </a:path>
              <a:path w="393191" h="464819">
                <a:moveTo>
                  <a:pt x="243839" y="156972"/>
                </a:moveTo>
                <a:lnTo>
                  <a:pt x="227075" y="175260"/>
                </a:lnTo>
                <a:lnTo>
                  <a:pt x="246887" y="192024"/>
                </a:lnTo>
                <a:lnTo>
                  <a:pt x="263651" y="172212"/>
                </a:lnTo>
                <a:lnTo>
                  <a:pt x="243839" y="156972"/>
                </a:lnTo>
                <a:close/>
              </a:path>
              <a:path w="393191" h="464819">
                <a:moveTo>
                  <a:pt x="210312" y="195072"/>
                </a:moveTo>
                <a:lnTo>
                  <a:pt x="195071" y="214884"/>
                </a:lnTo>
                <a:lnTo>
                  <a:pt x="214883" y="231648"/>
                </a:lnTo>
                <a:lnTo>
                  <a:pt x="230123" y="211836"/>
                </a:lnTo>
                <a:lnTo>
                  <a:pt x="210312" y="195072"/>
                </a:lnTo>
                <a:close/>
              </a:path>
              <a:path w="393191" h="464819">
                <a:moveTo>
                  <a:pt x="178307" y="234696"/>
                </a:moveTo>
                <a:lnTo>
                  <a:pt x="161544" y="254508"/>
                </a:lnTo>
                <a:lnTo>
                  <a:pt x="181356" y="269748"/>
                </a:lnTo>
                <a:lnTo>
                  <a:pt x="198119" y="249936"/>
                </a:lnTo>
                <a:lnTo>
                  <a:pt x="178307" y="234696"/>
                </a:lnTo>
                <a:close/>
              </a:path>
              <a:path w="393191" h="464819">
                <a:moveTo>
                  <a:pt x="146303" y="272796"/>
                </a:moveTo>
                <a:lnTo>
                  <a:pt x="129539" y="292608"/>
                </a:lnTo>
                <a:lnTo>
                  <a:pt x="149351" y="309372"/>
                </a:lnTo>
                <a:lnTo>
                  <a:pt x="164591" y="289560"/>
                </a:lnTo>
                <a:lnTo>
                  <a:pt x="146303" y="272796"/>
                </a:lnTo>
                <a:close/>
              </a:path>
              <a:path w="393191" h="464819">
                <a:moveTo>
                  <a:pt x="112775" y="312420"/>
                </a:moveTo>
                <a:lnTo>
                  <a:pt x="97535" y="332232"/>
                </a:lnTo>
                <a:lnTo>
                  <a:pt x="115823" y="347472"/>
                </a:lnTo>
                <a:lnTo>
                  <a:pt x="132587" y="329184"/>
                </a:lnTo>
                <a:lnTo>
                  <a:pt x="112775" y="312420"/>
                </a:lnTo>
                <a:close/>
              </a:path>
              <a:path w="393191" h="464819">
                <a:moveTo>
                  <a:pt x="80771" y="352044"/>
                </a:moveTo>
                <a:lnTo>
                  <a:pt x="64007" y="370332"/>
                </a:lnTo>
                <a:lnTo>
                  <a:pt x="83819" y="387096"/>
                </a:lnTo>
                <a:lnTo>
                  <a:pt x="100583" y="367284"/>
                </a:lnTo>
                <a:lnTo>
                  <a:pt x="80771" y="352044"/>
                </a:lnTo>
                <a:close/>
              </a:path>
              <a:path w="393191" h="464819">
                <a:moveTo>
                  <a:pt x="48767" y="390144"/>
                </a:moveTo>
                <a:lnTo>
                  <a:pt x="32003" y="409956"/>
                </a:lnTo>
                <a:lnTo>
                  <a:pt x="51815" y="426720"/>
                </a:lnTo>
                <a:lnTo>
                  <a:pt x="67056" y="406908"/>
                </a:lnTo>
                <a:lnTo>
                  <a:pt x="48767" y="390144"/>
                </a:lnTo>
                <a:close/>
              </a:path>
              <a:path w="393191" h="464819">
                <a:moveTo>
                  <a:pt x="15239" y="429768"/>
                </a:moveTo>
                <a:lnTo>
                  <a:pt x="0" y="449579"/>
                </a:lnTo>
                <a:lnTo>
                  <a:pt x="18287" y="464819"/>
                </a:lnTo>
                <a:lnTo>
                  <a:pt x="35051" y="445007"/>
                </a:lnTo>
                <a:lnTo>
                  <a:pt x="15239" y="429768"/>
                </a:lnTo>
                <a:close/>
              </a:path>
            </a:pathLst>
          </a:custGeom>
          <a:solidFill>
            <a:srgbClr val="FF0000"/>
          </a:solidFill>
        </p:spPr>
        <p:txBody>
          <a:bodyPr wrap="square" lIns="0" tIns="0" rIns="0" bIns="0" rtlCol="0">
            <a:noAutofit/>
          </a:bodyPr>
          <a:lstStyle/>
          <a:p>
            <a:endParaRPr sz="1631"/>
          </a:p>
        </p:txBody>
      </p:sp>
      <p:sp>
        <p:nvSpPr>
          <p:cNvPr id="1200" name="object 1200"/>
          <p:cNvSpPr/>
          <p:nvPr/>
        </p:nvSpPr>
        <p:spPr>
          <a:xfrm>
            <a:off x="5447941" y="5002657"/>
            <a:ext cx="30377" cy="30378"/>
          </a:xfrm>
          <a:custGeom>
            <a:avLst/>
            <a:gdLst/>
            <a:ahLst/>
            <a:cxnLst/>
            <a:rect l="l" t="t" r="r" b="b"/>
            <a:pathLst>
              <a:path w="33527" h="33527">
                <a:moveTo>
                  <a:pt x="22859" y="0"/>
                </a:moveTo>
                <a:lnTo>
                  <a:pt x="0" y="10668"/>
                </a:lnTo>
                <a:lnTo>
                  <a:pt x="10667" y="33528"/>
                </a:lnTo>
                <a:lnTo>
                  <a:pt x="33527" y="22860"/>
                </a:lnTo>
                <a:lnTo>
                  <a:pt x="22859" y="0"/>
                </a:lnTo>
                <a:close/>
              </a:path>
            </a:pathLst>
          </a:custGeom>
          <a:solidFill>
            <a:srgbClr val="FF0000"/>
          </a:solidFill>
        </p:spPr>
        <p:txBody>
          <a:bodyPr wrap="square" lIns="0" tIns="0" rIns="0" bIns="0" rtlCol="0">
            <a:noAutofit/>
          </a:bodyPr>
          <a:lstStyle/>
          <a:p>
            <a:endParaRPr sz="1631"/>
          </a:p>
        </p:txBody>
      </p:sp>
      <p:sp>
        <p:nvSpPr>
          <p:cNvPr id="1201" name="object 1201"/>
          <p:cNvSpPr/>
          <p:nvPr/>
        </p:nvSpPr>
        <p:spPr>
          <a:xfrm>
            <a:off x="5406517" y="5023369"/>
            <a:ext cx="30377" cy="30377"/>
          </a:xfrm>
          <a:custGeom>
            <a:avLst/>
            <a:gdLst/>
            <a:ahLst/>
            <a:cxnLst/>
            <a:rect l="l" t="t" r="r" b="b"/>
            <a:pathLst>
              <a:path w="33527" h="33527">
                <a:moveTo>
                  <a:pt x="22860" y="0"/>
                </a:moveTo>
                <a:lnTo>
                  <a:pt x="0" y="10667"/>
                </a:lnTo>
                <a:lnTo>
                  <a:pt x="10667" y="33527"/>
                </a:lnTo>
                <a:lnTo>
                  <a:pt x="33527" y="22859"/>
                </a:lnTo>
                <a:lnTo>
                  <a:pt x="22860" y="0"/>
                </a:lnTo>
                <a:close/>
              </a:path>
            </a:pathLst>
          </a:custGeom>
          <a:solidFill>
            <a:srgbClr val="FF0000"/>
          </a:solidFill>
        </p:spPr>
        <p:txBody>
          <a:bodyPr wrap="square" lIns="0" tIns="0" rIns="0" bIns="0" rtlCol="0">
            <a:noAutofit/>
          </a:bodyPr>
          <a:lstStyle/>
          <a:p>
            <a:endParaRPr sz="1631"/>
          </a:p>
        </p:txBody>
      </p:sp>
      <p:sp>
        <p:nvSpPr>
          <p:cNvPr id="1202" name="object 1202"/>
          <p:cNvSpPr/>
          <p:nvPr/>
        </p:nvSpPr>
        <p:spPr>
          <a:xfrm>
            <a:off x="5365093" y="5044081"/>
            <a:ext cx="31758" cy="30378"/>
          </a:xfrm>
          <a:custGeom>
            <a:avLst/>
            <a:gdLst/>
            <a:ahLst/>
            <a:cxnLst/>
            <a:rect l="l" t="t" r="r" b="b"/>
            <a:pathLst>
              <a:path w="35051" h="33527">
                <a:moveTo>
                  <a:pt x="22860" y="0"/>
                </a:moveTo>
                <a:lnTo>
                  <a:pt x="0" y="10668"/>
                </a:lnTo>
                <a:lnTo>
                  <a:pt x="12192" y="33528"/>
                </a:lnTo>
                <a:lnTo>
                  <a:pt x="35051" y="22860"/>
                </a:lnTo>
                <a:lnTo>
                  <a:pt x="22860" y="0"/>
                </a:lnTo>
                <a:close/>
              </a:path>
            </a:pathLst>
          </a:custGeom>
          <a:solidFill>
            <a:srgbClr val="FF0000"/>
          </a:solidFill>
        </p:spPr>
        <p:txBody>
          <a:bodyPr wrap="square" lIns="0" tIns="0" rIns="0" bIns="0" rtlCol="0">
            <a:noAutofit/>
          </a:bodyPr>
          <a:lstStyle/>
          <a:p>
            <a:endParaRPr sz="1631"/>
          </a:p>
        </p:txBody>
      </p:sp>
      <p:sp>
        <p:nvSpPr>
          <p:cNvPr id="1203" name="object 1203"/>
          <p:cNvSpPr/>
          <p:nvPr/>
        </p:nvSpPr>
        <p:spPr>
          <a:xfrm>
            <a:off x="5323669" y="5064794"/>
            <a:ext cx="31758" cy="30377"/>
          </a:xfrm>
          <a:custGeom>
            <a:avLst/>
            <a:gdLst/>
            <a:ahLst/>
            <a:cxnLst/>
            <a:rect l="l" t="t" r="r" b="b"/>
            <a:pathLst>
              <a:path w="35051" h="33527">
                <a:moveTo>
                  <a:pt x="22860" y="0"/>
                </a:moveTo>
                <a:lnTo>
                  <a:pt x="0" y="10668"/>
                </a:lnTo>
                <a:lnTo>
                  <a:pt x="12191" y="33527"/>
                </a:lnTo>
                <a:lnTo>
                  <a:pt x="35051" y="22860"/>
                </a:lnTo>
                <a:lnTo>
                  <a:pt x="22860" y="0"/>
                </a:lnTo>
                <a:close/>
              </a:path>
            </a:pathLst>
          </a:custGeom>
          <a:solidFill>
            <a:srgbClr val="FF0000"/>
          </a:solidFill>
        </p:spPr>
        <p:txBody>
          <a:bodyPr wrap="square" lIns="0" tIns="0" rIns="0" bIns="0" rtlCol="0">
            <a:noAutofit/>
          </a:bodyPr>
          <a:lstStyle/>
          <a:p>
            <a:endParaRPr sz="1631"/>
          </a:p>
        </p:txBody>
      </p:sp>
      <p:sp>
        <p:nvSpPr>
          <p:cNvPr id="1204" name="object 1204"/>
          <p:cNvSpPr/>
          <p:nvPr/>
        </p:nvSpPr>
        <p:spPr>
          <a:xfrm>
            <a:off x="5283626" y="5085506"/>
            <a:ext cx="30377" cy="30377"/>
          </a:xfrm>
          <a:custGeom>
            <a:avLst/>
            <a:gdLst/>
            <a:ahLst/>
            <a:cxnLst/>
            <a:rect l="l" t="t" r="r" b="b"/>
            <a:pathLst>
              <a:path w="33527" h="33527">
                <a:moveTo>
                  <a:pt x="21336" y="0"/>
                </a:moveTo>
                <a:lnTo>
                  <a:pt x="0" y="10667"/>
                </a:lnTo>
                <a:lnTo>
                  <a:pt x="10667" y="33527"/>
                </a:lnTo>
                <a:lnTo>
                  <a:pt x="33527" y="22859"/>
                </a:lnTo>
                <a:lnTo>
                  <a:pt x="21336" y="0"/>
                </a:lnTo>
                <a:close/>
              </a:path>
            </a:pathLst>
          </a:custGeom>
          <a:solidFill>
            <a:srgbClr val="FF0000"/>
          </a:solidFill>
        </p:spPr>
        <p:txBody>
          <a:bodyPr wrap="square" lIns="0" tIns="0" rIns="0" bIns="0" rtlCol="0">
            <a:noAutofit/>
          </a:bodyPr>
          <a:lstStyle/>
          <a:p>
            <a:endParaRPr sz="1631"/>
          </a:p>
        </p:txBody>
      </p:sp>
      <p:sp>
        <p:nvSpPr>
          <p:cNvPr id="1205" name="object 1205"/>
          <p:cNvSpPr/>
          <p:nvPr/>
        </p:nvSpPr>
        <p:spPr>
          <a:xfrm>
            <a:off x="5242201" y="5106217"/>
            <a:ext cx="30378" cy="30378"/>
          </a:xfrm>
          <a:custGeom>
            <a:avLst/>
            <a:gdLst/>
            <a:ahLst/>
            <a:cxnLst/>
            <a:rect l="l" t="t" r="r" b="b"/>
            <a:pathLst>
              <a:path w="33528" h="33527">
                <a:moveTo>
                  <a:pt x="22860" y="0"/>
                </a:moveTo>
                <a:lnTo>
                  <a:pt x="0" y="10668"/>
                </a:lnTo>
                <a:lnTo>
                  <a:pt x="10668" y="33528"/>
                </a:lnTo>
                <a:lnTo>
                  <a:pt x="33528" y="21336"/>
                </a:lnTo>
                <a:lnTo>
                  <a:pt x="22860" y="0"/>
                </a:lnTo>
                <a:close/>
              </a:path>
            </a:pathLst>
          </a:custGeom>
          <a:solidFill>
            <a:srgbClr val="FF0000"/>
          </a:solidFill>
        </p:spPr>
        <p:txBody>
          <a:bodyPr wrap="square" lIns="0" tIns="0" rIns="0" bIns="0" rtlCol="0">
            <a:noAutofit/>
          </a:bodyPr>
          <a:lstStyle/>
          <a:p>
            <a:endParaRPr sz="1631"/>
          </a:p>
        </p:txBody>
      </p:sp>
      <p:sp>
        <p:nvSpPr>
          <p:cNvPr id="1206" name="object 1206"/>
          <p:cNvSpPr/>
          <p:nvPr/>
        </p:nvSpPr>
        <p:spPr>
          <a:xfrm>
            <a:off x="5200777" y="5125549"/>
            <a:ext cx="30377" cy="31758"/>
          </a:xfrm>
          <a:custGeom>
            <a:avLst/>
            <a:gdLst/>
            <a:ahLst/>
            <a:cxnLst/>
            <a:rect l="l" t="t" r="r" b="b"/>
            <a:pathLst>
              <a:path w="33527" h="35051">
                <a:moveTo>
                  <a:pt x="22860" y="0"/>
                </a:moveTo>
                <a:lnTo>
                  <a:pt x="0" y="12191"/>
                </a:lnTo>
                <a:lnTo>
                  <a:pt x="10667" y="35051"/>
                </a:lnTo>
                <a:lnTo>
                  <a:pt x="33527" y="22859"/>
                </a:lnTo>
                <a:lnTo>
                  <a:pt x="22860" y="0"/>
                </a:lnTo>
                <a:close/>
              </a:path>
            </a:pathLst>
          </a:custGeom>
          <a:solidFill>
            <a:srgbClr val="FF0000"/>
          </a:solidFill>
        </p:spPr>
        <p:txBody>
          <a:bodyPr wrap="square" lIns="0" tIns="0" rIns="0" bIns="0" rtlCol="0">
            <a:noAutofit/>
          </a:bodyPr>
          <a:lstStyle/>
          <a:p>
            <a:endParaRPr sz="1631"/>
          </a:p>
        </p:txBody>
      </p:sp>
      <p:sp>
        <p:nvSpPr>
          <p:cNvPr id="1207" name="object 1207"/>
          <p:cNvSpPr/>
          <p:nvPr/>
        </p:nvSpPr>
        <p:spPr>
          <a:xfrm>
            <a:off x="5159353" y="5146261"/>
            <a:ext cx="30377" cy="31758"/>
          </a:xfrm>
          <a:custGeom>
            <a:avLst/>
            <a:gdLst/>
            <a:ahLst/>
            <a:cxnLst/>
            <a:rect l="l" t="t" r="r" b="b"/>
            <a:pathLst>
              <a:path w="33527" h="35051">
                <a:moveTo>
                  <a:pt x="22860" y="0"/>
                </a:moveTo>
                <a:lnTo>
                  <a:pt x="0" y="12192"/>
                </a:lnTo>
                <a:lnTo>
                  <a:pt x="12192" y="35052"/>
                </a:lnTo>
                <a:lnTo>
                  <a:pt x="33527" y="22860"/>
                </a:lnTo>
                <a:lnTo>
                  <a:pt x="22860" y="0"/>
                </a:lnTo>
                <a:close/>
              </a:path>
            </a:pathLst>
          </a:custGeom>
          <a:solidFill>
            <a:srgbClr val="FF0000"/>
          </a:solidFill>
        </p:spPr>
        <p:txBody>
          <a:bodyPr wrap="square" lIns="0" tIns="0" rIns="0" bIns="0" rtlCol="0">
            <a:noAutofit/>
          </a:bodyPr>
          <a:lstStyle/>
          <a:p>
            <a:endParaRPr sz="1631"/>
          </a:p>
        </p:txBody>
      </p:sp>
      <p:sp>
        <p:nvSpPr>
          <p:cNvPr id="1208" name="object 1208"/>
          <p:cNvSpPr/>
          <p:nvPr/>
        </p:nvSpPr>
        <p:spPr>
          <a:xfrm>
            <a:off x="5117929" y="5166973"/>
            <a:ext cx="31758" cy="31758"/>
          </a:xfrm>
          <a:custGeom>
            <a:avLst/>
            <a:gdLst/>
            <a:ahLst/>
            <a:cxnLst/>
            <a:rect l="l" t="t" r="r" b="b"/>
            <a:pathLst>
              <a:path w="35051" h="35051">
                <a:moveTo>
                  <a:pt x="22859" y="0"/>
                </a:moveTo>
                <a:lnTo>
                  <a:pt x="0" y="12192"/>
                </a:lnTo>
                <a:lnTo>
                  <a:pt x="12191" y="35051"/>
                </a:lnTo>
                <a:lnTo>
                  <a:pt x="35051" y="22860"/>
                </a:lnTo>
                <a:lnTo>
                  <a:pt x="22859" y="0"/>
                </a:lnTo>
                <a:close/>
              </a:path>
            </a:pathLst>
          </a:custGeom>
          <a:solidFill>
            <a:srgbClr val="FF0000"/>
          </a:solidFill>
        </p:spPr>
        <p:txBody>
          <a:bodyPr wrap="square" lIns="0" tIns="0" rIns="0" bIns="0" rtlCol="0">
            <a:noAutofit/>
          </a:bodyPr>
          <a:lstStyle/>
          <a:p>
            <a:endParaRPr sz="1631"/>
          </a:p>
        </p:txBody>
      </p:sp>
      <p:sp>
        <p:nvSpPr>
          <p:cNvPr id="1209" name="object 1209"/>
          <p:cNvSpPr/>
          <p:nvPr/>
        </p:nvSpPr>
        <p:spPr>
          <a:xfrm>
            <a:off x="5077886" y="5187685"/>
            <a:ext cx="30377" cy="31758"/>
          </a:xfrm>
          <a:custGeom>
            <a:avLst/>
            <a:gdLst/>
            <a:ahLst/>
            <a:cxnLst/>
            <a:rect l="l" t="t" r="r" b="b"/>
            <a:pathLst>
              <a:path w="33527" h="35051">
                <a:moveTo>
                  <a:pt x="21336" y="0"/>
                </a:moveTo>
                <a:lnTo>
                  <a:pt x="0" y="12191"/>
                </a:lnTo>
                <a:lnTo>
                  <a:pt x="10667" y="35051"/>
                </a:lnTo>
                <a:lnTo>
                  <a:pt x="33527" y="22859"/>
                </a:lnTo>
                <a:lnTo>
                  <a:pt x="21336" y="0"/>
                </a:lnTo>
                <a:close/>
              </a:path>
            </a:pathLst>
          </a:custGeom>
          <a:solidFill>
            <a:srgbClr val="FF0000"/>
          </a:solidFill>
        </p:spPr>
        <p:txBody>
          <a:bodyPr wrap="square" lIns="0" tIns="0" rIns="0" bIns="0" rtlCol="0">
            <a:noAutofit/>
          </a:bodyPr>
          <a:lstStyle/>
          <a:p>
            <a:endParaRPr sz="1631"/>
          </a:p>
        </p:txBody>
      </p:sp>
      <p:sp>
        <p:nvSpPr>
          <p:cNvPr id="1210" name="object 1210"/>
          <p:cNvSpPr/>
          <p:nvPr/>
        </p:nvSpPr>
        <p:spPr>
          <a:xfrm>
            <a:off x="5036461" y="5208397"/>
            <a:ext cx="30378" cy="30378"/>
          </a:xfrm>
          <a:custGeom>
            <a:avLst/>
            <a:gdLst/>
            <a:ahLst/>
            <a:cxnLst/>
            <a:rect l="l" t="t" r="r" b="b"/>
            <a:pathLst>
              <a:path w="33528" h="33527">
                <a:moveTo>
                  <a:pt x="22860" y="0"/>
                </a:moveTo>
                <a:lnTo>
                  <a:pt x="0" y="12192"/>
                </a:lnTo>
                <a:lnTo>
                  <a:pt x="10668" y="33528"/>
                </a:lnTo>
                <a:lnTo>
                  <a:pt x="33528" y="22860"/>
                </a:lnTo>
                <a:lnTo>
                  <a:pt x="22860" y="0"/>
                </a:lnTo>
                <a:close/>
              </a:path>
            </a:pathLst>
          </a:custGeom>
          <a:solidFill>
            <a:srgbClr val="FF0000"/>
          </a:solidFill>
        </p:spPr>
        <p:txBody>
          <a:bodyPr wrap="square" lIns="0" tIns="0" rIns="0" bIns="0" rtlCol="0">
            <a:noAutofit/>
          </a:bodyPr>
          <a:lstStyle/>
          <a:p>
            <a:endParaRPr sz="1631"/>
          </a:p>
        </p:txBody>
      </p:sp>
      <p:sp>
        <p:nvSpPr>
          <p:cNvPr id="1211" name="object 1211"/>
          <p:cNvSpPr/>
          <p:nvPr/>
        </p:nvSpPr>
        <p:spPr>
          <a:xfrm>
            <a:off x="4995037" y="5229109"/>
            <a:ext cx="30377" cy="30377"/>
          </a:xfrm>
          <a:custGeom>
            <a:avLst/>
            <a:gdLst/>
            <a:ahLst/>
            <a:cxnLst/>
            <a:rect l="l" t="t" r="r" b="b"/>
            <a:pathLst>
              <a:path w="33527" h="33527">
                <a:moveTo>
                  <a:pt x="22860" y="0"/>
                </a:moveTo>
                <a:lnTo>
                  <a:pt x="0" y="10667"/>
                </a:lnTo>
                <a:lnTo>
                  <a:pt x="10667" y="33527"/>
                </a:lnTo>
                <a:lnTo>
                  <a:pt x="33527" y="22859"/>
                </a:lnTo>
                <a:lnTo>
                  <a:pt x="22860" y="0"/>
                </a:lnTo>
                <a:close/>
              </a:path>
            </a:pathLst>
          </a:custGeom>
          <a:solidFill>
            <a:srgbClr val="FF0000"/>
          </a:solidFill>
        </p:spPr>
        <p:txBody>
          <a:bodyPr wrap="square" lIns="0" tIns="0" rIns="0" bIns="0" rtlCol="0">
            <a:noAutofit/>
          </a:bodyPr>
          <a:lstStyle/>
          <a:p>
            <a:endParaRPr sz="1631"/>
          </a:p>
        </p:txBody>
      </p:sp>
      <p:sp>
        <p:nvSpPr>
          <p:cNvPr id="1212" name="object 1212"/>
          <p:cNvSpPr/>
          <p:nvPr/>
        </p:nvSpPr>
        <p:spPr>
          <a:xfrm>
            <a:off x="4953613" y="5249821"/>
            <a:ext cx="30377" cy="30377"/>
          </a:xfrm>
          <a:custGeom>
            <a:avLst/>
            <a:gdLst/>
            <a:ahLst/>
            <a:cxnLst/>
            <a:rect l="l" t="t" r="r" b="b"/>
            <a:pathLst>
              <a:path w="33527" h="33527">
                <a:moveTo>
                  <a:pt x="22860" y="0"/>
                </a:moveTo>
                <a:lnTo>
                  <a:pt x="0" y="10668"/>
                </a:lnTo>
                <a:lnTo>
                  <a:pt x="12192" y="33528"/>
                </a:lnTo>
                <a:lnTo>
                  <a:pt x="33527" y="22860"/>
                </a:lnTo>
                <a:lnTo>
                  <a:pt x="22860" y="0"/>
                </a:lnTo>
                <a:close/>
              </a:path>
            </a:pathLst>
          </a:custGeom>
          <a:solidFill>
            <a:srgbClr val="FF0000"/>
          </a:solidFill>
        </p:spPr>
        <p:txBody>
          <a:bodyPr wrap="square" lIns="0" tIns="0" rIns="0" bIns="0" rtlCol="0">
            <a:noAutofit/>
          </a:bodyPr>
          <a:lstStyle/>
          <a:p>
            <a:endParaRPr sz="1631"/>
          </a:p>
        </p:txBody>
      </p:sp>
      <p:sp>
        <p:nvSpPr>
          <p:cNvPr id="1213" name="object 1213"/>
          <p:cNvSpPr/>
          <p:nvPr/>
        </p:nvSpPr>
        <p:spPr>
          <a:xfrm>
            <a:off x="4912189" y="5270533"/>
            <a:ext cx="31758" cy="30378"/>
          </a:xfrm>
          <a:custGeom>
            <a:avLst/>
            <a:gdLst/>
            <a:ahLst/>
            <a:cxnLst/>
            <a:rect l="l" t="t" r="r" b="b"/>
            <a:pathLst>
              <a:path w="35051" h="33528">
                <a:moveTo>
                  <a:pt x="22859" y="0"/>
                </a:moveTo>
                <a:lnTo>
                  <a:pt x="0" y="10668"/>
                </a:lnTo>
                <a:lnTo>
                  <a:pt x="12191" y="33528"/>
                </a:lnTo>
                <a:lnTo>
                  <a:pt x="35051" y="22860"/>
                </a:lnTo>
                <a:lnTo>
                  <a:pt x="22859" y="0"/>
                </a:lnTo>
                <a:close/>
              </a:path>
            </a:pathLst>
          </a:custGeom>
          <a:solidFill>
            <a:srgbClr val="FF0000"/>
          </a:solidFill>
        </p:spPr>
        <p:txBody>
          <a:bodyPr wrap="square" lIns="0" tIns="0" rIns="0" bIns="0" rtlCol="0">
            <a:noAutofit/>
          </a:bodyPr>
          <a:lstStyle/>
          <a:p>
            <a:endParaRPr sz="1631"/>
          </a:p>
        </p:txBody>
      </p:sp>
      <p:sp>
        <p:nvSpPr>
          <p:cNvPr id="1214" name="object 1214"/>
          <p:cNvSpPr/>
          <p:nvPr/>
        </p:nvSpPr>
        <p:spPr>
          <a:xfrm>
            <a:off x="4870765" y="5291246"/>
            <a:ext cx="31758" cy="30377"/>
          </a:xfrm>
          <a:custGeom>
            <a:avLst/>
            <a:gdLst/>
            <a:ahLst/>
            <a:cxnLst/>
            <a:rect l="l" t="t" r="r" b="b"/>
            <a:pathLst>
              <a:path w="35051" h="33527">
                <a:moveTo>
                  <a:pt x="22860" y="0"/>
                </a:moveTo>
                <a:lnTo>
                  <a:pt x="0" y="10668"/>
                </a:lnTo>
                <a:lnTo>
                  <a:pt x="12191" y="33527"/>
                </a:lnTo>
                <a:lnTo>
                  <a:pt x="35051" y="22859"/>
                </a:lnTo>
                <a:lnTo>
                  <a:pt x="22860" y="0"/>
                </a:lnTo>
                <a:close/>
              </a:path>
            </a:pathLst>
          </a:custGeom>
          <a:solidFill>
            <a:srgbClr val="FF0000"/>
          </a:solidFill>
        </p:spPr>
        <p:txBody>
          <a:bodyPr wrap="square" lIns="0" tIns="0" rIns="0" bIns="0" rtlCol="0">
            <a:noAutofit/>
          </a:bodyPr>
          <a:lstStyle/>
          <a:p>
            <a:endParaRPr sz="1631"/>
          </a:p>
        </p:txBody>
      </p:sp>
      <p:sp>
        <p:nvSpPr>
          <p:cNvPr id="1215" name="object 1215"/>
          <p:cNvSpPr/>
          <p:nvPr/>
        </p:nvSpPr>
        <p:spPr>
          <a:xfrm>
            <a:off x="4830721" y="5311957"/>
            <a:ext cx="30378" cy="30378"/>
          </a:xfrm>
          <a:custGeom>
            <a:avLst/>
            <a:gdLst/>
            <a:ahLst/>
            <a:cxnLst/>
            <a:rect l="l" t="t" r="r" b="b"/>
            <a:pathLst>
              <a:path w="33528" h="33527">
                <a:moveTo>
                  <a:pt x="22860" y="0"/>
                </a:moveTo>
                <a:lnTo>
                  <a:pt x="0" y="10668"/>
                </a:lnTo>
                <a:lnTo>
                  <a:pt x="10668" y="33528"/>
                </a:lnTo>
                <a:lnTo>
                  <a:pt x="33528" y="22860"/>
                </a:lnTo>
                <a:lnTo>
                  <a:pt x="22860" y="0"/>
                </a:lnTo>
                <a:close/>
              </a:path>
            </a:pathLst>
          </a:custGeom>
          <a:solidFill>
            <a:srgbClr val="FF0000"/>
          </a:solidFill>
        </p:spPr>
        <p:txBody>
          <a:bodyPr wrap="square" lIns="0" tIns="0" rIns="0" bIns="0" rtlCol="0">
            <a:noAutofit/>
          </a:bodyPr>
          <a:lstStyle/>
          <a:p>
            <a:endParaRPr sz="1631"/>
          </a:p>
        </p:txBody>
      </p:sp>
      <p:sp>
        <p:nvSpPr>
          <p:cNvPr id="1216" name="object 1216"/>
          <p:cNvSpPr/>
          <p:nvPr/>
        </p:nvSpPr>
        <p:spPr>
          <a:xfrm>
            <a:off x="4789297" y="5332670"/>
            <a:ext cx="30377" cy="30377"/>
          </a:xfrm>
          <a:custGeom>
            <a:avLst/>
            <a:gdLst/>
            <a:ahLst/>
            <a:cxnLst/>
            <a:rect l="l" t="t" r="r" b="b"/>
            <a:pathLst>
              <a:path w="33527" h="33527">
                <a:moveTo>
                  <a:pt x="22860" y="0"/>
                </a:moveTo>
                <a:lnTo>
                  <a:pt x="0" y="10667"/>
                </a:lnTo>
                <a:lnTo>
                  <a:pt x="10667" y="33527"/>
                </a:lnTo>
                <a:lnTo>
                  <a:pt x="33527" y="21335"/>
                </a:lnTo>
                <a:lnTo>
                  <a:pt x="22860" y="0"/>
                </a:lnTo>
                <a:close/>
              </a:path>
            </a:pathLst>
          </a:custGeom>
          <a:solidFill>
            <a:srgbClr val="FF0000"/>
          </a:solidFill>
        </p:spPr>
        <p:txBody>
          <a:bodyPr wrap="square" lIns="0" tIns="0" rIns="0" bIns="0" rtlCol="0">
            <a:noAutofit/>
          </a:bodyPr>
          <a:lstStyle/>
          <a:p>
            <a:endParaRPr sz="1631"/>
          </a:p>
        </p:txBody>
      </p:sp>
      <p:sp>
        <p:nvSpPr>
          <p:cNvPr id="1217" name="object 1217"/>
          <p:cNvSpPr/>
          <p:nvPr/>
        </p:nvSpPr>
        <p:spPr>
          <a:xfrm>
            <a:off x="4747873" y="5352001"/>
            <a:ext cx="30377" cy="31758"/>
          </a:xfrm>
          <a:custGeom>
            <a:avLst/>
            <a:gdLst/>
            <a:ahLst/>
            <a:cxnLst/>
            <a:rect l="l" t="t" r="r" b="b"/>
            <a:pathLst>
              <a:path w="33527" h="35051">
                <a:moveTo>
                  <a:pt x="22860" y="0"/>
                </a:moveTo>
                <a:lnTo>
                  <a:pt x="0" y="12192"/>
                </a:lnTo>
                <a:lnTo>
                  <a:pt x="10668" y="35052"/>
                </a:lnTo>
                <a:lnTo>
                  <a:pt x="33527" y="22860"/>
                </a:lnTo>
                <a:lnTo>
                  <a:pt x="22860" y="0"/>
                </a:lnTo>
                <a:close/>
              </a:path>
            </a:pathLst>
          </a:custGeom>
          <a:solidFill>
            <a:srgbClr val="FF0000"/>
          </a:solidFill>
        </p:spPr>
        <p:txBody>
          <a:bodyPr wrap="square" lIns="0" tIns="0" rIns="0" bIns="0" rtlCol="0">
            <a:noAutofit/>
          </a:bodyPr>
          <a:lstStyle/>
          <a:p>
            <a:endParaRPr sz="1631"/>
          </a:p>
        </p:txBody>
      </p:sp>
      <p:sp>
        <p:nvSpPr>
          <p:cNvPr id="1218" name="object 1218"/>
          <p:cNvSpPr/>
          <p:nvPr/>
        </p:nvSpPr>
        <p:spPr>
          <a:xfrm>
            <a:off x="4706449" y="5372713"/>
            <a:ext cx="31758" cy="31759"/>
          </a:xfrm>
          <a:custGeom>
            <a:avLst/>
            <a:gdLst/>
            <a:ahLst/>
            <a:cxnLst/>
            <a:rect l="l" t="t" r="r" b="b"/>
            <a:pathLst>
              <a:path w="35051" h="35051">
                <a:moveTo>
                  <a:pt x="22859" y="0"/>
                </a:moveTo>
                <a:lnTo>
                  <a:pt x="0" y="12192"/>
                </a:lnTo>
                <a:lnTo>
                  <a:pt x="12191" y="35052"/>
                </a:lnTo>
                <a:lnTo>
                  <a:pt x="35051" y="22860"/>
                </a:lnTo>
                <a:lnTo>
                  <a:pt x="22859" y="0"/>
                </a:lnTo>
                <a:close/>
              </a:path>
            </a:pathLst>
          </a:custGeom>
          <a:solidFill>
            <a:srgbClr val="FF0000"/>
          </a:solidFill>
        </p:spPr>
        <p:txBody>
          <a:bodyPr wrap="square" lIns="0" tIns="0" rIns="0" bIns="0" rtlCol="0">
            <a:noAutofit/>
          </a:bodyPr>
          <a:lstStyle/>
          <a:p>
            <a:endParaRPr sz="1631"/>
          </a:p>
        </p:txBody>
      </p:sp>
      <p:sp>
        <p:nvSpPr>
          <p:cNvPr id="1219" name="object 1219"/>
          <p:cNvSpPr/>
          <p:nvPr/>
        </p:nvSpPr>
        <p:spPr>
          <a:xfrm>
            <a:off x="4665025" y="5393425"/>
            <a:ext cx="31758" cy="31758"/>
          </a:xfrm>
          <a:custGeom>
            <a:avLst/>
            <a:gdLst/>
            <a:ahLst/>
            <a:cxnLst/>
            <a:rect l="l" t="t" r="r" b="b"/>
            <a:pathLst>
              <a:path w="35051" h="35051">
                <a:moveTo>
                  <a:pt x="22860" y="0"/>
                </a:moveTo>
                <a:lnTo>
                  <a:pt x="0" y="12191"/>
                </a:lnTo>
                <a:lnTo>
                  <a:pt x="12191" y="35051"/>
                </a:lnTo>
                <a:lnTo>
                  <a:pt x="35051" y="22859"/>
                </a:lnTo>
                <a:lnTo>
                  <a:pt x="22860" y="0"/>
                </a:lnTo>
                <a:close/>
              </a:path>
            </a:pathLst>
          </a:custGeom>
          <a:solidFill>
            <a:srgbClr val="FF0000"/>
          </a:solidFill>
        </p:spPr>
        <p:txBody>
          <a:bodyPr wrap="square" lIns="0" tIns="0" rIns="0" bIns="0" rtlCol="0">
            <a:noAutofit/>
          </a:bodyPr>
          <a:lstStyle/>
          <a:p>
            <a:endParaRPr sz="1631"/>
          </a:p>
        </p:txBody>
      </p:sp>
      <p:sp>
        <p:nvSpPr>
          <p:cNvPr id="1220" name="object 1220"/>
          <p:cNvSpPr/>
          <p:nvPr/>
        </p:nvSpPr>
        <p:spPr>
          <a:xfrm>
            <a:off x="4640170" y="5414137"/>
            <a:ext cx="15188" cy="23473"/>
          </a:xfrm>
          <a:custGeom>
            <a:avLst/>
            <a:gdLst/>
            <a:ahLst/>
            <a:cxnLst/>
            <a:rect l="l" t="t" r="r" b="b"/>
            <a:pathLst>
              <a:path w="16763" h="25908">
                <a:moveTo>
                  <a:pt x="4572" y="0"/>
                </a:moveTo>
                <a:lnTo>
                  <a:pt x="0" y="3047"/>
                </a:lnTo>
                <a:lnTo>
                  <a:pt x="10668" y="25907"/>
                </a:lnTo>
                <a:lnTo>
                  <a:pt x="16763" y="22859"/>
                </a:lnTo>
                <a:lnTo>
                  <a:pt x="4572" y="0"/>
                </a:lnTo>
                <a:close/>
              </a:path>
            </a:pathLst>
          </a:custGeom>
          <a:solidFill>
            <a:srgbClr val="FF0000"/>
          </a:solidFill>
        </p:spPr>
        <p:txBody>
          <a:bodyPr wrap="square" lIns="0" tIns="0" rIns="0" bIns="0" rtlCol="0">
            <a:noAutofit/>
          </a:bodyPr>
          <a:lstStyle/>
          <a:p>
            <a:endParaRPr sz="1631"/>
          </a:p>
        </p:txBody>
      </p:sp>
      <p:sp>
        <p:nvSpPr>
          <p:cNvPr id="1221" name="object 1221"/>
          <p:cNvSpPr/>
          <p:nvPr/>
        </p:nvSpPr>
        <p:spPr>
          <a:xfrm>
            <a:off x="7125619" y="5002657"/>
            <a:ext cx="30378" cy="30378"/>
          </a:xfrm>
          <a:custGeom>
            <a:avLst/>
            <a:gdLst/>
            <a:ahLst/>
            <a:cxnLst/>
            <a:rect l="l" t="t" r="r" b="b"/>
            <a:pathLst>
              <a:path w="33528" h="33527">
                <a:moveTo>
                  <a:pt x="10668" y="0"/>
                </a:moveTo>
                <a:lnTo>
                  <a:pt x="0" y="22860"/>
                </a:lnTo>
                <a:lnTo>
                  <a:pt x="22860" y="33528"/>
                </a:lnTo>
                <a:lnTo>
                  <a:pt x="33528" y="10668"/>
                </a:lnTo>
                <a:lnTo>
                  <a:pt x="10668" y="0"/>
                </a:lnTo>
                <a:close/>
              </a:path>
            </a:pathLst>
          </a:custGeom>
          <a:solidFill>
            <a:srgbClr val="FF0000"/>
          </a:solidFill>
        </p:spPr>
        <p:txBody>
          <a:bodyPr wrap="square" lIns="0" tIns="0" rIns="0" bIns="0" rtlCol="0">
            <a:noAutofit/>
          </a:bodyPr>
          <a:lstStyle/>
          <a:p>
            <a:endParaRPr sz="1631"/>
          </a:p>
        </p:txBody>
      </p:sp>
      <p:sp>
        <p:nvSpPr>
          <p:cNvPr id="1222" name="object 1222"/>
          <p:cNvSpPr/>
          <p:nvPr/>
        </p:nvSpPr>
        <p:spPr>
          <a:xfrm>
            <a:off x="7168425" y="5020607"/>
            <a:ext cx="30377" cy="30378"/>
          </a:xfrm>
          <a:custGeom>
            <a:avLst/>
            <a:gdLst/>
            <a:ahLst/>
            <a:cxnLst/>
            <a:rect l="l" t="t" r="r" b="b"/>
            <a:pathLst>
              <a:path w="33527" h="33527">
                <a:moveTo>
                  <a:pt x="9143" y="0"/>
                </a:moveTo>
                <a:lnTo>
                  <a:pt x="0" y="22859"/>
                </a:lnTo>
                <a:lnTo>
                  <a:pt x="22859" y="33527"/>
                </a:lnTo>
                <a:lnTo>
                  <a:pt x="33527" y="10667"/>
                </a:lnTo>
                <a:lnTo>
                  <a:pt x="9143" y="0"/>
                </a:lnTo>
                <a:close/>
              </a:path>
            </a:pathLst>
          </a:custGeom>
          <a:solidFill>
            <a:srgbClr val="FF0000"/>
          </a:solidFill>
        </p:spPr>
        <p:txBody>
          <a:bodyPr wrap="square" lIns="0" tIns="0" rIns="0" bIns="0" rtlCol="0">
            <a:noAutofit/>
          </a:bodyPr>
          <a:lstStyle/>
          <a:p>
            <a:endParaRPr sz="1631"/>
          </a:p>
        </p:txBody>
      </p:sp>
      <p:sp>
        <p:nvSpPr>
          <p:cNvPr id="1223" name="object 1223"/>
          <p:cNvSpPr/>
          <p:nvPr/>
        </p:nvSpPr>
        <p:spPr>
          <a:xfrm>
            <a:off x="7209849" y="5039939"/>
            <a:ext cx="30377" cy="30377"/>
          </a:xfrm>
          <a:custGeom>
            <a:avLst/>
            <a:gdLst/>
            <a:ahLst/>
            <a:cxnLst/>
            <a:rect l="l" t="t" r="r" b="b"/>
            <a:pathLst>
              <a:path w="33527" h="33527">
                <a:moveTo>
                  <a:pt x="10668" y="0"/>
                </a:moveTo>
                <a:lnTo>
                  <a:pt x="0" y="22860"/>
                </a:lnTo>
                <a:lnTo>
                  <a:pt x="22860" y="33528"/>
                </a:lnTo>
                <a:lnTo>
                  <a:pt x="33527" y="9144"/>
                </a:lnTo>
                <a:lnTo>
                  <a:pt x="10668" y="0"/>
                </a:lnTo>
                <a:close/>
              </a:path>
            </a:pathLst>
          </a:custGeom>
          <a:solidFill>
            <a:srgbClr val="FF0000"/>
          </a:solidFill>
        </p:spPr>
        <p:txBody>
          <a:bodyPr wrap="square" lIns="0" tIns="0" rIns="0" bIns="0" rtlCol="0">
            <a:noAutofit/>
          </a:bodyPr>
          <a:lstStyle/>
          <a:p>
            <a:endParaRPr sz="1631"/>
          </a:p>
        </p:txBody>
      </p:sp>
      <p:sp>
        <p:nvSpPr>
          <p:cNvPr id="1224" name="object 1224"/>
          <p:cNvSpPr/>
          <p:nvPr/>
        </p:nvSpPr>
        <p:spPr>
          <a:xfrm>
            <a:off x="7252654" y="5057890"/>
            <a:ext cx="30377" cy="30377"/>
          </a:xfrm>
          <a:custGeom>
            <a:avLst/>
            <a:gdLst/>
            <a:ahLst/>
            <a:cxnLst/>
            <a:rect l="l" t="t" r="r" b="b"/>
            <a:pathLst>
              <a:path w="33527" h="33527">
                <a:moveTo>
                  <a:pt x="9144" y="0"/>
                </a:moveTo>
                <a:lnTo>
                  <a:pt x="0" y="22859"/>
                </a:lnTo>
                <a:lnTo>
                  <a:pt x="22859" y="33527"/>
                </a:lnTo>
                <a:lnTo>
                  <a:pt x="33527" y="10667"/>
                </a:lnTo>
                <a:lnTo>
                  <a:pt x="9144" y="0"/>
                </a:lnTo>
                <a:close/>
              </a:path>
            </a:pathLst>
          </a:custGeom>
          <a:solidFill>
            <a:srgbClr val="FF0000"/>
          </a:solidFill>
        </p:spPr>
        <p:txBody>
          <a:bodyPr wrap="square" lIns="0" tIns="0" rIns="0" bIns="0" rtlCol="0">
            <a:noAutofit/>
          </a:bodyPr>
          <a:lstStyle/>
          <a:p>
            <a:endParaRPr sz="1631"/>
          </a:p>
        </p:txBody>
      </p:sp>
      <p:sp>
        <p:nvSpPr>
          <p:cNvPr id="1225" name="object 1225"/>
          <p:cNvSpPr/>
          <p:nvPr/>
        </p:nvSpPr>
        <p:spPr>
          <a:xfrm>
            <a:off x="7294078" y="5075840"/>
            <a:ext cx="30377" cy="30377"/>
          </a:xfrm>
          <a:custGeom>
            <a:avLst/>
            <a:gdLst/>
            <a:ahLst/>
            <a:cxnLst/>
            <a:rect l="l" t="t" r="r" b="b"/>
            <a:pathLst>
              <a:path w="33527" h="33527">
                <a:moveTo>
                  <a:pt x="10667" y="0"/>
                </a:moveTo>
                <a:lnTo>
                  <a:pt x="0" y="24384"/>
                </a:lnTo>
                <a:lnTo>
                  <a:pt x="24383" y="33528"/>
                </a:lnTo>
                <a:lnTo>
                  <a:pt x="33527" y="10668"/>
                </a:lnTo>
                <a:lnTo>
                  <a:pt x="10667" y="0"/>
                </a:lnTo>
                <a:close/>
              </a:path>
            </a:pathLst>
          </a:custGeom>
          <a:solidFill>
            <a:srgbClr val="FF0000"/>
          </a:solidFill>
        </p:spPr>
        <p:txBody>
          <a:bodyPr wrap="square" lIns="0" tIns="0" rIns="0" bIns="0" rtlCol="0">
            <a:noAutofit/>
          </a:bodyPr>
          <a:lstStyle/>
          <a:p>
            <a:endParaRPr sz="1631"/>
          </a:p>
        </p:txBody>
      </p:sp>
      <p:sp>
        <p:nvSpPr>
          <p:cNvPr id="1226" name="object 1226"/>
          <p:cNvSpPr/>
          <p:nvPr/>
        </p:nvSpPr>
        <p:spPr>
          <a:xfrm>
            <a:off x="7336883" y="5095171"/>
            <a:ext cx="30378" cy="30378"/>
          </a:xfrm>
          <a:custGeom>
            <a:avLst/>
            <a:gdLst/>
            <a:ahLst/>
            <a:cxnLst/>
            <a:rect l="l" t="t" r="r" b="b"/>
            <a:pathLst>
              <a:path w="33528" h="33528">
                <a:moveTo>
                  <a:pt x="10668" y="0"/>
                </a:moveTo>
                <a:lnTo>
                  <a:pt x="0" y="22860"/>
                </a:lnTo>
                <a:lnTo>
                  <a:pt x="22860" y="33528"/>
                </a:lnTo>
                <a:lnTo>
                  <a:pt x="33528" y="9144"/>
                </a:lnTo>
                <a:lnTo>
                  <a:pt x="10668" y="0"/>
                </a:lnTo>
                <a:close/>
              </a:path>
            </a:pathLst>
          </a:custGeom>
          <a:solidFill>
            <a:srgbClr val="FF0000"/>
          </a:solidFill>
        </p:spPr>
        <p:txBody>
          <a:bodyPr wrap="square" lIns="0" tIns="0" rIns="0" bIns="0" rtlCol="0">
            <a:noAutofit/>
          </a:bodyPr>
          <a:lstStyle/>
          <a:p>
            <a:endParaRPr sz="1631"/>
          </a:p>
        </p:txBody>
      </p:sp>
      <p:sp>
        <p:nvSpPr>
          <p:cNvPr id="1227" name="object 1227"/>
          <p:cNvSpPr/>
          <p:nvPr/>
        </p:nvSpPr>
        <p:spPr>
          <a:xfrm>
            <a:off x="7378307" y="5113121"/>
            <a:ext cx="30377" cy="30378"/>
          </a:xfrm>
          <a:custGeom>
            <a:avLst/>
            <a:gdLst/>
            <a:ahLst/>
            <a:cxnLst/>
            <a:rect l="l" t="t" r="r" b="b"/>
            <a:pathLst>
              <a:path w="33527" h="33527">
                <a:moveTo>
                  <a:pt x="10668" y="0"/>
                </a:moveTo>
                <a:lnTo>
                  <a:pt x="0" y="22860"/>
                </a:lnTo>
                <a:lnTo>
                  <a:pt x="24384" y="33528"/>
                </a:lnTo>
                <a:lnTo>
                  <a:pt x="33527" y="10668"/>
                </a:lnTo>
                <a:lnTo>
                  <a:pt x="10668" y="0"/>
                </a:lnTo>
                <a:close/>
              </a:path>
            </a:pathLst>
          </a:custGeom>
          <a:solidFill>
            <a:srgbClr val="FF0000"/>
          </a:solidFill>
        </p:spPr>
        <p:txBody>
          <a:bodyPr wrap="square" lIns="0" tIns="0" rIns="0" bIns="0" rtlCol="0">
            <a:noAutofit/>
          </a:bodyPr>
          <a:lstStyle/>
          <a:p>
            <a:endParaRPr sz="1631"/>
          </a:p>
        </p:txBody>
      </p:sp>
      <p:sp>
        <p:nvSpPr>
          <p:cNvPr id="1228" name="object 1228"/>
          <p:cNvSpPr/>
          <p:nvPr/>
        </p:nvSpPr>
        <p:spPr>
          <a:xfrm>
            <a:off x="7421112" y="5131072"/>
            <a:ext cx="30377" cy="30378"/>
          </a:xfrm>
          <a:custGeom>
            <a:avLst/>
            <a:gdLst/>
            <a:ahLst/>
            <a:cxnLst/>
            <a:rect l="l" t="t" r="r" b="b"/>
            <a:pathLst>
              <a:path w="33527" h="33528">
                <a:moveTo>
                  <a:pt x="10668" y="0"/>
                </a:moveTo>
                <a:lnTo>
                  <a:pt x="0" y="24384"/>
                </a:lnTo>
                <a:lnTo>
                  <a:pt x="22859" y="33528"/>
                </a:lnTo>
                <a:lnTo>
                  <a:pt x="33527" y="10668"/>
                </a:lnTo>
                <a:lnTo>
                  <a:pt x="10668" y="0"/>
                </a:lnTo>
                <a:close/>
              </a:path>
            </a:pathLst>
          </a:custGeom>
          <a:solidFill>
            <a:srgbClr val="FF0000"/>
          </a:solidFill>
        </p:spPr>
        <p:txBody>
          <a:bodyPr wrap="square" lIns="0" tIns="0" rIns="0" bIns="0" rtlCol="0">
            <a:noAutofit/>
          </a:bodyPr>
          <a:lstStyle/>
          <a:p>
            <a:endParaRPr sz="1631"/>
          </a:p>
        </p:txBody>
      </p:sp>
      <p:sp>
        <p:nvSpPr>
          <p:cNvPr id="1229" name="object 1229"/>
          <p:cNvSpPr/>
          <p:nvPr/>
        </p:nvSpPr>
        <p:spPr>
          <a:xfrm>
            <a:off x="7462537" y="5150403"/>
            <a:ext cx="30377" cy="30378"/>
          </a:xfrm>
          <a:custGeom>
            <a:avLst/>
            <a:gdLst/>
            <a:ahLst/>
            <a:cxnLst/>
            <a:rect l="l" t="t" r="r" b="b"/>
            <a:pathLst>
              <a:path w="33527" h="33527">
                <a:moveTo>
                  <a:pt x="10668" y="0"/>
                </a:moveTo>
                <a:lnTo>
                  <a:pt x="0" y="22860"/>
                </a:lnTo>
                <a:lnTo>
                  <a:pt x="24383" y="33528"/>
                </a:lnTo>
                <a:lnTo>
                  <a:pt x="33527" y="9143"/>
                </a:lnTo>
                <a:lnTo>
                  <a:pt x="10668" y="0"/>
                </a:lnTo>
                <a:close/>
              </a:path>
            </a:pathLst>
          </a:custGeom>
          <a:solidFill>
            <a:srgbClr val="FF0000"/>
          </a:solidFill>
        </p:spPr>
        <p:txBody>
          <a:bodyPr wrap="square" lIns="0" tIns="0" rIns="0" bIns="0" rtlCol="0">
            <a:noAutofit/>
          </a:bodyPr>
          <a:lstStyle/>
          <a:p>
            <a:endParaRPr sz="1631"/>
          </a:p>
        </p:txBody>
      </p:sp>
      <p:sp>
        <p:nvSpPr>
          <p:cNvPr id="1230" name="object 1230"/>
          <p:cNvSpPr/>
          <p:nvPr/>
        </p:nvSpPr>
        <p:spPr>
          <a:xfrm>
            <a:off x="7505341" y="5168354"/>
            <a:ext cx="30377" cy="30377"/>
          </a:xfrm>
          <a:custGeom>
            <a:avLst/>
            <a:gdLst/>
            <a:ahLst/>
            <a:cxnLst/>
            <a:rect l="l" t="t" r="r" b="b"/>
            <a:pathLst>
              <a:path w="33527" h="33527">
                <a:moveTo>
                  <a:pt x="10667" y="0"/>
                </a:moveTo>
                <a:lnTo>
                  <a:pt x="0" y="22860"/>
                </a:lnTo>
                <a:lnTo>
                  <a:pt x="22859" y="33527"/>
                </a:lnTo>
                <a:lnTo>
                  <a:pt x="33527" y="10668"/>
                </a:lnTo>
                <a:lnTo>
                  <a:pt x="10667" y="0"/>
                </a:lnTo>
                <a:close/>
              </a:path>
            </a:pathLst>
          </a:custGeom>
          <a:solidFill>
            <a:srgbClr val="FF0000"/>
          </a:solidFill>
        </p:spPr>
        <p:txBody>
          <a:bodyPr wrap="square" lIns="0" tIns="0" rIns="0" bIns="0" rtlCol="0">
            <a:noAutofit/>
          </a:bodyPr>
          <a:lstStyle/>
          <a:p>
            <a:endParaRPr sz="1631"/>
          </a:p>
        </p:txBody>
      </p:sp>
      <p:sp>
        <p:nvSpPr>
          <p:cNvPr id="1231" name="object 1231"/>
          <p:cNvSpPr/>
          <p:nvPr/>
        </p:nvSpPr>
        <p:spPr>
          <a:xfrm>
            <a:off x="7548147" y="5186304"/>
            <a:ext cx="28996" cy="30377"/>
          </a:xfrm>
          <a:custGeom>
            <a:avLst/>
            <a:gdLst/>
            <a:ahLst/>
            <a:cxnLst/>
            <a:rect l="l" t="t" r="r" b="b"/>
            <a:pathLst>
              <a:path w="32003" h="33527">
                <a:moveTo>
                  <a:pt x="9144" y="0"/>
                </a:moveTo>
                <a:lnTo>
                  <a:pt x="0" y="24383"/>
                </a:lnTo>
                <a:lnTo>
                  <a:pt x="22860" y="33527"/>
                </a:lnTo>
                <a:lnTo>
                  <a:pt x="32003" y="10668"/>
                </a:lnTo>
                <a:lnTo>
                  <a:pt x="9144" y="0"/>
                </a:lnTo>
                <a:close/>
              </a:path>
            </a:pathLst>
          </a:custGeom>
          <a:solidFill>
            <a:srgbClr val="FF0000"/>
          </a:solidFill>
        </p:spPr>
        <p:txBody>
          <a:bodyPr wrap="square" lIns="0" tIns="0" rIns="0" bIns="0" rtlCol="0">
            <a:noAutofit/>
          </a:bodyPr>
          <a:lstStyle/>
          <a:p>
            <a:endParaRPr sz="1631"/>
          </a:p>
        </p:txBody>
      </p:sp>
      <p:sp>
        <p:nvSpPr>
          <p:cNvPr id="1232" name="object 1232"/>
          <p:cNvSpPr/>
          <p:nvPr/>
        </p:nvSpPr>
        <p:spPr>
          <a:xfrm>
            <a:off x="7589571" y="5205636"/>
            <a:ext cx="30377" cy="30377"/>
          </a:xfrm>
          <a:custGeom>
            <a:avLst/>
            <a:gdLst/>
            <a:ahLst/>
            <a:cxnLst/>
            <a:rect l="l" t="t" r="r" b="b"/>
            <a:pathLst>
              <a:path w="33527" h="33527">
                <a:moveTo>
                  <a:pt x="10668" y="0"/>
                </a:moveTo>
                <a:lnTo>
                  <a:pt x="0" y="22859"/>
                </a:lnTo>
                <a:lnTo>
                  <a:pt x="22860" y="33527"/>
                </a:lnTo>
                <a:lnTo>
                  <a:pt x="33527" y="9143"/>
                </a:lnTo>
                <a:lnTo>
                  <a:pt x="10668" y="0"/>
                </a:lnTo>
                <a:close/>
              </a:path>
            </a:pathLst>
          </a:custGeom>
          <a:solidFill>
            <a:srgbClr val="FF0000"/>
          </a:solidFill>
        </p:spPr>
        <p:txBody>
          <a:bodyPr wrap="square" lIns="0" tIns="0" rIns="0" bIns="0" rtlCol="0">
            <a:noAutofit/>
          </a:bodyPr>
          <a:lstStyle/>
          <a:p>
            <a:endParaRPr sz="1631"/>
          </a:p>
        </p:txBody>
      </p:sp>
      <p:sp>
        <p:nvSpPr>
          <p:cNvPr id="1233" name="object 1233"/>
          <p:cNvSpPr/>
          <p:nvPr/>
        </p:nvSpPr>
        <p:spPr>
          <a:xfrm>
            <a:off x="7632376" y="5223586"/>
            <a:ext cx="30377" cy="30377"/>
          </a:xfrm>
          <a:custGeom>
            <a:avLst/>
            <a:gdLst/>
            <a:ahLst/>
            <a:cxnLst/>
            <a:rect l="l" t="t" r="r" b="b"/>
            <a:pathLst>
              <a:path w="33527" h="33527">
                <a:moveTo>
                  <a:pt x="9144" y="0"/>
                </a:moveTo>
                <a:lnTo>
                  <a:pt x="0" y="22859"/>
                </a:lnTo>
                <a:lnTo>
                  <a:pt x="22859" y="33527"/>
                </a:lnTo>
                <a:lnTo>
                  <a:pt x="33527" y="10667"/>
                </a:lnTo>
                <a:lnTo>
                  <a:pt x="9144" y="0"/>
                </a:lnTo>
                <a:close/>
              </a:path>
            </a:pathLst>
          </a:custGeom>
          <a:solidFill>
            <a:srgbClr val="FF0000"/>
          </a:solidFill>
        </p:spPr>
        <p:txBody>
          <a:bodyPr wrap="square" lIns="0" tIns="0" rIns="0" bIns="0" rtlCol="0">
            <a:noAutofit/>
          </a:bodyPr>
          <a:lstStyle/>
          <a:p>
            <a:endParaRPr sz="1631"/>
          </a:p>
        </p:txBody>
      </p:sp>
      <p:sp>
        <p:nvSpPr>
          <p:cNvPr id="1234" name="object 1234"/>
          <p:cNvSpPr/>
          <p:nvPr/>
        </p:nvSpPr>
        <p:spPr>
          <a:xfrm>
            <a:off x="7673800" y="5242917"/>
            <a:ext cx="30377" cy="28997"/>
          </a:xfrm>
          <a:custGeom>
            <a:avLst/>
            <a:gdLst/>
            <a:ahLst/>
            <a:cxnLst/>
            <a:rect l="l" t="t" r="r" b="b"/>
            <a:pathLst>
              <a:path w="33527" h="32003">
                <a:moveTo>
                  <a:pt x="10667" y="0"/>
                </a:moveTo>
                <a:lnTo>
                  <a:pt x="0" y="22860"/>
                </a:lnTo>
                <a:lnTo>
                  <a:pt x="22859" y="32004"/>
                </a:lnTo>
                <a:lnTo>
                  <a:pt x="33527" y="9144"/>
                </a:lnTo>
                <a:lnTo>
                  <a:pt x="10667" y="0"/>
                </a:lnTo>
                <a:close/>
              </a:path>
            </a:pathLst>
          </a:custGeom>
          <a:solidFill>
            <a:srgbClr val="FF0000"/>
          </a:solidFill>
        </p:spPr>
        <p:txBody>
          <a:bodyPr wrap="square" lIns="0" tIns="0" rIns="0" bIns="0" rtlCol="0">
            <a:noAutofit/>
          </a:bodyPr>
          <a:lstStyle/>
          <a:p>
            <a:endParaRPr sz="1631"/>
          </a:p>
        </p:txBody>
      </p:sp>
      <p:sp>
        <p:nvSpPr>
          <p:cNvPr id="1235" name="object 1235"/>
          <p:cNvSpPr/>
          <p:nvPr/>
        </p:nvSpPr>
        <p:spPr>
          <a:xfrm>
            <a:off x="7716604" y="5260867"/>
            <a:ext cx="30378" cy="30378"/>
          </a:xfrm>
          <a:custGeom>
            <a:avLst/>
            <a:gdLst/>
            <a:ahLst/>
            <a:cxnLst/>
            <a:rect l="l" t="t" r="r" b="b"/>
            <a:pathLst>
              <a:path w="33528" h="33527">
                <a:moveTo>
                  <a:pt x="9144" y="0"/>
                </a:moveTo>
                <a:lnTo>
                  <a:pt x="0" y="22859"/>
                </a:lnTo>
                <a:lnTo>
                  <a:pt x="22860" y="33527"/>
                </a:lnTo>
                <a:lnTo>
                  <a:pt x="33528" y="10667"/>
                </a:lnTo>
                <a:lnTo>
                  <a:pt x="9144" y="0"/>
                </a:lnTo>
                <a:close/>
              </a:path>
            </a:pathLst>
          </a:custGeom>
          <a:solidFill>
            <a:srgbClr val="FF0000"/>
          </a:solidFill>
        </p:spPr>
        <p:txBody>
          <a:bodyPr wrap="square" lIns="0" tIns="0" rIns="0" bIns="0" rtlCol="0">
            <a:noAutofit/>
          </a:bodyPr>
          <a:lstStyle/>
          <a:p>
            <a:endParaRPr sz="1631"/>
          </a:p>
        </p:txBody>
      </p:sp>
      <p:sp>
        <p:nvSpPr>
          <p:cNvPr id="1236" name="object 1236"/>
          <p:cNvSpPr/>
          <p:nvPr/>
        </p:nvSpPr>
        <p:spPr>
          <a:xfrm>
            <a:off x="7758029" y="5278818"/>
            <a:ext cx="30377" cy="30378"/>
          </a:xfrm>
          <a:custGeom>
            <a:avLst/>
            <a:gdLst/>
            <a:ahLst/>
            <a:cxnLst/>
            <a:rect l="l" t="t" r="r" b="b"/>
            <a:pathLst>
              <a:path w="33527" h="33527">
                <a:moveTo>
                  <a:pt x="10668" y="0"/>
                </a:moveTo>
                <a:lnTo>
                  <a:pt x="0" y="24384"/>
                </a:lnTo>
                <a:lnTo>
                  <a:pt x="22860" y="33528"/>
                </a:lnTo>
                <a:lnTo>
                  <a:pt x="33527" y="10668"/>
                </a:lnTo>
                <a:lnTo>
                  <a:pt x="10668" y="0"/>
                </a:lnTo>
                <a:close/>
              </a:path>
            </a:pathLst>
          </a:custGeom>
          <a:solidFill>
            <a:srgbClr val="FF0000"/>
          </a:solidFill>
        </p:spPr>
        <p:txBody>
          <a:bodyPr wrap="square" lIns="0" tIns="0" rIns="0" bIns="0" rtlCol="0">
            <a:noAutofit/>
          </a:bodyPr>
          <a:lstStyle/>
          <a:p>
            <a:endParaRPr sz="1631"/>
          </a:p>
        </p:txBody>
      </p:sp>
      <p:sp>
        <p:nvSpPr>
          <p:cNvPr id="1237" name="object 1237"/>
          <p:cNvSpPr/>
          <p:nvPr/>
        </p:nvSpPr>
        <p:spPr>
          <a:xfrm>
            <a:off x="7800834" y="5298150"/>
            <a:ext cx="30377" cy="30377"/>
          </a:xfrm>
          <a:custGeom>
            <a:avLst/>
            <a:gdLst/>
            <a:ahLst/>
            <a:cxnLst/>
            <a:rect l="l" t="t" r="r" b="b"/>
            <a:pathLst>
              <a:path w="33527" h="33527">
                <a:moveTo>
                  <a:pt x="9144" y="0"/>
                </a:moveTo>
                <a:lnTo>
                  <a:pt x="0" y="22859"/>
                </a:lnTo>
                <a:lnTo>
                  <a:pt x="22859" y="33527"/>
                </a:lnTo>
                <a:lnTo>
                  <a:pt x="33527" y="9143"/>
                </a:lnTo>
                <a:lnTo>
                  <a:pt x="9144" y="0"/>
                </a:lnTo>
                <a:close/>
              </a:path>
            </a:pathLst>
          </a:custGeom>
          <a:solidFill>
            <a:srgbClr val="FF0000"/>
          </a:solidFill>
        </p:spPr>
        <p:txBody>
          <a:bodyPr wrap="square" lIns="0" tIns="0" rIns="0" bIns="0" rtlCol="0">
            <a:noAutofit/>
          </a:bodyPr>
          <a:lstStyle/>
          <a:p>
            <a:endParaRPr sz="1631"/>
          </a:p>
        </p:txBody>
      </p:sp>
      <p:sp>
        <p:nvSpPr>
          <p:cNvPr id="1238" name="object 1238"/>
          <p:cNvSpPr/>
          <p:nvPr/>
        </p:nvSpPr>
        <p:spPr>
          <a:xfrm>
            <a:off x="7842258" y="5316100"/>
            <a:ext cx="30377" cy="30377"/>
          </a:xfrm>
          <a:custGeom>
            <a:avLst/>
            <a:gdLst/>
            <a:ahLst/>
            <a:cxnLst/>
            <a:rect l="l" t="t" r="r" b="b"/>
            <a:pathLst>
              <a:path w="33527" h="33527">
                <a:moveTo>
                  <a:pt x="10668" y="0"/>
                </a:moveTo>
                <a:lnTo>
                  <a:pt x="0" y="22860"/>
                </a:lnTo>
                <a:lnTo>
                  <a:pt x="24383" y="33528"/>
                </a:lnTo>
                <a:lnTo>
                  <a:pt x="33527" y="10668"/>
                </a:lnTo>
                <a:lnTo>
                  <a:pt x="10668" y="0"/>
                </a:lnTo>
                <a:close/>
              </a:path>
            </a:pathLst>
          </a:custGeom>
          <a:solidFill>
            <a:srgbClr val="FF0000"/>
          </a:solidFill>
        </p:spPr>
        <p:txBody>
          <a:bodyPr wrap="square" lIns="0" tIns="0" rIns="0" bIns="0" rtlCol="0">
            <a:noAutofit/>
          </a:bodyPr>
          <a:lstStyle/>
          <a:p>
            <a:endParaRPr sz="1631"/>
          </a:p>
        </p:txBody>
      </p:sp>
      <p:sp>
        <p:nvSpPr>
          <p:cNvPr id="1239" name="object 1239"/>
          <p:cNvSpPr/>
          <p:nvPr/>
        </p:nvSpPr>
        <p:spPr>
          <a:xfrm>
            <a:off x="7885063" y="5334051"/>
            <a:ext cx="30377" cy="30377"/>
          </a:xfrm>
          <a:custGeom>
            <a:avLst/>
            <a:gdLst/>
            <a:ahLst/>
            <a:cxnLst/>
            <a:rect l="l" t="t" r="r" b="b"/>
            <a:pathLst>
              <a:path w="33527" h="33527">
                <a:moveTo>
                  <a:pt x="10667" y="0"/>
                </a:moveTo>
                <a:lnTo>
                  <a:pt x="0" y="24383"/>
                </a:lnTo>
                <a:lnTo>
                  <a:pt x="22859" y="33527"/>
                </a:lnTo>
                <a:lnTo>
                  <a:pt x="33527" y="10667"/>
                </a:lnTo>
                <a:lnTo>
                  <a:pt x="10667" y="0"/>
                </a:lnTo>
                <a:close/>
              </a:path>
            </a:pathLst>
          </a:custGeom>
          <a:solidFill>
            <a:srgbClr val="FF0000"/>
          </a:solidFill>
        </p:spPr>
        <p:txBody>
          <a:bodyPr wrap="square" lIns="0" tIns="0" rIns="0" bIns="0" rtlCol="0">
            <a:noAutofit/>
          </a:bodyPr>
          <a:lstStyle/>
          <a:p>
            <a:endParaRPr sz="1631"/>
          </a:p>
        </p:txBody>
      </p:sp>
      <p:sp>
        <p:nvSpPr>
          <p:cNvPr id="1240" name="object 1240"/>
          <p:cNvSpPr/>
          <p:nvPr/>
        </p:nvSpPr>
        <p:spPr>
          <a:xfrm>
            <a:off x="7926487" y="5353382"/>
            <a:ext cx="30377" cy="30377"/>
          </a:xfrm>
          <a:custGeom>
            <a:avLst/>
            <a:gdLst/>
            <a:ahLst/>
            <a:cxnLst/>
            <a:rect l="l" t="t" r="r" b="b"/>
            <a:pathLst>
              <a:path w="33527" h="33527">
                <a:moveTo>
                  <a:pt x="10668" y="0"/>
                </a:moveTo>
                <a:lnTo>
                  <a:pt x="0" y="22860"/>
                </a:lnTo>
                <a:lnTo>
                  <a:pt x="24384" y="33528"/>
                </a:lnTo>
                <a:lnTo>
                  <a:pt x="33527" y="9144"/>
                </a:lnTo>
                <a:lnTo>
                  <a:pt x="10668" y="0"/>
                </a:lnTo>
                <a:close/>
              </a:path>
            </a:pathLst>
          </a:custGeom>
          <a:solidFill>
            <a:srgbClr val="FF0000"/>
          </a:solidFill>
        </p:spPr>
        <p:txBody>
          <a:bodyPr wrap="square" lIns="0" tIns="0" rIns="0" bIns="0" rtlCol="0">
            <a:noAutofit/>
          </a:bodyPr>
          <a:lstStyle/>
          <a:p>
            <a:endParaRPr sz="1631"/>
          </a:p>
        </p:txBody>
      </p:sp>
      <p:sp>
        <p:nvSpPr>
          <p:cNvPr id="1241" name="object 1241"/>
          <p:cNvSpPr/>
          <p:nvPr/>
        </p:nvSpPr>
        <p:spPr>
          <a:xfrm>
            <a:off x="7969292" y="5371332"/>
            <a:ext cx="30377" cy="30378"/>
          </a:xfrm>
          <a:custGeom>
            <a:avLst/>
            <a:gdLst/>
            <a:ahLst/>
            <a:cxnLst/>
            <a:rect l="l" t="t" r="r" b="b"/>
            <a:pathLst>
              <a:path w="33527" h="33528">
                <a:moveTo>
                  <a:pt x="10668" y="0"/>
                </a:moveTo>
                <a:lnTo>
                  <a:pt x="0" y="22860"/>
                </a:lnTo>
                <a:lnTo>
                  <a:pt x="22860" y="33528"/>
                </a:lnTo>
                <a:lnTo>
                  <a:pt x="33527" y="10668"/>
                </a:lnTo>
                <a:lnTo>
                  <a:pt x="10668" y="0"/>
                </a:lnTo>
                <a:close/>
              </a:path>
            </a:pathLst>
          </a:custGeom>
          <a:solidFill>
            <a:srgbClr val="FF0000"/>
          </a:solidFill>
        </p:spPr>
        <p:txBody>
          <a:bodyPr wrap="square" lIns="0" tIns="0" rIns="0" bIns="0" rtlCol="0">
            <a:noAutofit/>
          </a:bodyPr>
          <a:lstStyle/>
          <a:p>
            <a:endParaRPr sz="1631"/>
          </a:p>
        </p:txBody>
      </p:sp>
      <p:sp>
        <p:nvSpPr>
          <p:cNvPr id="1242" name="object 1242"/>
          <p:cNvSpPr/>
          <p:nvPr/>
        </p:nvSpPr>
        <p:spPr>
          <a:xfrm>
            <a:off x="8010716" y="5389283"/>
            <a:ext cx="30377" cy="30377"/>
          </a:xfrm>
          <a:custGeom>
            <a:avLst/>
            <a:gdLst/>
            <a:ahLst/>
            <a:cxnLst/>
            <a:rect l="l" t="t" r="r" b="b"/>
            <a:pathLst>
              <a:path w="33527" h="33527">
                <a:moveTo>
                  <a:pt x="10668" y="0"/>
                </a:moveTo>
                <a:lnTo>
                  <a:pt x="0" y="24383"/>
                </a:lnTo>
                <a:lnTo>
                  <a:pt x="24383" y="33527"/>
                </a:lnTo>
                <a:lnTo>
                  <a:pt x="33527" y="10668"/>
                </a:lnTo>
                <a:lnTo>
                  <a:pt x="10668" y="0"/>
                </a:lnTo>
                <a:close/>
              </a:path>
            </a:pathLst>
          </a:custGeom>
          <a:solidFill>
            <a:srgbClr val="FF0000"/>
          </a:solidFill>
        </p:spPr>
        <p:txBody>
          <a:bodyPr wrap="square" lIns="0" tIns="0" rIns="0" bIns="0" rtlCol="0">
            <a:noAutofit/>
          </a:bodyPr>
          <a:lstStyle/>
          <a:p>
            <a:endParaRPr sz="1631"/>
          </a:p>
        </p:txBody>
      </p:sp>
      <p:sp>
        <p:nvSpPr>
          <p:cNvPr id="1243" name="object 1243"/>
          <p:cNvSpPr/>
          <p:nvPr/>
        </p:nvSpPr>
        <p:spPr>
          <a:xfrm>
            <a:off x="8053521" y="5408614"/>
            <a:ext cx="30377" cy="30378"/>
          </a:xfrm>
          <a:custGeom>
            <a:avLst/>
            <a:gdLst/>
            <a:ahLst/>
            <a:cxnLst/>
            <a:rect l="l" t="t" r="r" b="b"/>
            <a:pathLst>
              <a:path w="33527" h="33527">
                <a:moveTo>
                  <a:pt x="10667" y="0"/>
                </a:moveTo>
                <a:lnTo>
                  <a:pt x="0" y="22859"/>
                </a:lnTo>
                <a:lnTo>
                  <a:pt x="22859" y="33528"/>
                </a:lnTo>
                <a:lnTo>
                  <a:pt x="33527" y="9143"/>
                </a:lnTo>
                <a:lnTo>
                  <a:pt x="10667" y="0"/>
                </a:lnTo>
                <a:close/>
              </a:path>
            </a:pathLst>
          </a:custGeom>
          <a:solidFill>
            <a:srgbClr val="FF0000"/>
          </a:solidFill>
        </p:spPr>
        <p:txBody>
          <a:bodyPr wrap="square" lIns="0" tIns="0" rIns="0" bIns="0" rtlCol="0">
            <a:noAutofit/>
          </a:bodyPr>
          <a:lstStyle/>
          <a:p>
            <a:endParaRPr sz="1631"/>
          </a:p>
        </p:txBody>
      </p:sp>
      <p:sp>
        <p:nvSpPr>
          <p:cNvPr id="1244" name="object 1244"/>
          <p:cNvSpPr/>
          <p:nvPr/>
        </p:nvSpPr>
        <p:spPr>
          <a:xfrm>
            <a:off x="8096326" y="5426564"/>
            <a:ext cx="28997" cy="30378"/>
          </a:xfrm>
          <a:custGeom>
            <a:avLst/>
            <a:gdLst/>
            <a:ahLst/>
            <a:cxnLst/>
            <a:rect l="l" t="t" r="r" b="b"/>
            <a:pathLst>
              <a:path w="32004" h="33527">
                <a:moveTo>
                  <a:pt x="9144" y="0"/>
                </a:moveTo>
                <a:lnTo>
                  <a:pt x="0" y="22859"/>
                </a:lnTo>
                <a:lnTo>
                  <a:pt x="22860" y="33528"/>
                </a:lnTo>
                <a:lnTo>
                  <a:pt x="32004" y="10668"/>
                </a:lnTo>
                <a:lnTo>
                  <a:pt x="9144" y="0"/>
                </a:lnTo>
                <a:close/>
              </a:path>
            </a:pathLst>
          </a:custGeom>
          <a:solidFill>
            <a:srgbClr val="FF0000"/>
          </a:solidFill>
        </p:spPr>
        <p:txBody>
          <a:bodyPr wrap="square" lIns="0" tIns="0" rIns="0" bIns="0" rtlCol="0">
            <a:noAutofit/>
          </a:bodyPr>
          <a:lstStyle/>
          <a:p>
            <a:endParaRPr sz="1631"/>
          </a:p>
        </p:txBody>
      </p:sp>
      <p:sp>
        <p:nvSpPr>
          <p:cNvPr id="1245" name="object 1245"/>
          <p:cNvSpPr/>
          <p:nvPr/>
        </p:nvSpPr>
        <p:spPr>
          <a:xfrm>
            <a:off x="8137750" y="5444515"/>
            <a:ext cx="30377" cy="30378"/>
          </a:xfrm>
          <a:custGeom>
            <a:avLst/>
            <a:gdLst/>
            <a:ahLst/>
            <a:cxnLst/>
            <a:rect l="l" t="t" r="r" b="b"/>
            <a:pathLst>
              <a:path w="33527" h="33527">
                <a:moveTo>
                  <a:pt x="10668" y="0"/>
                </a:moveTo>
                <a:lnTo>
                  <a:pt x="0" y="24384"/>
                </a:lnTo>
                <a:lnTo>
                  <a:pt x="22860" y="33528"/>
                </a:lnTo>
                <a:lnTo>
                  <a:pt x="33527" y="10668"/>
                </a:lnTo>
                <a:lnTo>
                  <a:pt x="10668" y="0"/>
                </a:lnTo>
                <a:close/>
              </a:path>
            </a:pathLst>
          </a:custGeom>
          <a:solidFill>
            <a:srgbClr val="FF0000"/>
          </a:solidFill>
        </p:spPr>
        <p:txBody>
          <a:bodyPr wrap="square" lIns="0" tIns="0" rIns="0" bIns="0" rtlCol="0">
            <a:noAutofit/>
          </a:bodyPr>
          <a:lstStyle/>
          <a:p>
            <a:endParaRPr sz="1631"/>
          </a:p>
        </p:txBody>
      </p:sp>
      <p:sp>
        <p:nvSpPr>
          <p:cNvPr id="1246" name="object 1246"/>
          <p:cNvSpPr/>
          <p:nvPr/>
        </p:nvSpPr>
        <p:spPr>
          <a:xfrm>
            <a:off x="8180555" y="5463846"/>
            <a:ext cx="30377" cy="30378"/>
          </a:xfrm>
          <a:custGeom>
            <a:avLst/>
            <a:gdLst/>
            <a:ahLst/>
            <a:cxnLst/>
            <a:rect l="l" t="t" r="r" b="b"/>
            <a:pathLst>
              <a:path w="33527" h="33527">
                <a:moveTo>
                  <a:pt x="9144" y="0"/>
                </a:moveTo>
                <a:lnTo>
                  <a:pt x="0" y="22859"/>
                </a:lnTo>
                <a:lnTo>
                  <a:pt x="22859" y="33527"/>
                </a:lnTo>
                <a:lnTo>
                  <a:pt x="33527" y="10667"/>
                </a:lnTo>
                <a:lnTo>
                  <a:pt x="9144" y="0"/>
                </a:lnTo>
                <a:close/>
              </a:path>
            </a:pathLst>
          </a:custGeom>
          <a:solidFill>
            <a:srgbClr val="FF0000"/>
          </a:solidFill>
        </p:spPr>
        <p:txBody>
          <a:bodyPr wrap="square" lIns="0" tIns="0" rIns="0" bIns="0" rtlCol="0">
            <a:noAutofit/>
          </a:bodyPr>
          <a:lstStyle/>
          <a:p>
            <a:endParaRPr sz="1631"/>
          </a:p>
        </p:txBody>
      </p:sp>
      <p:sp>
        <p:nvSpPr>
          <p:cNvPr id="1247" name="object 1247"/>
          <p:cNvSpPr/>
          <p:nvPr/>
        </p:nvSpPr>
        <p:spPr>
          <a:xfrm>
            <a:off x="8221979" y="5481797"/>
            <a:ext cx="17950" cy="24854"/>
          </a:xfrm>
          <a:custGeom>
            <a:avLst/>
            <a:gdLst/>
            <a:ahLst/>
            <a:cxnLst/>
            <a:rect l="l" t="t" r="r" b="b"/>
            <a:pathLst>
              <a:path w="19811" h="27432">
                <a:moveTo>
                  <a:pt x="10667" y="0"/>
                </a:moveTo>
                <a:lnTo>
                  <a:pt x="0" y="22859"/>
                </a:lnTo>
                <a:lnTo>
                  <a:pt x="9144" y="27431"/>
                </a:lnTo>
                <a:lnTo>
                  <a:pt x="19811" y="4571"/>
                </a:lnTo>
                <a:lnTo>
                  <a:pt x="10667" y="0"/>
                </a:lnTo>
                <a:close/>
              </a:path>
            </a:pathLst>
          </a:custGeom>
          <a:solidFill>
            <a:srgbClr val="FF0000"/>
          </a:solidFill>
        </p:spPr>
        <p:txBody>
          <a:bodyPr wrap="square" lIns="0" tIns="0" rIns="0" bIns="0" rtlCol="0">
            <a:noAutofit/>
          </a:bodyPr>
          <a:lstStyle/>
          <a:p>
            <a:endParaRPr sz="1631"/>
          </a:p>
        </p:txBody>
      </p:sp>
      <p:sp>
        <p:nvSpPr>
          <p:cNvPr id="1248" name="object 1248"/>
          <p:cNvSpPr/>
          <p:nvPr/>
        </p:nvSpPr>
        <p:spPr>
          <a:xfrm>
            <a:off x="8641745" y="5005419"/>
            <a:ext cx="487423" cy="487423"/>
          </a:xfrm>
          <a:custGeom>
            <a:avLst/>
            <a:gdLst/>
            <a:ahLst/>
            <a:cxnLst/>
            <a:rect l="l" t="t" r="r" b="b"/>
            <a:pathLst>
              <a:path w="537971" h="537971">
                <a:moveTo>
                  <a:pt x="16763" y="0"/>
                </a:moveTo>
                <a:lnTo>
                  <a:pt x="0" y="16764"/>
                </a:lnTo>
                <a:lnTo>
                  <a:pt x="16763" y="35052"/>
                </a:lnTo>
                <a:lnTo>
                  <a:pt x="35051" y="16764"/>
                </a:lnTo>
                <a:lnTo>
                  <a:pt x="16763" y="0"/>
                </a:lnTo>
                <a:close/>
              </a:path>
              <a:path w="537971" h="537971">
                <a:moveTo>
                  <a:pt x="53339" y="35052"/>
                </a:moveTo>
                <a:lnTo>
                  <a:pt x="35051" y="53340"/>
                </a:lnTo>
                <a:lnTo>
                  <a:pt x="53339" y="71628"/>
                </a:lnTo>
                <a:lnTo>
                  <a:pt x="71627" y="53340"/>
                </a:lnTo>
                <a:lnTo>
                  <a:pt x="53339" y="35052"/>
                </a:lnTo>
                <a:close/>
              </a:path>
              <a:path w="537971" h="537971">
                <a:moveTo>
                  <a:pt x="89915" y="71628"/>
                </a:moveTo>
                <a:lnTo>
                  <a:pt x="71627" y="89916"/>
                </a:lnTo>
                <a:lnTo>
                  <a:pt x="89915" y="106680"/>
                </a:lnTo>
                <a:lnTo>
                  <a:pt x="106679" y="89916"/>
                </a:lnTo>
                <a:lnTo>
                  <a:pt x="89915" y="71628"/>
                </a:lnTo>
                <a:close/>
              </a:path>
              <a:path w="537971" h="537971">
                <a:moveTo>
                  <a:pt x="124967" y="106680"/>
                </a:moveTo>
                <a:lnTo>
                  <a:pt x="106679" y="124968"/>
                </a:lnTo>
                <a:lnTo>
                  <a:pt x="124967" y="143256"/>
                </a:lnTo>
                <a:lnTo>
                  <a:pt x="143255" y="124968"/>
                </a:lnTo>
                <a:lnTo>
                  <a:pt x="124967" y="106680"/>
                </a:lnTo>
                <a:close/>
              </a:path>
              <a:path w="537971" h="537971">
                <a:moveTo>
                  <a:pt x="161543" y="143256"/>
                </a:moveTo>
                <a:lnTo>
                  <a:pt x="143255" y="161544"/>
                </a:lnTo>
                <a:lnTo>
                  <a:pt x="161543" y="178308"/>
                </a:lnTo>
                <a:lnTo>
                  <a:pt x="178307" y="161544"/>
                </a:lnTo>
                <a:lnTo>
                  <a:pt x="161543" y="143256"/>
                </a:lnTo>
                <a:close/>
              </a:path>
              <a:path w="537971" h="537971">
                <a:moveTo>
                  <a:pt x="196595" y="178308"/>
                </a:moveTo>
                <a:lnTo>
                  <a:pt x="178307" y="196596"/>
                </a:lnTo>
                <a:lnTo>
                  <a:pt x="196595" y="214884"/>
                </a:lnTo>
                <a:lnTo>
                  <a:pt x="214883" y="196596"/>
                </a:lnTo>
                <a:lnTo>
                  <a:pt x="196595" y="178308"/>
                </a:lnTo>
                <a:close/>
              </a:path>
              <a:path w="537971" h="537971">
                <a:moveTo>
                  <a:pt x="233171" y="214884"/>
                </a:moveTo>
                <a:lnTo>
                  <a:pt x="214883" y="233172"/>
                </a:lnTo>
                <a:lnTo>
                  <a:pt x="233171" y="251460"/>
                </a:lnTo>
                <a:lnTo>
                  <a:pt x="251459" y="233172"/>
                </a:lnTo>
                <a:lnTo>
                  <a:pt x="233171" y="214884"/>
                </a:lnTo>
                <a:close/>
              </a:path>
              <a:path w="537971" h="537971">
                <a:moveTo>
                  <a:pt x="268223" y="251460"/>
                </a:moveTo>
                <a:lnTo>
                  <a:pt x="251459" y="268224"/>
                </a:lnTo>
                <a:lnTo>
                  <a:pt x="268223" y="286512"/>
                </a:lnTo>
                <a:lnTo>
                  <a:pt x="286511" y="268224"/>
                </a:lnTo>
                <a:lnTo>
                  <a:pt x="268223" y="251460"/>
                </a:lnTo>
                <a:close/>
              </a:path>
              <a:path w="537971" h="537971">
                <a:moveTo>
                  <a:pt x="304799" y="286512"/>
                </a:moveTo>
                <a:lnTo>
                  <a:pt x="286511" y="304800"/>
                </a:lnTo>
                <a:lnTo>
                  <a:pt x="304799" y="323088"/>
                </a:lnTo>
                <a:lnTo>
                  <a:pt x="323087" y="304800"/>
                </a:lnTo>
                <a:lnTo>
                  <a:pt x="304799" y="286512"/>
                </a:lnTo>
                <a:close/>
              </a:path>
              <a:path w="537971" h="537971">
                <a:moveTo>
                  <a:pt x="339851" y="323088"/>
                </a:moveTo>
                <a:lnTo>
                  <a:pt x="323087" y="339852"/>
                </a:lnTo>
                <a:lnTo>
                  <a:pt x="339851" y="358140"/>
                </a:lnTo>
                <a:lnTo>
                  <a:pt x="358139" y="339852"/>
                </a:lnTo>
                <a:lnTo>
                  <a:pt x="339851" y="323088"/>
                </a:lnTo>
                <a:close/>
              </a:path>
              <a:path w="537971" h="537971">
                <a:moveTo>
                  <a:pt x="376427" y="358140"/>
                </a:moveTo>
                <a:lnTo>
                  <a:pt x="358139" y="376428"/>
                </a:lnTo>
                <a:lnTo>
                  <a:pt x="376427" y="394716"/>
                </a:lnTo>
                <a:lnTo>
                  <a:pt x="394715" y="376428"/>
                </a:lnTo>
                <a:lnTo>
                  <a:pt x="376427" y="358140"/>
                </a:lnTo>
                <a:close/>
              </a:path>
              <a:path w="537971" h="537971">
                <a:moveTo>
                  <a:pt x="413003" y="394716"/>
                </a:moveTo>
                <a:lnTo>
                  <a:pt x="394715" y="413004"/>
                </a:lnTo>
                <a:lnTo>
                  <a:pt x="413003" y="429768"/>
                </a:lnTo>
                <a:lnTo>
                  <a:pt x="429767" y="413004"/>
                </a:lnTo>
                <a:lnTo>
                  <a:pt x="413003" y="394716"/>
                </a:lnTo>
                <a:close/>
              </a:path>
              <a:path w="537971" h="537971">
                <a:moveTo>
                  <a:pt x="448055" y="429768"/>
                </a:moveTo>
                <a:lnTo>
                  <a:pt x="429767" y="448055"/>
                </a:lnTo>
                <a:lnTo>
                  <a:pt x="448055" y="466343"/>
                </a:lnTo>
                <a:lnTo>
                  <a:pt x="466343" y="448055"/>
                </a:lnTo>
                <a:lnTo>
                  <a:pt x="448055" y="429768"/>
                </a:lnTo>
                <a:close/>
              </a:path>
              <a:path w="537971" h="537971">
                <a:moveTo>
                  <a:pt x="484631" y="466343"/>
                </a:moveTo>
                <a:lnTo>
                  <a:pt x="466343" y="484631"/>
                </a:lnTo>
                <a:lnTo>
                  <a:pt x="484631" y="502919"/>
                </a:lnTo>
                <a:lnTo>
                  <a:pt x="502919" y="484631"/>
                </a:lnTo>
                <a:lnTo>
                  <a:pt x="484631" y="466343"/>
                </a:lnTo>
                <a:close/>
              </a:path>
              <a:path w="537971" h="537971">
                <a:moveTo>
                  <a:pt x="519683" y="502919"/>
                </a:moveTo>
                <a:lnTo>
                  <a:pt x="502919" y="519683"/>
                </a:lnTo>
                <a:lnTo>
                  <a:pt x="519683" y="537971"/>
                </a:lnTo>
                <a:lnTo>
                  <a:pt x="537971" y="519683"/>
                </a:lnTo>
                <a:lnTo>
                  <a:pt x="519683" y="502919"/>
                </a:lnTo>
                <a:close/>
              </a:path>
            </a:pathLst>
          </a:custGeom>
          <a:solidFill>
            <a:srgbClr val="FF0000"/>
          </a:solidFill>
        </p:spPr>
        <p:txBody>
          <a:bodyPr wrap="square" lIns="0" tIns="0" rIns="0" bIns="0" rtlCol="0">
            <a:noAutofit/>
          </a:bodyPr>
          <a:lstStyle/>
          <a:p>
            <a:endParaRPr sz="1631"/>
          </a:p>
        </p:txBody>
      </p:sp>
      <p:sp>
        <p:nvSpPr>
          <p:cNvPr id="1249" name="object 1249"/>
          <p:cNvSpPr/>
          <p:nvPr/>
        </p:nvSpPr>
        <p:spPr>
          <a:xfrm>
            <a:off x="8235788" y="5417835"/>
            <a:ext cx="898903" cy="768172"/>
          </a:xfrm>
          <a:prstGeom prst="rect">
            <a:avLst/>
          </a:prstGeom>
          <a:blipFill>
            <a:blip r:embed="rId9" cstate="print"/>
            <a:stretch>
              <a:fillRect/>
            </a:stretch>
          </a:blipFill>
        </p:spPr>
        <p:txBody>
          <a:bodyPr wrap="square" lIns="0" tIns="0" rIns="0" bIns="0" rtlCol="0">
            <a:noAutofit/>
          </a:bodyPr>
          <a:lstStyle/>
          <a:p>
            <a:endParaRPr sz="1631"/>
          </a:p>
        </p:txBody>
      </p:sp>
      <p:sp>
        <p:nvSpPr>
          <p:cNvPr id="1250" name="object 1250"/>
          <p:cNvSpPr/>
          <p:nvPr/>
        </p:nvSpPr>
        <p:spPr>
          <a:xfrm>
            <a:off x="6367557" y="4185221"/>
            <a:ext cx="9666" cy="42804"/>
          </a:xfrm>
          <a:custGeom>
            <a:avLst/>
            <a:gdLst/>
            <a:ahLst/>
            <a:cxnLst/>
            <a:rect l="l" t="t" r="r" b="b"/>
            <a:pathLst>
              <a:path w="10668" h="47244">
                <a:moveTo>
                  <a:pt x="10668" y="0"/>
                </a:moveTo>
                <a:lnTo>
                  <a:pt x="0" y="30480"/>
                </a:lnTo>
                <a:lnTo>
                  <a:pt x="3048" y="47243"/>
                </a:lnTo>
                <a:lnTo>
                  <a:pt x="10668" y="0"/>
                </a:lnTo>
                <a:close/>
              </a:path>
            </a:pathLst>
          </a:custGeom>
          <a:solidFill>
            <a:srgbClr val="FF00FF"/>
          </a:solidFill>
        </p:spPr>
        <p:txBody>
          <a:bodyPr wrap="square" lIns="0" tIns="0" rIns="0" bIns="0" rtlCol="0">
            <a:noAutofit/>
          </a:bodyPr>
          <a:lstStyle/>
          <a:p>
            <a:endParaRPr sz="1631"/>
          </a:p>
        </p:txBody>
      </p:sp>
      <p:sp>
        <p:nvSpPr>
          <p:cNvPr id="1251" name="object 1251"/>
          <p:cNvSpPr/>
          <p:nvPr/>
        </p:nvSpPr>
        <p:spPr>
          <a:xfrm>
            <a:off x="6364796" y="4178317"/>
            <a:ext cx="13808" cy="77324"/>
          </a:xfrm>
          <a:custGeom>
            <a:avLst/>
            <a:gdLst/>
            <a:ahLst/>
            <a:cxnLst/>
            <a:rect l="l" t="t" r="r" b="b"/>
            <a:pathLst>
              <a:path w="15240" h="85344">
                <a:moveTo>
                  <a:pt x="0" y="6096"/>
                </a:moveTo>
                <a:lnTo>
                  <a:pt x="0" y="7620"/>
                </a:lnTo>
                <a:lnTo>
                  <a:pt x="1524" y="22860"/>
                </a:lnTo>
                <a:lnTo>
                  <a:pt x="3048" y="70104"/>
                </a:lnTo>
                <a:lnTo>
                  <a:pt x="6705" y="57911"/>
                </a:lnTo>
                <a:lnTo>
                  <a:pt x="7620" y="54864"/>
                </a:lnTo>
                <a:lnTo>
                  <a:pt x="10668" y="39624"/>
                </a:lnTo>
                <a:lnTo>
                  <a:pt x="9144" y="70104"/>
                </a:lnTo>
                <a:lnTo>
                  <a:pt x="15240" y="85344"/>
                </a:lnTo>
                <a:lnTo>
                  <a:pt x="12192" y="22860"/>
                </a:lnTo>
                <a:lnTo>
                  <a:pt x="13716" y="7620"/>
                </a:lnTo>
                <a:lnTo>
                  <a:pt x="6096" y="54864"/>
                </a:lnTo>
                <a:lnTo>
                  <a:pt x="3048" y="38100"/>
                </a:lnTo>
                <a:lnTo>
                  <a:pt x="13716" y="7620"/>
                </a:lnTo>
                <a:lnTo>
                  <a:pt x="13716" y="3048"/>
                </a:lnTo>
                <a:lnTo>
                  <a:pt x="10668" y="0"/>
                </a:lnTo>
                <a:lnTo>
                  <a:pt x="3048" y="0"/>
                </a:lnTo>
                <a:lnTo>
                  <a:pt x="0" y="3048"/>
                </a:lnTo>
                <a:lnTo>
                  <a:pt x="0" y="6096"/>
                </a:lnTo>
                <a:close/>
              </a:path>
            </a:pathLst>
          </a:custGeom>
          <a:solidFill>
            <a:srgbClr val="FF00FF"/>
          </a:solidFill>
        </p:spPr>
        <p:txBody>
          <a:bodyPr wrap="square" lIns="0" tIns="0" rIns="0" bIns="0" rtlCol="0">
            <a:noAutofit/>
          </a:bodyPr>
          <a:lstStyle/>
          <a:p>
            <a:endParaRPr sz="1631"/>
          </a:p>
        </p:txBody>
      </p:sp>
      <p:sp>
        <p:nvSpPr>
          <p:cNvPr id="1252" name="object 1252"/>
          <p:cNvSpPr/>
          <p:nvPr/>
        </p:nvSpPr>
        <p:spPr>
          <a:xfrm>
            <a:off x="3948387" y="4185221"/>
            <a:ext cx="2419170" cy="552321"/>
          </a:xfrm>
          <a:custGeom>
            <a:avLst/>
            <a:gdLst/>
            <a:ahLst/>
            <a:cxnLst/>
            <a:rect l="l" t="t" r="r" b="b"/>
            <a:pathLst>
              <a:path w="2670047" h="609599">
                <a:moveTo>
                  <a:pt x="15239" y="530351"/>
                </a:moveTo>
                <a:lnTo>
                  <a:pt x="9143" y="545591"/>
                </a:lnTo>
                <a:lnTo>
                  <a:pt x="6095" y="560831"/>
                </a:lnTo>
                <a:lnTo>
                  <a:pt x="3048" y="577595"/>
                </a:lnTo>
                <a:lnTo>
                  <a:pt x="1524" y="592835"/>
                </a:lnTo>
                <a:lnTo>
                  <a:pt x="0" y="608075"/>
                </a:lnTo>
                <a:lnTo>
                  <a:pt x="13716" y="609599"/>
                </a:lnTo>
                <a:lnTo>
                  <a:pt x="13716" y="592835"/>
                </a:lnTo>
                <a:lnTo>
                  <a:pt x="15239" y="577595"/>
                </a:lnTo>
                <a:lnTo>
                  <a:pt x="18287" y="563879"/>
                </a:lnTo>
                <a:lnTo>
                  <a:pt x="21336" y="548639"/>
                </a:lnTo>
                <a:lnTo>
                  <a:pt x="27431" y="534923"/>
                </a:lnTo>
                <a:lnTo>
                  <a:pt x="32004" y="521207"/>
                </a:lnTo>
                <a:lnTo>
                  <a:pt x="39624" y="505967"/>
                </a:lnTo>
                <a:lnTo>
                  <a:pt x="47243" y="493775"/>
                </a:lnTo>
                <a:lnTo>
                  <a:pt x="56387" y="480059"/>
                </a:lnTo>
                <a:lnTo>
                  <a:pt x="65531" y="467867"/>
                </a:lnTo>
                <a:lnTo>
                  <a:pt x="76200" y="454151"/>
                </a:lnTo>
                <a:lnTo>
                  <a:pt x="86868" y="443483"/>
                </a:lnTo>
                <a:lnTo>
                  <a:pt x="99060" y="431291"/>
                </a:lnTo>
                <a:lnTo>
                  <a:pt x="112775" y="419099"/>
                </a:lnTo>
                <a:lnTo>
                  <a:pt x="126492" y="408431"/>
                </a:lnTo>
                <a:lnTo>
                  <a:pt x="140207" y="397763"/>
                </a:lnTo>
                <a:lnTo>
                  <a:pt x="155447" y="388619"/>
                </a:lnTo>
                <a:lnTo>
                  <a:pt x="172211" y="379475"/>
                </a:lnTo>
                <a:lnTo>
                  <a:pt x="188975" y="370331"/>
                </a:lnTo>
                <a:lnTo>
                  <a:pt x="205739" y="361187"/>
                </a:lnTo>
                <a:lnTo>
                  <a:pt x="224027" y="353567"/>
                </a:lnTo>
                <a:lnTo>
                  <a:pt x="242315" y="345947"/>
                </a:lnTo>
                <a:lnTo>
                  <a:pt x="260603" y="339851"/>
                </a:lnTo>
                <a:lnTo>
                  <a:pt x="280415" y="333755"/>
                </a:lnTo>
                <a:lnTo>
                  <a:pt x="300227" y="329183"/>
                </a:lnTo>
                <a:lnTo>
                  <a:pt x="320039" y="324611"/>
                </a:lnTo>
                <a:lnTo>
                  <a:pt x="341375" y="320039"/>
                </a:lnTo>
                <a:lnTo>
                  <a:pt x="362711" y="316991"/>
                </a:lnTo>
                <a:lnTo>
                  <a:pt x="384047" y="313943"/>
                </a:lnTo>
                <a:lnTo>
                  <a:pt x="406907" y="312419"/>
                </a:lnTo>
                <a:lnTo>
                  <a:pt x="428243" y="310895"/>
                </a:lnTo>
                <a:lnTo>
                  <a:pt x="2229611" y="310895"/>
                </a:lnTo>
                <a:lnTo>
                  <a:pt x="2252471" y="309371"/>
                </a:lnTo>
                <a:lnTo>
                  <a:pt x="2275331" y="309371"/>
                </a:lnTo>
                <a:lnTo>
                  <a:pt x="2298191" y="306323"/>
                </a:lnTo>
                <a:lnTo>
                  <a:pt x="2319527" y="304799"/>
                </a:lnTo>
                <a:lnTo>
                  <a:pt x="2340863" y="300227"/>
                </a:lnTo>
                <a:lnTo>
                  <a:pt x="2362199" y="297179"/>
                </a:lnTo>
                <a:lnTo>
                  <a:pt x="2383535" y="291083"/>
                </a:lnTo>
                <a:lnTo>
                  <a:pt x="2403347" y="286511"/>
                </a:lnTo>
                <a:lnTo>
                  <a:pt x="2424683" y="280415"/>
                </a:lnTo>
                <a:lnTo>
                  <a:pt x="2442971" y="272795"/>
                </a:lnTo>
                <a:lnTo>
                  <a:pt x="2462783" y="265175"/>
                </a:lnTo>
                <a:lnTo>
                  <a:pt x="2481071" y="257555"/>
                </a:lnTo>
                <a:lnTo>
                  <a:pt x="2497835" y="248411"/>
                </a:lnTo>
                <a:lnTo>
                  <a:pt x="2514599" y="239267"/>
                </a:lnTo>
                <a:lnTo>
                  <a:pt x="2531363" y="230123"/>
                </a:lnTo>
                <a:lnTo>
                  <a:pt x="2546603" y="219455"/>
                </a:lnTo>
                <a:lnTo>
                  <a:pt x="2561843" y="208787"/>
                </a:lnTo>
                <a:lnTo>
                  <a:pt x="2575559" y="198119"/>
                </a:lnTo>
                <a:lnTo>
                  <a:pt x="2589275" y="185928"/>
                </a:lnTo>
                <a:lnTo>
                  <a:pt x="2602991" y="173736"/>
                </a:lnTo>
                <a:lnTo>
                  <a:pt x="2613659" y="161544"/>
                </a:lnTo>
                <a:lnTo>
                  <a:pt x="2624327" y="147828"/>
                </a:lnTo>
                <a:lnTo>
                  <a:pt x="2634995" y="135636"/>
                </a:lnTo>
                <a:lnTo>
                  <a:pt x="2644139" y="121919"/>
                </a:lnTo>
                <a:lnTo>
                  <a:pt x="2651759" y="106680"/>
                </a:lnTo>
                <a:lnTo>
                  <a:pt x="2659379" y="92963"/>
                </a:lnTo>
                <a:lnTo>
                  <a:pt x="2665475" y="77724"/>
                </a:lnTo>
                <a:lnTo>
                  <a:pt x="2670047" y="62484"/>
                </a:lnTo>
                <a:lnTo>
                  <a:pt x="2668523" y="15239"/>
                </a:lnTo>
                <a:lnTo>
                  <a:pt x="2666999" y="0"/>
                </a:lnTo>
                <a:lnTo>
                  <a:pt x="2666999" y="13716"/>
                </a:lnTo>
                <a:lnTo>
                  <a:pt x="2665475" y="28956"/>
                </a:lnTo>
                <a:lnTo>
                  <a:pt x="2662427" y="44195"/>
                </a:lnTo>
                <a:lnTo>
                  <a:pt x="2659379" y="57912"/>
                </a:lnTo>
                <a:lnTo>
                  <a:pt x="2653283" y="73151"/>
                </a:lnTo>
                <a:lnTo>
                  <a:pt x="2648711" y="86868"/>
                </a:lnTo>
                <a:lnTo>
                  <a:pt x="2641091" y="100584"/>
                </a:lnTo>
                <a:lnTo>
                  <a:pt x="2633471" y="114300"/>
                </a:lnTo>
                <a:lnTo>
                  <a:pt x="2624327" y="128016"/>
                </a:lnTo>
                <a:lnTo>
                  <a:pt x="2615183" y="140207"/>
                </a:lnTo>
                <a:lnTo>
                  <a:pt x="2604515" y="152400"/>
                </a:lnTo>
                <a:lnTo>
                  <a:pt x="2593847" y="164592"/>
                </a:lnTo>
                <a:lnTo>
                  <a:pt x="2581655" y="176784"/>
                </a:lnTo>
                <a:lnTo>
                  <a:pt x="2567939" y="187451"/>
                </a:lnTo>
                <a:lnTo>
                  <a:pt x="2554223" y="199644"/>
                </a:lnTo>
                <a:lnTo>
                  <a:pt x="2540507" y="208787"/>
                </a:lnTo>
                <a:lnTo>
                  <a:pt x="2525267" y="219455"/>
                </a:lnTo>
                <a:lnTo>
                  <a:pt x="2508503" y="228599"/>
                </a:lnTo>
                <a:lnTo>
                  <a:pt x="2493263" y="237743"/>
                </a:lnTo>
                <a:lnTo>
                  <a:pt x="2474975" y="245363"/>
                </a:lnTo>
                <a:lnTo>
                  <a:pt x="2458211" y="254507"/>
                </a:lnTo>
                <a:lnTo>
                  <a:pt x="2438399" y="260603"/>
                </a:lnTo>
                <a:lnTo>
                  <a:pt x="2420111" y="268223"/>
                </a:lnTo>
                <a:lnTo>
                  <a:pt x="2400299" y="274319"/>
                </a:lnTo>
                <a:lnTo>
                  <a:pt x="2380487" y="278891"/>
                </a:lnTo>
                <a:lnTo>
                  <a:pt x="2360675" y="283463"/>
                </a:lnTo>
                <a:lnTo>
                  <a:pt x="2339339" y="288035"/>
                </a:lnTo>
                <a:lnTo>
                  <a:pt x="2318003" y="291083"/>
                </a:lnTo>
                <a:lnTo>
                  <a:pt x="2296667" y="294131"/>
                </a:lnTo>
                <a:lnTo>
                  <a:pt x="2273807" y="295655"/>
                </a:lnTo>
                <a:lnTo>
                  <a:pt x="2252471" y="297179"/>
                </a:lnTo>
                <a:lnTo>
                  <a:pt x="451103" y="297179"/>
                </a:lnTo>
                <a:lnTo>
                  <a:pt x="428243" y="298703"/>
                </a:lnTo>
                <a:lnTo>
                  <a:pt x="405383" y="298703"/>
                </a:lnTo>
                <a:lnTo>
                  <a:pt x="382523" y="301751"/>
                </a:lnTo>
                <a:lnTo>
                  <a:pt x="361187" y="303275"/>
                </a:lnTo>
                <a:lnTo>
                  <a:pt x="338327" y="307847"/>
                </a:lnTo>
                <a:lnTo>
                  <a:pt x="316991" y="310895"/>
                </a:lnTo>
                <a:lnTo>
                  <a:pt x="297179" y="316991"/>
                </a:lnTo>
                <a:lnTo>
                  <a:pt x="275843" y="321563"/>
                </a:lnTo>
                <a:lnTo>
                  <a:pt x="256031" y="327659"/>
                </a:lnTo>
                <a:lnTo>
                  <a:pt x="237743" y="335279"/>
                </a:lnTo>
                <a:lnTo>
                  <a:pt x="217931" y="342899"/>
                </a:lnTo>
                <a:lnTo>
                  <a:pt x="199643" y="350519"/>
                </a:lnTo>
                <a:lnTo>
                  <a:pt x="182879" y="359663"/>
                </a:lnTo>
                <a:lnTo>
                  <a:pt x="166115" y="368807"/>
                </a:lnTo>
                <a:lnTo>
                  <a:pt x="149351" y="377951"/>
                </a:lnTo>
                <a:lnTo>
                  <a:pt x="132587" y="388619"/>
                </a:lnTo>
                <a:lnTo>
                  <a:pt x="118872" y="399287"/>
                </a:lnTo>
                <a:lnTo>
                  <a:pt x="103631" y="409955"/>
                </a:lnTo>
                <a:lnTo>
                  <a:pt x="91439" y="422147"/>
                </a:lnTo>
                <a:lnTo>
                  <a:pt x="77724" y="434339"/>
                </a:lnTo>
                <a:lnTo>
                  <a:pt x="67056" y="446531"/>
                </a:lnTo>
                <a:lnTo>
                  <a:pt x="54863" y="460247"/>
                </a:lnTo>
                <a:lnTo>
                  <a:pt x="45719" y="472439"/>
                </a:lnTo>
                <a:lnTo>
                  <a:pt x="36575" y="487679"/>
                </a:lnTo>
                <a:lnTo>
                  <a:pt x="27431" y="501395"/>
                </a:lnTo>
                <a:lnTo>
                  <a:pt x="21336" y="515111"/>
                </a:lnTo>
                <a:lnTo>
                  <a:pt x="15239" y="530351"/>
                </a:lnTo>
                <a:close/>
              </a:path>
            </a:pathLst>
          </a:custGeom>
          <a:solidFill>
            <a:srgbClr val="FF00FF"/>
          </a:solidFill>
        </p:spPr>
        <p:txBody>
          <a:bodyPr wrap="square" lIns="0" tIns="0" rIns="0" bIns="0" rtlCol="0">
            <a:noAutofit/>
          </a:bodyPr>
          <a:lstStyle/>
          <a:p>
            <a:endParaRPr sz="1631"/>
          </a:p>
        </p:txBody>
      </p:sp>
      <p:sp>
        <p:nvSpPr>
          <p:cNvPr id="1253" name="object 1253"/>
          <p:cNvSpPr/>
          <p:nvPr/>
        </p:nvSpPr>
        <p:spPr>
          <a:xfrm>
            <a:off x="6375843" y="4185221"/>
            <a:ext cx="2417789" cy="552321"/>
          </a:xfrm>
          <a:custGeom>
            <a:avLst/>
            <a:gdLst/>
            <a:ahLst/>
            <a:cxnLst/>
            <a:rect l="l" t="t" r="r" b="b"/>
            <a:pathLst>
              <a:path w="2668523" h="609599">
                <a:moveTo>
                  <a:pt x="1524" y="0"/>
                </a:moveTo>
                <a:lnTo>
                  <a:pt x="0" y="15239"/>
                </a:lnTo>
                <a:lnTo>
                  <a:pt x="3048" y="77724"/>
                </a:lnTo>
                <a:lnTo>
                  <a:pt x="9143" y="92963"/>
                </a:lnTo>
                <a:lnTo>
                  <a:pt x="15239" y="106680"/>
                </a:lnTo>
                <a:lnTo>
                  <a:pt x="24383" y="120395"/>
                </a:lnTo>
                <a:lnTo>
                  <a:pt x="33527" y="134112"/>
                </a:lnTo>
                <a:lnTo>
                  <a:pt x="42671" y="147828"/>
                </a:lnTo>
                <a:lnTo>
                  <a:pt x="54863" y="161544"/>
                </a:lnTo>
                <a:lnTo>
                  <a:pt x="65531" y="173736"/>
                </a:lnTo>
                <a:lnTo>
                  <a:pt x="79248" y="185928"/>
                </a:lnTo>
                <a:lnTo>
                  <a:pt x="91439" y="198119"/>
                </a:lnTo>
                <a:lnTo>
                  <a:pt x="106679" y="208787"/>
                </a:lnTo>
                <a:lnTo>
                  <a:pt x="120395" y="219455"/>
                </a:lnTo>
                <a:lnTo>
                  <a:pt x="137159" y="230123"/>
                </a:lnTo>
                <a:lnTo>
                  <a:pt x="153924" y="239267"/>
                </a:lnTo>
                <a:lnTo>
                  <a:pt x="170687" y="248411"/>
                </a:lnTo>
                <a:lnTo>
                  <a:pt x="187451" y="257555"/>
                </a:lnTo>
                <a:lnTo>
                  <a:pt x="205739" y="265175"/>
                </a:lnTo>
                <a:lnTo>
                  <a:pt x="225551" y="272795"/>
                </a:lnTo>
                <a:lnTo>
                  <a:pt x="243839" y="280415"/>
                </a:lnTo>
                <a:lnTo>
                  <a:pt x="263651" y="286511"/>
                </a:lnTo>
                <a:lnTo>
                  <a:pt x="284988" y="291083"/>
                </a:lnTo>
                <a:lnTo>
                  <a:pt x="304800" y="297179"/>
                </a:lnTo>
                <a:lnTo>
                  <a:pt x="326135" y="300227"/>
                </a:lnTo>
                <a:lnTo>
                  <a:pt x="348995" y="304799"/>
                </a:lnTo>
                <a:lnTo>
                  <a:pt x="370331" y="306323"/>
                </a:lnTo>
                <a:lnTo>
                  <a:pt x="393191" y="309371"/>
                </a:lnTo>
                <a:lnTo>
                  <a:pt x="416051" y="309371"/>
                </a:lnTo>
                <a:lnTo>
                  <a:pt x="438911" y="310895"/>
                </a:lnTo>
                <a:lnTo>
                  <a:pt x="2240279" y="310895"/>
                </a:lnTo>
                <a:lnTo>
                  <a:pt x="2261615" y="312419"/>
                </a:lnTo>
                <a:lnTo>
                  <a:pt x="2284475" y="313943"/>
                </a:lnTo>
                <a:lnTo>
                  <a:pt x="2305811" y="316991"/>
                </a:lnTo>
                <a:lnTo>
                  <a:pt x="2327147" y="320039"/>
                </a:lnTo>
                <a:lnTo>
                  <a:pt x="2348483" y="324611"/>
                </a:lnTo>
                <a:lnTo>
                  <a:pt x="2368295" y="329183"/>
                </a:lnTo>
                <a:lnTo>
                  <a:pt x="2388107" y="333755"/>
                </a:lnTo>
                <a:lnTo>
                  <a:pt x="2407919" y="339851"/>
                </a:lnTo>
                <a:lnTo>
                  <a:pt x="2426207" y="347471"/>
                </a:lnTo>
                <a:lnTo>
                  <a:pt x="2446019" y="353567"/>
                </a:lnTo>
                <a:lnTo>
                  <a:pt x="2462783" y="361187"/>
                </a:lnTo>
                <a:lnTo>
                  <a:pt x="2481071" y="370331"/>
                </a:lnTo>
                <a:lnTo>
                  <a:pt x="2496311" y="379475"/>
                </a:lnTo>
                <a:lnTo>
                  <a:pt x="2513075" y="388619"/>
                </a:lnTo>
                <a:lnTo>
                  <a:pt x="2528315" y="399287"/>
                </a:lnTo>
                <a:lnTo>
                  <a:pt x="2542031" y="408431"/>
                </a:lnTo>
                <a:lnTo>
                  <a:pt x="2555747" y="419099"/>
                </a:lnTo>
                <a:lnTo>
                  <a:pt x="2569463" y="431291"/>
                </a:lnTo>
                <a:lnTo>
                  <a:pt x="2581655" y="443483"/>
                </a:lnTo>
                <a:lnTo>
                  <a:pt x="2592323" y="455675"/>
                </a:lnTo>
                <a:lnTo>
                  <a:pt x="2602991" y="467867"/>
                </a:lnTo>
                <a:lnTo>
                  <a:pt x="2612135" y="480059"/>
                </a:lnTo>
                <a:lnTo>
                  <a:pt x="2621279" y="493775"/>
                </a:lnTo>
                <a:lnTo>
                  <a:pt x="2628899" y="507491"/>
                </a:lnTo>
                <a:lnTo>
                  <a:pt x="2636519" y="521207"/>
                </a:lnTo>
                <a:lnTo>
                  <a:pt x="2641091" y="534923"/>
                </a:lnTo>
                <a:lnTo>
                  <a:pt x="2647187" y="548639"/>
                </a:lnTo>
                <a:lnTo>
                  <a:pt x="2650235" y="563879"/>
                </a:lnTo>
                <a:lnTo>
                  <a:pt x="2653283" y="579119"/>
                </a:lnTo>
                <a:lnTo>
                  <a:pt x="2654807" y="594359"/>
                </a:lnTo>
                <a:lnTo>
                  <a:pt x="2654807" y="609599"/>
                </a:lnTo>
                <a:lnTo>
                  <a:pt x="2668523" y="608075"/>
                </a:lnTo>
                <a:lnTo>
                  <a:pt x="2666999" y="592835"/>
                </a:lnTo>
                <a:lnTo>
                  <a:pt x="2665475" y="576071"/>
                </a:lnTo>
                <a:lnTo>
                  <a:pt x="2662427" y="560831"/>
                </a:lnTo>
                <a:lnTo>
                  <a:pt x="2657855" y="545591"/>
                </a:lnTo>
                <a:lnTo>
                  <a:pt x="2653283" y="530351"/>
                </a:lnTo>
                <a:lnTo>
                  <a:pt x="2647187" y="515111"/>
                </a:lnTo>
                <a:lnTo>
                  <a:pt x="2639567" y="501395"/>
                </a:lnTo>
                <a:lnTo>
                  <a:pt x="2631947" y="486155"/>
                </a:lnTo>
                <a:lnTo>
                  <a:pt x="2622803" y="472439"/>
                </a:lnTo>
                <a:lnTo>
                  <a:pt x="2612135" y="458723"/>
                </a:lnTo>
                <a:lnTo>
                  <a:pt x="2601467" y="446531"/>
                </a:lnTo>
                <a:lnTo>
                  <a:pt x="2590799" y="434339"/>
                </a:lnTo>
                <a:lnTo>
                  <a:pt x="2577083" y="422147"/>
                </a:lnTo>
                <a:lnTo>
                  <a:pt x="2563367" y="409955"/>
                </a:lnTo>
                <a:lnTo>
                  <a:pt x="2549651" y="399287"/>
                </a:lnTo>
                <a:lnTo>
                  <a:pt x="2534411" y="388619"/>
                </a:lnTo>
                <a:lnTo>
                  <a:pt x="2519171" y="377951"/>
                </a:lnTo>
                <a:lnTo>
                  <a:pt x="2502407" y="367283"/>
                </a:lnTo>
                <a:lnTo>
                  <a:pt x="2485643" y="358139"/>
                </a:lnTo>
                <a:lnTo>
                  <a:pt x="2468879" y="350519"/>
                </a:lnTo>
                <a:lnTo>
                  <a:pt x="2450591" y="342899"/>
                </a:lnTo>
                <a:lnTo>
                  <a:pt x="2430779" y="335279"/>
                </a:lnTo>
                <a:lnTo>
                  <a:pt x="2412491" y="327659"/>
                </a:lnTo>
                <a:lnTo>
                  <a:pt x="2391155" y="321563"/>
                </a:lnTo>
                <a:lnTo>
                  <a:pt x="2371343" y="316991"/>
                </a:lnTo>
                <a:lnTo>
                  <a:pt x="2350007" y="310895"/>
                </a:lnTo>
                <a:lnTo>
                  <a:pt x="2328671" y="307847"/>
                </a:lnTo>
                <a:lnTo>
                  <a:pt x="2307335" y="303275"/>
                </a:lnTo>
                <a:lnTo>
                  <a:pt x="2285999" y="301751"/>
                </a:lnTo>
                <a:lnTo>
                  <a:pt x="2263139" y="298703"/>
                </a:lnTo>
                <a:lnTo>
                  <a:pt x="2240279" y="298703"/>
                </a:lnTo>
                <a:lnTo>
                  <a:pt x="2217419" y="297179"/>
                </a:lnTo>
                <a:lnTo>
                  <a:pt x="416051" y="297179"/>
                </a:lnTo>
                <a:lnTo>
                  <a:pt x="394715" y="295655"/>
                </a:lnTo>
                <a:lnTo>
                  <a:pt x="371855" y="294131"/>
                </a:lnTo>
                <a:lnTo>
                  <a:pt x="350519" y="291083"/>
                </a:lnTo>
                <a:lnTo>
                  <a:pt x="329183" y="288035"/>
                </a:lnTo>
                <a:lnTo>
                  <a:pt x="307848" y="283463"/>
                </a:lnTo>
                <a:lnTo>
                  <a:pt x="288036" y="278891"/>
                </a:lnTo>
                <a:lnTo>
                  <a:pt x="268224" y="274319"/>
                </a:lnTo>
                <a:lnTo>
                  <a:pt x="248412" y="268223"/>
                </a:lnTo>
                <a:lnTo>
                  <a:pt x="230124" y="260603"/>
                </a:lnTo>
                <a:lnTo>
                  <a:pt x="211836" y="254507"/>
                </a:lnTo>
                <a:lnTo>
                  <a:pt x="193548" y="246887"/>
                </a:lnTo>
                <a:lnTo>
                  <a:pt x="176783" y="237743"/>
                </a:lnTo>
                <a:lnTo>
                  <a:pt x="160019" y="228599"/>
                </a:lnTo>
                <a:lnTo>
                  <a:pt x="143255" y="219455"/>
                </a:lnTo>
                <a:lnTo>
                  <a:pt x="128015" y="210312"/>
                </a:lnTo>
                <a:lnTo>
                  <a:pt x="114300" y="199644"/>
                </a:lnTo>
                <a:lnTo>
                  <a:pt x="100583" y="188975"/>
                </a:lnTo>
                <a:lnTo>
                  <a:pt x="86867" y="176784"/>
                </a:lnTo>
                <a:lnTo>
                  <a:pt x="74675" y="164592"/>
                </a:lnTo>
                <a:lnTo>
                  <a:pt x="64007" y="152400"/>
                </a:lnTo>
                <a:lnTo>
                  <a:pt x="53339" y="140207"/>
                </a:lnTo>
                <a:lnTo>
                  <a:pt x="44195" y="128016"/>
                </a:lnTo>
                <a:lnTo>
                  <a:pt x="35051" y="114300"/>
                </a:lnTo>
                <a:lnTo>
                  <a:pt x="27431" y="100584"/>
                </a:lnTo>
                <a:lnTo>
                  <a:pt x="19812" y="86868"/>
                </a:lnTo>
                <a:lnTo>
                  <a:pt x="15239" y="73151"/>
                </a:lnTo>
                <a:lnTo>
                  <a:pt x="9143" y="59436"/>
                </a:lnTo>
                <a:lnTo>
                  <a:pt x="6095" y="44195"/>
                </a:lnTo>
                <a:lnTo>
                  <a:pt x="3048" y="28956"/>
                </a:lnTo>
                <a:lnTo>
                  <a:pt x="1524" y="15239"/>
                </a:lnTo>
                <a:lnTo>
                  <a:pt x="1524" y="0"/>
                </a:lnTo>
                <a:close/>
              </a:path>
            </a:pathLst>
          </a:custGeom>
          <a:solidFill>
            <a:srgbClr val="FF00FF"/>
          </a:solidFill>
        </p:spPr>
        <p:txBody>
          <a:bodyPr wrap="square" lIns="0" tIns="0" rIns="0" bIns="0" rtlCol="0">
            <a:noAutofit/>
          </a:bodyPr>
          <a:lstStyle/>
          <a:p>
            <a:endParaRPr sz="1631"/>
          </a:p>
        </p:txBody>
      </p:sp>
      <p:sp>
        <p:nvSpPr>
          <p:cNvPr id="1254" name="object 1254"/>
          <p:cNvSpPr/>
          <p:nvPr/>
        </p:nvSpPr>
        <p:spPr>
          <a:xfrm>
            <a:off x="6370872" y="4214217"/>
            <a:ext cx="3590" cy="27616"/>
          </a:xfrm>
          <a:custGeom>
            <a:avLst/>
            <a:gdLst/>
            <a:ahLst/>
            <a:cxnLst/>
            <a:rect l="l" t="t" r="r" b="b"/>
            <a:pathLst>
              <a:path w="3962" h="30479">
                <a:moveTo>
                  <a:pt x="914" y="15240"/>
                </a:moveTo>
                <a:lnTo>
                  <a:pt x="0" y="18287"/>
                </a:lnTo>
                <a:lnTo>
                  <a:pt x="2438" y="30480"/>
                </a:lnTo>
                <a:lnTo>
                  <a:pt x="3962" y="0"/>
                </a:lnTo>
                <a:lnTo>
                  <a:pt x="914" y="15240"/>
                </a:lnTo>
                <a:close/>
              </a:path>
            </a:pathLst>
          </a:custGeom>
          <a:solidFill>
            <a:srgbClr val="FF00FF"/>
          </a:solidFill>
        </p:spPr>
        <p:txBody>
          <a:bodyPr wrap="square" lIns="0" tIns="0" rIns="0" bIns="0" rtlCol="0">
            <a:noAutofit/>
          </a:bodyPr>
          <a:lstStyle/>
          <a:p>
            <a:endParaRPr sz="1631"/>
          </a:p>
        </p:txBody>
      </p:sp>
      <p:sp>
        <p:nvSpPr>
          <p:cNvPr id="14" name="object 14"/>
          <p:cNvSpPr/>
          <p:nvPr/>
        </p:nvSpPr>
        <p:spPr>
          <a:xfrm>
            <a:off x="4267353" y="1857182"/>
            <a:ext cx="465331" cy="75944"/>
          </a:xfrm>
          <a:custGeom>
            <a:avLst/>
            <a:gdLst/>
            <a:ahLst/>
            <a:cxnLst/>
            <a:rect l="l" t="t" r="r" b="b"/>
            <a:pathLst>
              <a:path w="513587" h="83820">
                <a:moveTo>
                  <a:pt x="0" y="0"/>
                </a:moveTo>
                <a:lnTo>
                  <a:pt x="0" y="1524"/>
                </a:lnTo>
                <a:lnTo>
                  <a:pt x="73151" y="1524"/>
                </a:lnTo>
                <a:lnTo>
                  <a:pt x="103632" y="3048"/>
                </a:lnTo>
                <a:lnTo>
                  <a:pt x="134112" y="4572"/>
                </a:lnTo>
                <a:lnTo>
                  <a:pt x="164591" y="7620"/>
                </a:lnTo>
                <a:lnTo>
                  <a:pt x="193548" y="9144"/>
                </a:lnTo>
                <a:lnTo>
                  <a:pt x="222503" y="13715"/>
                </a:lnTo>
                <a:lnTo>
                  <a:pt x="251460" y="16763"/>
                </a:lnTo>
                <a:lnTo>
                  <a:pt x="280415" y="21336"/>
                </a:lnTo>
                <a:lnTo>
                  <a:pt x="307848" y="25908"/>
                </a:lnTo>
                <a:lnTo>
                  <a:pt x="333755" y="30480"/>
                </a:lnTo>
                <a:lnTo>
                  <a:pt x="361188" y="36575"/>
                </a:lnTo>
                <a:lnTo>
                  <a:pt x="387095" y="42672"/>
                </a:lnTo>
                <a:lnTo>
                  <a:pt x="413003" y="50291"/>
                </a:lnTo>
                <a:lnTo>
                  <a:pt x="437387" y="57912"/>
                </a:lnTo>
                <a:lnTo>
                  <a:pt x="461771" y="65532"/>
                </a:lnTo>
                <a:lnTo>
                  <a:pt x="504443" y="79248"/>
                </a:lnTo>
                <a:lnTo>
                  <a:pt x="507491" y="80772"/>
                </a:lnTo>
                <a:lnTo>
                  <a:pt x="513587" y="83820"/>
                </a:lnTo>
                <a:lnTo>
                  <a:pt x="513587" y="82296"/>
                </a:lnTo>
                <a:lnTo>
                  <a:pt x="509015" y="79248"/>
                </a:lnTo>
                <a:lnTo>
                  <a:pt x="504443" y="77724"/>
                </a:lnTo>
                <a:lnTo>
                  <a:pt x="463295" y="64008"/>
                </a:lnTo>
                <a:lnTo>
                  <a:pt x="437387" y="56387"/>
                </a:lnTo>
                <a:lnTo>
                  <a:pt x="413003" y="48768"/>
                </a:lnTo>
                <a:lnTo>
                  <a:pt x="387095" y="41148"/>
                </a:lnTo>
                <a:lnTo>
                  <a:pt x="361188" y="35051"/>
                </a:lnTo>
                <a:lnTo>
                  <a:pt x="335279" y="28956"/>
                </a:lnTo>
                <a:lnTo>
                  <a:pt x="307848" y="24384"/>
                </a:lnTo>
                <a:lnTo>
                  <a:pt x="280415" y="19812"/>
                </a:lnTo>
                <a:lnTo>
                  <a:pt x="251460" y="15239"/>
                </a:lnTo>
                <a:lnTo>
                  <a:pt x="222503" y="12191"/>
                </a:lnTo>
                <a:lnTo>
                  <a:pt x="193548" y="7620"/>
                </a:lnTo>
                <a:lnTo>
                  <a:pt x="164591" y="6096"/>
                </a:lnTo>
                <a:lnTo>
                  <a:pt x="134112" y="3048"/>
                </a:lnTo>
                <a:lnTo>
                  <a:pt x="103632" y="1524"/>
                </a:lnTo>
                <a:lnTo>
                  <a:pt x="73151" y="0"/>
                </a:lnTo>
                <a:lnTo>
                  <a:pt x="0" y="0"/>
                </a:lnTo>
                <a:close/>
              </a:path>
            </a:pathLst>
          </a:custGeom>
          <a:solidFill>
            <a:srgbClr val="000000"/>
          </a:solidFill>
        </p:spPr>
        <p:txBody>
          <a:bodyPr wrap="square" lIns="0" tIns="0" rIns="0" bIns="0" rtlCol="0">
            <a:noAutofit/>
          </a:bodyPr>
          <a:lstStyle/>
          <a:p>
            <a:endParaRPr sz="1631"/>
          </a:p>
        </p:txBody>
      </p:sp>
      <p:sp>
        <p:nvSpPr>
          <p:cNvPr id="15" name="object 15"/>
          <p:cNvSpPr/>
          <p:nvPr/>
        </p:nvSpPr>
        <p:spPr>
          <a:xfrm>
            <a:off x="3782690" y="1857183"/>
            <a:ext cx="484662" cy="84228"/>
          </a:xfrm>
          <a:custGeom>
            <a:avLst/>
            <a:gdLst/>
            <a:ahLst/>
            <a:cxnLst/>
            <a:rect l="l" t="t" r="r" b="b"/>
            <a:pathLst>
              <a:path w="534923" h="92963">
                <a:moveTo>
                  <a:pt x="1524" y="92963"/>
                </a:moveTo>
                <a:lnTo>
                  <a:pt x="12192" y="88391"/>
                </a:lnTo>
                <a:lnTo>
                  <a:pt x="54864" y="71627"/>
                </a:lnTo>
                <a:lnTo>
                  <a:pt x="79248" y="62484"/>
                </a:lnTo>
                <a:lnTo>
                  <a:pt x="105156" y="54863"/>
                </a:lnTo>
                <a:lnTo>
                  <a:pt x="131064" y="47244"/>
                </a:lnTo>
                <a:lnTo>
                  <a:pt x="158496" y="41148"/>
                </a:lnTo>
                <a:lnTo>
                  <a:pt x="184404" y="35051"/>
                </a:lnTo>
                <a:lnTo>
                  <a:pt x="211836" y="28956"/>
                </a:lnTo>
                <a:lnTo>
                  <a:pt x="240792" y="22860"/>
                </a:lnTo>
                <a:lnTo>
                  <a:pt x="269748" y="18287"/>
                </a:lnTo>
                <a:lnTo>
                  <a:pt x="298704" y="15239"/>
                </a:lnTo>
                <a:lnTo>
                  <a:pt x="329184" y="10668"/>
                </a:lnTo>
                <a:lnTo>
                  <a:pt x="358139" y="7620"/>
                </a:lnTo>
                <a:lnTo>
                  <a:pt x="390143" y="6096"/>
                </a:lnTo>
                <a:lnTo>
                  <a:pt x="420623" y="3048"/>
                </a:lnTo>
                <a:lnTo>
                  <a:pt x="452627" y="1524"/>
                </a:lnTo>
                <a:lnTo>
                  <a:pt x="534923" y="1524"/>
                </a:lnTo>
                <a:lnTo>
                  <a:pt x="534923" y="0"/>
                </a:lnTo>
                <a:lnTo>
                  <a:pt x="452627" y="0"/>
                </a:lnTo>
                <a:lnTo>
                  <a:pt x="420623" y="1524"/>
                </a:lnTo>
                <a:lnTo>
                  <a:pt x="390143" y="4572"/>
                </a:lnTo>
                <a:lnTo>
                  <a:pt x="358139" y="6096"/>
                </a:lnTo>
                <a:lnTo>
                  <a:pt x="329184" y="9144"/>
                </a:lnTo>
                <a:lnTo>
                  <a:pt x="298704" y="13715"/>
                </a:lnTo>
                <a:lnTo>
                  <a:pt x="269748" y="16763"/>
                </a:lnTo>
                <a:lnTo>
                  <a:pt x="240792" y="21336"/>
                </a:lnTo>
                <a:lnTo>
                  <a:pt x="211836" y="27432"/>
                </a:lnTo>
                <a:lnTo>
                  <a:pt x="184404" y="33527"/>
                </a:lnTo>
                <a:lnTo>
                  <a:pt x="158496" y="39624"/>
                </a:lnTo>
                <a:lnTo>
                  <a:pt x="131064" y="45720"/>
                </a:lnTo>
                <a:lnTo>
                  <a:pt x="105156" y="53339"/>
                </a:lnTo>
                <a:lnTo>
                  <a:pt x="79248" y="60960"/>
                </a:lnTo>
                <a:lnTo>
                  <a:pt x="54864" y="70103"/>
                </a:lnTo>
                <a:lnTo>
                  <a:pt x="12192" y="86868"/>
                </a:lnTo>
                <a:lnTo>
                  <a:pt x="0" y="91439"/>
                </a:lnTo>
                <a:lnTo>
                  <a:pt x="1524" y="92963"/>
                </a:lnTo>
                <a:close/>
              </a:path>
            </a:pathLst>
          </a:custGeom>
          <a:solidFill>
            <a:srgbClr val="000000"/>
          </a:solidFill>
        </p:spPr>
        <p:txBody>
          <a:bodyPr wrap="square" lIns="0" tIns="0" rIns="0" bIns="0" rtlCol="0">
            <a:noAutofit/>
          </a:bodyPr>
          <a:lstStyle/>
          <a:p>
            <a:endParaRPr sz="1631"/>
          </a:p>
        </p:txBody>
      </p:sp>
      <p:sp>
        <p:nvSpPr>
          <p:cNvPr id="16" name="object 16"/>
          <p:cNvSpPr/>
          <p:nvPr/>
        </p:nvSpPr>
        <p:spPr>
          <a:xfrm>
            <a:off x="4267353" y="1887560"/>
            <a:ext cx="408717" cy="86991"/>
          </a:xfrm>
          <a:custGeom>
            <a:avLst/>
            <a:gdLst/>
            <a:ahLst/>
            <a:cxnLst/>
            <a:rect l="l" t="t" r="r" b="b"/>
            <a:pathLst>
              <a:path w="451103" h="96012">
                <a:moveTo>
                  <a:pt x="1524" y="32004"/>
                </a:moveTo>
                <a:lnTo>
                  <a:pt x="48767" y="32004"/>
                </a:lnTo>
                <a:lnTo>
                  <a:pt x="71627" y="33528"/>
                </a:lnTo>
                <a:lnTo>
                  <a:pt x="94487" y="33528"/>
                </a:lnTo>
                <a:lnTo>
                  <a:pt x="117348" y="35052"/>
                </a:lnTo>
                <a:lnTo>
                  <a:pt x="138684" y="36575"/>
                </a:lnTo>
                <a:lnTo>
                  <a:pt x="160020" y="39624"/>
                </a:lnTo>
                <a:lnTo>
                  <a:pt x="182879" y="42672"/>
                </a:lnTo>
                <a:lnTo>
                  <a:pt x="202691" y="45720"/>
                </a:lnTo>
                <a:lnTo>
                  <a:pt x="224027" y="48768"/>
                </a:lnTo>
                <a:lnTo>
                  <a:pt x="243839" y="51816"/>
                </a:lnTo>
                <a:lnTo>
                  <a:pt x="263651" y="57912"/>
                </a:lnTo>
                <a:lnTo>
                  <a:pt x="283463" y="60960"/>
                </a:lnTo>
                <a:lnTo>
                  <a:pt x="303275" y="67056"/>
                </a:lnTo>
                <a:lnTo>
                  <a:pt x="321563" y="71628"/>
                </a:lnTo>
                <a:lnTo>
                  <a:pt x="341375" y="77724"/>
                </a:lnTo>
                <a:lnTo>
                  <a:pt x="356615" y="82296"/>
                </a:lnTo>
                <a:lnTo>
                  <a:pt x="362712" y="85344"/>
                </a:lnTo>
                <a:lnTo>
                  <a:pt x="361188" y="85344"/>
                </a:lnTo>
                <a:lnTo>
                  <a:pt x="367283" y="86868"/>
                </a:lnTo>
                <a:lnTo>
                  <a:pt x="374903" y="89916"/>
                </a:lnTo>
                <a:lnTo>
                  <a:pt x="376427" y="91440"/>
                </a:lnTo>
                <a:lnTo>
                  <a:pt x="391667" y="96012"/>
                </a:lnTo>
                <a:lnTo>
                  <a:pt x="451103" y="73152"/>
                </a:lnTo>
                <a:lnTo>
                  <a:pt x="449579" y="73152"/>
                </a:lnTo>
                <a:lnTo>
                  <a:pt x="446531" y="71628"/>
                </a:lnTo>
                <a:lnTo>
                  <a:pt x="390143" y="51816"/>
                </a:lnTo>
                <a:lnTo>
                  <a:pt x="368807" y="45720"/>
                </a:lnTo>
                <a:lnTo>
                  <a:pt x="347472" y="39624"/>
                </a:lnTo>
                <a:lnTo>
                  <a:pt x="324612" y="35052"/>
                </a:lnTo>
                <a:lnTo>
                  <a:pt x="303275" y="28956"/>
                </a:lnTo>
                <a:lnTo>
                  <a:pt x="280415" y="24384"/>
                </a:lnTo>
                <a:lnTo>
                  <a:pt x="257555" y="19812"/>
                </a:lnTo>
                <a:lnTo>
                  <a:pt x="233172" y="16763"/>
                </a:lnTo>
                <a:lnTo>
                  <a:pt x="208787" y="12192"/>
                </a:lnTo>
                <a:lnTo>
                  <a:pt x="184403" y="9144"/>
                </a:lnTo>
                <a:lnTo>
                  <a:pt x="160020" y="7620"/>
                </a:lnTo>
                <a:lnTo>
                  <a:pt x="134112" y="4572"/>
                </a:lnTo>
                <a:lnTo>
                  <a:pt x="109727" y="3048"/>
                </a:lnTo>
                <a:lnTo>
                  <a:pt x="82296" y="1524"/>
                </a:lnTo>
                <a:lnTo>
                  <a:pt x="56387" y="0"/>
                </a:lnTo>
                <a:lnTo>
                  <a:pt x="0" y="0"/>
                </a:lnTo>
                <a:lnTo>
                  <a:pt x="0" y="32004"/>
                </a:lnTo>
                <a:lnTo>
                  <a:pt x="1524" y="32004"/>
                </a:lnTo>
                <a:close/>
              </a:path>
            </a:pathLst>
          </a:custGeom>
          <a:solidFill>
            <a:srgbClr val="FFFFFF"/>
          </a:solidFill>
        </p:spPr>
        <p:txBody>
          <a:bodyPr wrap="square" lIns="0" tIns="0" rIns="0" bIns="0" rtlCol="0">
            <a:noAutofit/>
          </a:bodyPr>
          <a:lstStyle/>
          <a:p>
            <a:endParaRPr sz="1631"/>
          </a:p>
        </p:txBody>
      </p:sp>
      <p:sp>
        <p:nvSpPr>
          <p:cNvPr id="17" name="object 17"/>
          <p:cNvSpPr/>
          <p:nvPr/>
        </p:nvSpPr>
        <p:spPr>
          <a:xfrm>
            <a:off x="4267353" y="1916557"/>
            <a:ext cx="354866" cy="80086"/>
          </a:xfrm>
          <a:custGeom>
            <a:avLst/>
            <a:gdLst/>
            <a:ahLst/>
            <a:cxnLst/>
            <a:rect l="l" t="t" r="r" b="b"/>
            <a:pathLst>
              <a:path w="391667" h="88391">
                <a:moveTo>
                  <a:pt x="0" y="0"/>
                </a:moveTo>
                <a:lnTo>
                  <a:pt x="0" y="32003"/>
                </a:lnTo>
                <a:lnTo>
                  <a:pt x="42672" y="32003"/>
                </a:lnTo>
                <a:lnTo>
                  <a:pt x="62484" y="33527"/>
                </a:lnTo>
                <a:lnTo>
                  <a:pt x="83820" y="33527"/>
                </a:lnTo>
                <a:lnTo>
                  <a:pt x="109727" y="36575"/>
                </a:lnTo>
                <a:lnTo>
                  <a:pt x="123444" y="38100"/>
                </a:lnTo>
                <a:lnTo>
                  <a:pt x="137160" y="39624"/>
                </a:lnTo>
                <a:lnTo>
                  <a:pt x="149351" y="41148"/>
                </a:lnTo>
                <a:lnTo>
                  <a:pt x="163067" y="42671"/>
                </a:lnTo>
                <a:lnTo>
                  <a:pt x="187451" y="47243"/>
                </a:lnTo>
                <a:lnTo>
                  <a:pt x="211836" y="51815"/>
                </a:lnTo>
                <a:lnTo>
                  <a:pt x="236220" y="56387"/>
                </a:lnTo>
                <a:lnTo>
                  <a:pt x="259079" y="64007"/>
                </a:lnTo>
                <a:lnTo>
                  <a:pt x="271272" y="67055"/>
                </a:lnTo>
                <a:lnTo>
                  <a:pt x="281939" y="70103"/>
                </a:lnTo>
                <a:lnTo>
                  <a:pt x="300227" y="76200"/>
                </a:lnTo>
                <a:lnTo>
                  <a:pt x="301751" y="77724"/>
                </a:lnTo>
                <a:lnTo>
                  <a:pt x="315467" y="82295"/>
                </a:lnTo>
                <a:lnTo>
                  <a:pt x="330708" y="88391"/>
                </a:lnTo>
                <a:lnTo>
                  <a:pt x="391667" y="65531"/>
                </a:lnTo>
                <a:lnTo>
                  <a:pt x="376427" y="59436"/>
                </a:lnTo>
                <a:lnTo>
                  <a:pt x="374903" y="57912"/>
                </a:lnTo>
                <a:lnTo>
                  <a:pt x="365759" y="54863"/>
                </a:lnTo>
                <a:lnTo>
                  <a:pt x="361188" y="53339"/>
                </a:lnTo>
                <a:lnTo>
                  <a:pt x="356615" y="51815"/>
                </a:lnTo>
                <a:lnTo>
                  <a:pt x="339851" y="45719"/>
                </a:lnTo>
                <a:lnTo>
                  <a:pt x="321563" y="39624"/>
                </a:lnTo>
                <a:lnTo>
                  <a:pt x="303275" y="35051"/>
                </a:lnTo>
                <a:lnTo>
                  <a:pt x="283463" y="28955"/>
                </a:lnTo>
                <a:lnTo>
                  <a:pt x="263651" y="25907"/>
                </a:lnTo>
                <a:lnTo>
                  <a:pt x="243839" y="21336"/>
                </a:lnTo>
                <a:lnTo>
                  <a:pt x="224027" y="16763"/>
                </a:lnTo>
                <a:lnTo>
                  <a:pt x="202691" y="13715"/>
                </a:lnTo>
                <a:lnTo>
                  <a:pt x="181355" y="10667"/>
                </a:lnTo>
                <a:lnTo>
                  <a:pt x="160020" y="7619"/>
                </a:lnTo>
                <a:lnTo>
                  <a:pt x="138684" y="6095"/>
                </a:lnTo>
                <a:lnTo>
                  <a:pt x="117348" y="3048"/>
                </a:lnTo>
                <a:lnTo>
                  <a:pt x="94487" y="1524"/>
                </a:lnTo>
                <a:lnTo>
                  <a:pt x="71627" y="1524"/>
                </a:lnTo>
                <a:lnTo>
                  <a:pt x="48767" y="0"/>
                </a:lnTo>
                <a:lnTo>
                  <a:pt x="0" y="0"/>
                </a:lnTo>
                <a:close/>
              </a:path>
            </a:pathLst>
          </a:custGeom>
          <a:solidFill>
            <a:srgbClr val="FFFFFF"/>
          </a:solidFill>
        </p:spPr>
        <p:txBody>
          <a:bodyPr wrap="square" lIns="0" tIns="0" rIns="0" bIns="0" rtlCol="0">
            <a:noAutofit/>
          </a:bodyPr>
          <a:lstStyle/>
          <a:p>
            <a:endParaRPr sz="1631"/>
          </a:p>
        </p:txBody>
      </p:sp>
      <p:sp>
        <p:nvSpPr>
          <p:cNvPr id="18" name="object 18"/>
          <p:cNvSpPr/>
          <p:nvPr/>
        </p:nvSpPr>
        <p:spPr>
          <a:xfrm>
            <a:off x="4267352" y="1945554"/>
            <a:ext cx="299635" cy="73183"/>
          </a:xfrm>
          <a:custGeom>
            <a:avLst/>
            <a:gdLst/>
            <a:ahLst/>
            <a:cxnLst/>
            <a:rect l="l" t="t" r="r" b="b"/>
            <a:pathLst>
              <a:path w="330708" h="80772">
                <a:moveTo>
                  <a:pt x="88391" y="36575"/>
                </a:moveTo>
                <a:lnTo>
                  <a:pt x="102108" y="38100"/>
                </a:lnTo>
                <a:lnTo>
                  <a:pt x="117348" y="39624"/>
                </a:lnTo>
                <a:lnTo>
                  <a:pt x="129539" y="42672"/>
                </a:lnTo>
                <a:lnTo>
                  <a:pt x="143255" y="44196"/>
                </a:lnTo>
                <a:lnTo>
                  <a:pt x="170687" y="50291"/>
                </a:lnTo>
                <a:lnTo>
                  <a:pt x="182879" y="51815"/>
                </a:lnTo>
                <a:lnTo>
                  <a:pt x="195072" y="54863"/>
                </a:lnTo>
                <a:lnTo>
                  <a:pt x="207263" y="59436"/>
                </a:lnTo>
                <a:lnTo>
                  <a:pt x="219455" y="62484"/>
                </a:lnTo>
                <a:lnTo>
                  <a:pt x="246887" y="71627"/>
                </a:lnTo>
                <a:lnTo>
                  <a:pt x="249936" y="73151"/>
                </a:lnTo>
                <a:lnTo>
                  <a:pt x="268224" y="80772"/>
                </a:lnTo>
                <a:lnTo>
                  <a:pt x="330708" y="56387"/>
                </a:lnTo>
                <a:lnTo>
                  <a:pt x="316991" y="50291"/>
                </a:lnTo>
                <a:lnTo>
                  <a:pt x="301751" y="44196"/>
                </a:lnTo>
                <a:lnTo>
                  <a:pt x="300227" y="44196"/>
                </a:lnTo>
                <a:lnTo>
                  <a:pt x="281939" y="38100"/>
                </a:lnTo>
                <a:lnTo>
                  <a:pt x="271272" y="33527"/>
                </a:lnTo>
                <a:lnTo>
                  <a:pt x="260603" y="30479"/>
                </a:lnTo>
                <a:lnTo>
                  <a:pt x="236220" y="24384"/>
                </a:lnTo>
                <a:lnTo>
                  <a:pt x="211836" y="19812"/>
                </a:lnTo>
                <a:lnTo>
                  <a:pt x="188975" y="15239"/>
                </a:lnTo>
                <a:lnTo>
                  <a:pt x="163067" y="10667"/>
                </a:lnTo>
                <a:lnTo>
                  <a:pt x="149351" y="7620"/>
                </a:lnTo>
                <a:lnTo>
                  <a:pt x="137160" y="6096"/>
                </a:lnTo>
                <a:lnTo>
                  <a:pt x="123444" y="4572"/>
                </a:lnTo>
                <a:lnTo>
                  <a:pt x="111251" y="4572"/>
                </a:lnTo>
                <a:lnTo>
                  <a:pt x="83820" y="1524"/>
                </a:lnTo>
                <a:lnTo>
                  <a:pt x="82296" y="1524"/>
                </a:lnTo>
                <a:lnTo>
                  <a:pt x="62484" y="0"/>
                </a:lnTo>
                <a:lnTo>
                  <a:pt x="0" y="0"/>
                </a:lnTo>
                <a:lnTo>
                  <a:pt x="0" y="33527"/>
                </a:lnTo>
                <a:lnTo>
                  <a:pt x="30479" y="33527"/>
                </a:lnTo>
                <a:lnTo>
                  <a:pt x="60960" y="35051"/>
                </a:lnTo>
                <a:lnTo>
                  <a:pt x="74675" y="35051"/>
                </a:lnTo>
                <a:lnTo>
                  <a:pt x="88391" y="36575"/>
                </a:lnTo>
                <a:close/>
              </a:path>
            </a:pathLst>
          </a:custGeom>
          <a:solidFill>
            <a:srgbClr val="FFFFFF"/>
          </a:solidFill>
        </p:spPr>
        <p:txBody>
          <a:bodyPr wrap="square" lIns="0" tIns="0" rIns="0" bIns="0" rtlCol="0">
            <a:noAutofit/>
          </a:bodyPr>
          <a:lstStyle/>
          <a:p>
            <a:endParaRPr sz="1631"/>
          </a:p>
        </p:txBody>
      </p:sp>
      <p:sp>
        <p:nvSpPr>
          <p:cNvPr id="19" name="object 19"/>
          <p:cNvSpPr/>
          <p:nvPr/>
        </p:nvSpPr>
        <p:spPr>
          <a:xfrm>
            <a:off x="3897297" y="1916558"/>
            <a:ext cx="370055" cy="84228"/>
          </a:xfrm>
          <a:custGeom>
            <a:avLst/>
            <a:gdLst/>
            <a:ahLst/>
            <a:cxnLst/>
            <a:rect l="l" t="t" r="r" b="b"/>
            <a:pathLst>
              <a:path w="408431" h="92963">
                <a:moveTo>
                  <a:pt x="64007" y="92963"/>
                </a:moveTo>
                <a:lnTo>
                  <a:pt x="74675" y="88391"/>
                </a:lnTo>
                <a:lnTo>
                  <a:pt x="88392" y="83819"/>
                </a:lnTo>
                <a:lnTo>
                  <a:pt x="99060" y="79248"/>
                </a:lnTo>
                <a:lnTo>
                  <a:pt x="115824" y="73151"/>
                </a:lnTo>
                <a:lnTo>
                  <a:pt x="132587" y="67055"/>
                </a:lnTo>
                <a:lnTo>
                  <a:pt x="149351" y="62483"/>
                </a:lnTo>
                <a:lnTo>
                  <a:pt x="166116" y="57912"/>
                </a:lnTo>
                <a:lnTo>
                  <a:pt x="184404" y="53339"/>
                </a:lnTo>
                <a:lnTo>
                  <a:pt x="202692" y="50291"/>
                </a:lnTo>
                <a:lnTo>
                  <a:pt x="220979" y="45719"/>
                </a:lnTo>
                <a:lnTo>
                  <a:pt x="240791" y="42671"/>
                </a:lnTo>
                <a:lnTo>
                  <a:pt x="259079" y="39624"/>
                </a:lnTo>
                <a:lnTo>
                  <a:pt x="278891" y="38100"/>
                </a:lnTo>
                <a:lnTo>
                  <a:pt x="300227" y="35051"/>
                </a:lnTo>
                <a:lnTo>
                  <a:pt x="321563" y="33527"/>
                </a:lnTo>
                <a:lnTo>
                  <a:pt x="341375" y="32003"/>
                </a:lnTo>
                <a:lnTo>
                  <a:pt x="362711" y="32003"/>
                </a:lnTo>
                <a:lnTo>
                  <a:pt x="385571" y="30479"/>
                </a:lnTo>
                <a:lnTo>
                  <a:pt x="408431" y="30479"/>
                </a:lnTo>
                <a:lnTo>
                  <a:pt x="408431" y="0"/>
                </a:lnTo>
                <a:lnTo>
                  <a:pt x="356615" y="0"/>
                </a:lnTo>
                <a:lnTo>
                  <a:pt x="332231" y="1524"/>
                </a:lnTo>
                <a:lnTo>
                  <a:pt x="307847" y="3048"/>
                </a:lnTo>
                <a:lnTo>
                  <a:pt x="283463" y="4571"/>
                </a:lnTo>
                <a:lnTo>
                  <a:pt x="260603" y="6095"/>
                </a:lnTo>
                <a:lnTo>
                  <a:pt x="237743" y="9143"/>
                </a:lnTo>
                <a:lnTo>
                  <a:pt x="216407" y="12191"/>
                </a:lnTo>
                <a:lnTo>
                  <a:pt x="193548" y="15239"/>
                </a:lnTo>
                <a:lnTo>
                  <a:pt x="170687" y="19812"/>
                </a:lnTo>
                <a:lnTo>
                  <a:pt x="149351" y="24383"/>
                </a:lnTo>
                <a:lnTo>
                  <a:pt x="129539" y="28955"/>
                </a:lnTo>
                <a:lnTo>
                  <a:pt x="108204" y="33527"/>
                </a:lnTo>
                <a:lnTo>
                  <a:pt x="88392" y="39624"/>
                </a:lnTo>
                <a:lnTo>
                  <a:pt x="70104" y="44195"/>
                </a:lnTo>
                <a:lnTo>
                  <a:pt x="50292" y="51815"/>
                </a:lnTo>
                <a:lnTo>
                  <a:pt x="6095" y="68579"/>
                </a:lnTo>
                <a:lnTo>
                  <a:pt x="3048" y="68579"/>
                </a:lnTo>
                <a:lnTo>
                  <a:pt x="0" y="71627"/>
                </a:lnTo>
                <a:lnTo>
                  <a:pt x="64007" y="92963"/>
                </a:lnTo>
                <a:close/>
              </a:path>
            </a:pathLst>
          </a:custGeom>
          <a:solidFill>
            <a:srgbClr val="FFFFFF"/>
          </a:solidFill>
        </p:spPr>
        <p:txBody>
          <a:bodyPr wrap="square" lIns="0" tIns="0" rIns="0" bIns="0" rtlCol="0">
            <a:noAutofit/>
          </a:bodyPr>
          <a:lstStyle/>
          <a:p>
            <a:endParaRPr sz="1631"/>
          </a:p>
        </p:txBody>
      </p:sp>
      <p:sp>
        <p:nvSpPr>
          <p:cNvPr id="20" name="object 20"/>
          <p:cNvSpPr/>
          <p:nvPr/>
        </p:nvSpPr>
        <p:spPr>
          <a:xfrm>
            <a:off x="3840684" y="1887560"/>
            <a:ext cx="426668" cy="95276"/>
          </a:xfrm>
          <a:custGeom>
            <a:avLst/>
            <a:gdLst/>
            <a:ahLst/>
            <a:cxnLst/>
            <a:rect l="l" t="t" r="r" b="b"/>
            <a:pathLst>
              <a:path w="470915" h="105156">
                <a:moveTo>
                  <a:pt x="60959" y="105156"/>
                </a:moveTo>
                <a:lnTo>
                  <a:pt x="64007" y="102108"/>
                </a:lnTo>
                <a:lnTo>
                  <a:pt x="67056" y="102108"/>
                </a:lnTo>
                <a:lnTo>
                  <a:pt x="112775" y="85344"/>
                </a:lnTo>
                <a:lnTo>
                  <a:pt x="131063" y="77724"/>
                </a:lnTo>
                <a:lnTo>
                  <a:pt x="150875" y="71628"/>
                </a:lnTo>
                <a:lnTo>
                  <a:pt x="170687" y="67056"/>
                </a:lnTo>
                <a:lnTo>
                  <a:pt x="190500" y="60960"/>
                </a:lnTo>
                <a:lnTo>
                  <a:pt x="211835" y="56387"/>
                </a:lnTo>
                <a:lnTo>
                  <a:pt x="233171" y="51816"/>
                </a:lnTo>
                <a:lnTo>
                  <a:pt x="254507" y="48768"/>
                </a:lnTo>
                <a:lnTo>
                  <a:pt x="277367" y="44196"/>
                </a:lnTo>
                <a:lnTo>
                  <a:pt x="300227" y="41148"/>
                </a:lnTo>
                <a:lnTo>
                  <a:pt x="323087" y="39624"/>
                </a:lnTo>
                <a:lnTo>
                  <a:pt x="345947" y="36575"/>
                </a:lnTo>
                <a:lnTo>
                  <a:pt x="370331" y="35052"/>
                </a:lnTo>
                <a:lnTo>
                  <a:pt x="394715" y="33528"/>
                </a:lnTo>
                <a:lnTo>
                  <a:pt x="419099" y="32004"/>
                </a:lnTo>
                <a:lnTo>
                  <a:pt x="470915" y="32004"/>
                </a:lnTo>
                <a:lnTo>
                  <a:pt x="470915" y="0"/>
                </a:lnTo>
                <a:lnTo>
                  <a:pt x="411479" y="0"/>
                </a:lnTo>
                <a:lnTo>
                  <a:pt x="384047" y="1524"/>
                </a:lnTo>
                <a:lnTo>
                  <a:pt x="356615" y="3048"/>
                </a:lnTo>
                <a:lnTo>
                  <a:pt x="329183" y="4572"/>
                </a:lnTo>
                <a:lnTo>
                  <a:pt x="301751" y="7620"/>
                </a:lnTo>
                <a:lnTo>
                  <a:pt x="275843" y="10668"/>
                </a:lnTo>
                <a:lnTo>
                  <a:pt x="249935" y="15240"/>
                </a:lnTo>
                <a:lnTo>
                  <a:pt x="224027" y="18287"/>
                </a:lnTo>
                <a:lnTo>
                  <a:pt x="199644" y="22860"/>
                </a:lnTo>
                <a:lnTo>
                  <a:pt x="175259" y="27432"/>
                </a:lnTo>
                <a:lnTo>
                  <a:pt x="150875" y="33528"/>
                </a:lnTo>
                <a:lnTo>
                  <a:pt x="126491" y="39624"/>
                </a:lnTo>
                <a:lnTo>
                  <a:pt x="105156" y="45720"/>
                </a:lnTo>
                <a:lnTo>
                  <a:pt x="82295" y="51816"/>
                </a:lnTo>
                <a:lnTo>
                  <a:pt x="60959" y="59436"/>
                </a:lnTo>
                <a:lnTo>
                  <a:pt x="22859" y="73152"/>
                </a:lnTo>
                <a:lnTo>
                  <a:pt x="10667" y="77724"/>
                </a:lnTo>
                <a:lnTo>
                  <a:pt x="0" y="82296"/>
                </a:lnTo>
                <a:lnTo>
                  <a:pt x="60959" y="105156"/>
                </a:lnTo>
                <a:close/>
              </a:path>
            </a:pathLst>
          </a:custGeom>
          <a:solidFill>
            <a:srgbClr val="FFFFFF"/>
          </a:solidFill>
        </p:spPr>
        <p:txBody>
          <a:bodyPr wrap="square" lIns="0" tIns="0" rIns="0" bIns="0" rtlCol="0">
            <a:noAutofit/>
          </a:bodyPr>
          <a:lstStyle/>
          <a:p>
            <a:endParaRPr sz="1631"/>
          </a:p>
        </p:txBody>
      </p:sp>
      <p:sp>
        <p:nvSpPr>
          <p:cNvPr id="21" name="object 21"/>
          <p:cNvSpPr/>
          <p:nvPr/>
        </p:nvSpPr>
        <p:spPr>
          <a:xfrm>
            <a:off x="3941483" y="3445110"/>
            <a:ext cx="648978" cy="255448"/>
          </a:xfrm>
          <a:prstGeom prst="rect">
            <a:avLst/>
          </a:prstGeom>
          <a:blipFill>
            <a:blip r:embed="rId10" cstate="print"/>
            <a:stretch>
              <a:fillRect/>
            </a:stretch>
          </a:blipFill>
        </p:spPr>
        <p:txBody>
          <a:bodyPr wrap="square" lIns="0" tIns="0" rIns="0" bIns="0" rtlCol="0">
            <a:noAutofit/>
          </a:bodyPr>
          <a:lstStyle/>
          <a:p>
            <a:endParaRPr sz="1631"/>
          </a:p>
        </p:txBody>
      </p:sp>
      <p:sp>
        <p:nvSpPr>
          <p:cNvPr id="22" name="object 22"/>
          <p:cNvSpPr/>
          <p:nvPr/>
        </p:nvSpPr>
        <p:spPr>
          <a:xfrm>
            <a:off x="3937341" y="3440966"/>
            <a:ext cx="657262" cy="265115"/>
          </a:xfrm>
          <a:custGeom>
            <a:avLst/>
            <a:gdLst/>
            <a:ahLst/>
            <a:cxnLst/>
            <a:rect l="l" t="t" r="r" b="b"/>
            <a:pathLst>
              <a:path w="725423" h="292608">
                <a:moveTo>
                  <a:pt x="365760" y="159584"/>
                </a:moveTo>
                <a:lnTo>
                  <a:pt x="359663" y="163068"/>
                </a:lnTo>
                <a:lnTo>
                  <a:pt x="362711" y="164592"/>
                </a:lnTo>
                <a:lnTo>
                  <a:pt x="373379" y="164592"/>
                </a:lnTo>
                <a:lnTo>
                  <a:pt x="369362" y="157526"/>
                </a:lnTo>
                <a:lnTo>
                  <a:pt x="365760" y="159584"/>
                </a:lnTo>
                <a:close/>
              </a:path>
              <a:path w="725423" h="292608">
                <a:moveTo>
                  <a:pt x="365759" y="151637"/>
                </a:moveTo>
                <a:lnTo>
                  <a:pt x="365760" y="153923"/>
                </a:lnTo>
                <a:lnTo>
                  <a:pt x="369362" y="157526"/>
                </a:lnTo>
                <a:lnTo>
                  <a:pt x="367283" y="152400"/>
                </a:lnTo>
                <a:lnTo>
                  <a:pt x="365759" y="151637"/>
                </a:lnTo>
                <a:close/>
              </a:path>
              <a:path w="725423" h="292608">
                <a:moveTo>
                  <a:pt x="373379" y="150875"/>
                </a:moveTo>
                <a:lnTo>
                  <a:pt x="370331" y="156972"/>
                </a:lnTo>
                <a:lnTo>
                  <a:pt x="373379" y="164592"/>
                </a:lnTo>
                <a:lnTo>
                  <a:pt x="373379" y="150875"/>
                </a:lnTo>
                <a:close/>
              </a:path>
              <a:path w="725423" h="292608">
                <a:moveTo>
                  <a:pt x="15240" y="131063"/>
                </a:moveTo>
                <a:lnTo>
                  <a:pt x="13716" y="132587"/>
                </a:lnTo>
                <a:lnTo>
                  <a:pt x="16764" y="126492"/>
                </a:lnTo>
                <a:lnTo>
                  <a:pt x="19812" y="117348"/>
                </a:lnTo>
                <a:lnTo>
                  <a:pt x="18287" y="118872"/>
                </a:lnTo>
                <a:lnTo>
                  <a:pt x="24384" y="111251"/>
                </a:lnTo>
                <a:lnTo>
                  <a:pt x="30480" y="102108"/>
                </a:lnTo>
                <a:lnTo>
                  <a:pt x="39624" y="94487"/>
                </a:lnTo>
                <a:lnTo>
                  <a:pt x="47243" y="86868"/>
                </a:lnTo>
                <a:lnTo>
                  <a:pt x="59436" y="79248"/>
                </a:lnTo>
                <a:lnTo>
                  <a:pt x="73152" y="71627"/>
                </a:lnTo>
                <a:lnTo>
                  <a:pt x="86868" y="64008"/>
                </a:lnTo>
                <a:lnTo>
                  <a:pt x="103631" y="56387"/>
                </a:lnTo>
                <a:lnTo>
                  <a:pt x="121920" y="50292"/>
                </a:lnTo>
                <a:lnTo>
                  <a:pt x="134112" y="45720"/>
                </a:lnTo>
                <a:lnTo>
                  <a:pt x="147828" y="41148"/>
                </a:lnTo>
                <a:lnTo>
                  <a:pt x="173735" y="33527"/>
                </a:lnTo>
                <a:lnTo>
                  <a:pt x="202691" y="27432"/>
                </a:lnTo>
                <a:lnTo>
                  <a:pt x="216407" y="24384"/>
                </a:lnTo>
                <a:lnTo>
                  <a:pt x="231647" y="21336"/>
                </a:lnTo>
                <a:lnTo>
                  <a:pt x="246887" y="19812"/>
                </a:lnTo>
                <a:lnTo>
                  <a:pt x="262127" y="18287"/>
                </a:lnTo>
                <a:lnTo>
                  <a:pt x="277367" y="15239"/>
                </a:lnTo>
                <a:lnTo>
                  <a:pt x="294131" y="15239"/>
                </a:lnTo>
                <a:lnTo>
                  <a:pt x="327659" y="13715"/>
                </a:lnTo>
                <a:lnTo>
                  <a:pt x="362711" y="12192"/>
                </a:lnTo>
                <a:lnTo>
                  <a:pt x="394715" y="12192"/>
                </a:lnTo>
                <a:lnTo>
                  <a:pt x="423671" y="13715"/>
                </a:lnTo>
                <a:lnTo>
                  <a:pt x="437387" y="15239"/>
                </a:lnTo>
                <a:lnTo>
                  <a:pt x="452627" y="16763"/>
                </a:lnTo>
                <a:lnTo>
                  <a:pt x="466343" y="18287"/>
                </a:lnTo>
                <a:lnTo>
                  <a:pt x="480059" y="19812"/>
                </a:lnTo>
                <a:lnTo>
                  <a:pt x="492251" y="21336"/>
                </a:lnTo>
                <a:lnTo>
                  <a:pt x="505967" y="22860"/>
                </a:lnTo>
                <a:lnTo>
                  <a:pt x="533399" y="28956"/>
                </a:lnTo>
                <a:lnTo>
                  <a:pt x="544067" y="32004"/>
                </a:lnTo>
                <a:lnTo>
                  <a:pt x="557783" y="35051"/>
                </a:lnTo>
                <a:lnTo>
                  <a:pt x="569975" y="38100"/>
                </a:lnTo>
                <a:lnTo>
                  <a:pt x="582167" y="42672"/>
                </a:lnTo>
                <a:lnTo>
                  <a:pt x="606289" y="49766"/>
                </a:lnTo>
                <a:lnTo>
                  <a:pt x="608075" y="50292"/>
                </a:lnTo>
                <a:lnTo>
                  <a:pt x="609599" y="51815"/>
                </a:lnTo>
                <a:lnTo>
                  <a:pt x="611123" y="51815"/>
                </a:lnTo>
                <a:lnTo>
                  <a:pt x="605027" y="47244"/>
                </a:lnTo>
                <a:lnTo>
                  <a:pt x="585215" y="30480"/>
                </a:lnTo>
                <a:lnTo>
                  <a:pt x="573023" y="25908"/>
                </a:lnTo>
                <a:lnTo>
                  <a:pt x="560831" y="22860"/>
                </a:lnTo>
                <a:lnTo>
                  <a:pt x="548639" y="19812"/>
                </a:lnTo>
                <a:lnTo>
                  <a:pt x="534923" y="16763"/>
                </a:lnTo>
                <a:lnTo>
                  <a:pt x="509015" y="10668"/>
                </a:lnTo>
                <a:lnTo>
                  <a:pt x="495299" y="9144"/>
                </a:lnTo>
                <a:lnTo>
                  <a:pt x="481583" y="7620"/>
                </a:lnTo>
                <a:lnTo>
                  <a:pt x="467867" y="4572"/>
                </a:lnTo>
                <a:lnTo>
                  <a:pt x="454151" y="3048"/>
                </a:lnTo>
                <a:lnTo>
                  <a:pt x="438911" y="1524"/>
                </a:lnTo>
                <a:lnTo>
                  <a:pt x="425195" y="1524"/>
                </a:lnTo>
                <a:lnTo>
                  <a:pt x="394715" y="0"/>
                </a:lnTo>
                <a:lnTo>
                  <a:pt x="327659" y="0"/>
                </a:lnTo>
                <a:lnTo>
                  <a:pt x="294131" y="1524"/>
                </a:lnTo>
                <a:lnTo>
                  <a:pt x="277367" y="3048"/>
                </a:lnTo>
                <a:lnTo>
                  <a:pt x="260603" y="4572"/>
                </a:lnTo>
                <a:lnTo>
                  <a:pt x="245363" y="6096"/>
                </a:lnTo>
                <a:lnTo>
                  <a:pt x="230123" y="9144"/>
                </a:lnTo>
                <a:lnTo>
                  <a:pt x="214883" y="12192"/>
                </a:lnTo>
                <a:lnTo>
                  <a:pt x="199643" y="15239"/>
                </a:lnTo>
                <a:lnTo>
                  <a:pt x="170687" y="21336"/>
                </a:lnTo>
                <a:lnTo>
                  <a:pt x="143256" y="28956"/>
                </a:lnTo>
                <a:lnTo>
                  <a:pt x="129540" y="33527"/>
                </a:lnTo>
                <a:lnTo>
                  <a:pt x="117348" y="38100"/>
                </a:lnTo>
                <a:lnTo>
                  <a:pt x="99060" y="45720"/>
                </a:lnTo>
                <a:lnTo>
                  <a:pt x="82296" y="53339"/>
                </a:lnTo>
                <a:lnTo>
                  <a:pt x="67056" y="59436"/>
                </a:lnTo>
                <a:lnTo>
                  <a:pt x="53340" y="68580"/>
                </a:lnTo>
                <a:lnTo>
                  <a:pt x="41148" y="76200"/>
                </a:lnTo>
                <a:lnTo>
                  <a:pt x="30480" y="85344"/>
                </a:lnTo>
                <a:lnTo>
                  <a:pt x="21336" y="92963"/>
                </a:lnTo>
                <a:lnTo>
                  <a:pt x="13716" y="102108"/>
                </a:lnTo>
                <a:lnTo>
                  <a:pt x="12192" y="149351"/>
                </a:lnTo>
                <a:lnTo>
                  <a:pt x="12361" y="150198"/>
                </a:lnTo>
                <a:lnTo>
                  <a:pt x="13716" y="144780"/>
                </a:lnTo>
                <a:lnTo>
                  <a:pt x="13716" y="135636"/>
                </a:lnTo>
                <a:lnTo>
                  <a:pt x="15240" y="131063"/>
                </a:lnTo>
                <a:close/>
              </a:path>
              <a:path w="725423" h="292608">
                <a:moveTo>
                  <a:pt x="617219" y="41148"/>
                </a:moveTo>
                <a:lnTo>
                  <a:pt x="635507" y="47244"/>
                </a:lnTo>
                <a:lnTo>
                  <a:pt x="615695" y="39624"/>
                </a:lnTo>
                <a:lnTo>
                  <a:pt x="617219" y="41148"/>
                </a:lnTo>
                <a:close/>
              </a:path>
              <a:path w="725423" h="292608">
                <a:moveTo>
                  <a:pt x="13716" y="187451"/>
                </a:moveTo>
                <a:lnTo>
                  <a:pt x="12192" y="150875"/>
                </a:lnTo>
                <a:lnTo>
                  <a:pt x="9143" y="179832"/>
                </a:lnTo>
                <a:lnTo>
                  <a:pt x="13716" y="187451"/>
                </a:lnTo>
                <a:close/>
              </a:path>
              <a:path w="725423" h="292608">
                <a:moveTo>
                  <a:pt x="1524" y="158496"/>
                </a:moveTo>
                <a:lnTo>
                  <a:pt x="1524" y="164592"/>
                </a:lnTo>
                <a:lnTo>
                  <a:pt x="3048" y="169163"/>
                </a:lnTo>
                <a:lnTo>
                  <a:pt x="9143" y="179832"/>
                </a:lnTo>
                <a:lnTo>
                  <a:pt x="12192" y="150875"/>
                </a:lnTo>
                <a:lnTo>
                  <a:pt x="13716" y="187451"/>
                </a:lnTo>
                <a:lnTo>
                  <a:pt x="13716" y="161544"/>
                </a:lnTo>
                <a:lnTo>
                  <a:pt x="19812" y="196596"/>
                </a:lnTo>
                <a:lnTo>
                  <a:pt x="27431" y="204215"/>
                </a:lnTo>
                <a:lnTo>
                  <a:pt x="36576" y="211836"/>
                </a:lnTo>
                <a:lnTo>
                  <a:pt x="47243" y="219456"/>
                </a:lnTo>
                <a:lnTo>
                  <a:pt x="59436" y="227075"/>
                </a:lnTo>
                <a:lnTo>
                  <a:pt x="65531" y="230124"/>
                </a:lnTo>
                <a:lnTo>
                  <a:pt x="71628" y="234696"/>
                </a:lnTo>
                <a:lnTo>
                  <a:pt x="79248" y="237744"/>
                </a:lnTo>
                <a:lnTo>
                  <a:pt x="86868" y="240792"/>
                </a:lnTo>
                <a:lnTo>
                  <a:pt x="120396" y="256032"/>
                </a:lnTo>
                <a:lnTo>
                  <a:pt x="121920" y="243839"/>
                </a:lnTo>
                <a:lnTo>
                  <a:pt x="123443" y="256032"/>
                </a:lnTo>
                <a:lnTo>
                  <a:pt x="147828" y="265175"/>
                </a:lnTo>
                <a:lnTo>
                  <a:pt x="175259" y="271272"/>
                </a:lnTo>
                <a:lnTo>
                  <a:pt x="188975" y="274320"/>
                </a:lnTo>
                <a:lnTo>
                  <a:pt x="202691" y="277368"/>
                </a:lnTo>
                <a:lnTo>
                  <a:pt x="216407" y="280415"/>
                </a:lnTo>
                <a:lnTo>
                  <a:pt x="231647" y="281939"/>
                </a:lnTo>
                <a:lnTo>
                  <a:pt x="262127" y="286512"/>
                </a:lnTo>
                <a:lnTo>
                  <a:pt x="292607" y="289560"/>
                </a:lnTo>
                <a:lnTo>
                  <a:pt x="309371" y="289560"/>
                </a:lnTo>
                <a:lnTo>
                  <a:pt x="326135" y="291084"/>
                </a:lnTo>
                <a:lnTo>
                  <a:pt x="342899" y="291084"/>
                </a:lnTo>
                <a:lnTo>
                  <a:pt x="359663" y="292608"/>
                </a:lnTo>
                <a:lnTo>
                  <a:pt x="362711" y="292608"/>
                </a:lnTo>
                <a:lnTo>
                  <a:pt x="380999" y="291084"/>
                </a:lnTo>
                <a:lnTo>
                  <a:pt x="399287" y="291084"/>
                </a:lnTo>
                <a:lnTo>
                  <a:pt x="416051" y="289560"/>
                </a:lnTo>
                <a:lnTo>
                  <a:pt x="432815" y="289560"/>
                </a:lnTo>
                <a:lnTo>
                  <a:pt x="449579" y="288036"/>
                </a:lnTo>
                <a:lnTo>
                  <a:pt x="466343" y="284988"/>
                </a:lnTo>
                <a:lnTo>
                  <a:pt x="483107" y="283463"/>
                </a:lnTo>
                <a:lnTo>
                  <a:pt x="490727" y="281939"/>
                </a:lnTo>
                <a:lnTo>
                  <a:pt x="498347" y="281939"/>
                </a:lnTo>
                <a:lnTo>
                  <a:pt x="513587" y="278892"/>
                </a:lnTo>
                <a:lnTo>
                  <a:pt x="528827" y="275844"/>
                </a:lnTo>
                <a:lnTo>
                  <a:pt x="536447" y="274320"/>
                </a:lnTo>
                <a:lnTo>
                  <a:pt x="544067" y="272796"/>
                </a:lnTo>
                <a:lnTo>
                  <a:pt x="551687" y="271272"/>
                </a:lnTo>
                <a:lnTo>
                  <a:pt x="559307" y="269748"/>
                </a:lnTo>
                <a:lnTo>
                  <a:pt x="573023" y="265175"/>
                </a:lnTo>
                <a:lnTo>
                  <a:pt x="586739" y="260604"/>
                </a:lnTo>
                <a:lnTo>
                  <a:pt x="600455" y="256032"/>
                </a:lnTo>
                <a:lnTo>
                  <a:pt x="609599" y="243839"/>
                </a:lnTo>
                <a:lnTo>
                  <a:pt x="600455" y="256032"/>
                </a:lnTo>
                <a:lnTo>
                  <a:pt x="611123" y="246887"/>
                </a:lnTo>
                <a:lnTo>
                  <a:pt x="611123" y="240792"/>
                </a:lnTo>
                <a:lnTo>
                  <a:pt x="597407" y="243839"/>
                </a:lnTo>
                <a:lnTo>
                  <a:pt x="583691" y="248412"/>
                </a:lnTo>
                <a:lnTo>
                  <a:pt x="569975" y="252984"/>
                </a:lnTo>
                <a:lnTo>
                  <a:pt x="556259" y="256032"/>
                </a:lnTo>
                <a:lnTo>
                  <a:pt x="548639" y="257556"/>
                </a:lnTo>
                <a:lnTo>
                  <a:pt x="541019" y="260604"/>
                </a:lnTo>
                <a:lnTo>
                  <a:pt x="533399" y="262127"/>
                </a:lnTo>
                <a:lnTo>
                  <a:pt x="527303" y="263651"/>
                </a:lnTo>
                <a:lnTo>
                  <a:pt x="512063" y="266700"/>
                </a:lnTo>
                <a:lnTo>
                  <a:pt x="496823" y="268224"/>
                </a:lnTo>
                <a:lnTo>
                  <a:pt x="489203" y="269748"/>
                </a:lnTo>
                <a:lnTo>
                  <a:pt x="481583" y="271272"/>
                </a:lnTo>
                <a:lnTo>
                  <a:pt x="464819" y="272796"/>
                </a:lnTo>
                <a:lnTo>
                  <a:pt x="448055" y="274320"/>
                </a:lnTo>
                <a:lnTo>
                  <a:pt x="432815" y="275844"/>
                </a:lnTo>
                <a:lnTo>
                  <a:pt x="414527" y="277368"/>
                </a:lnTo>
                <a:lnTo>
                  <a:pt x="397763" y="278892"/>
                </a:lnTo>
                <a:lnTo>
                  <a:pt x="326135" y="278892"/>
                </a:lnTo>
                <a:lnTo>
                  <a:pt x="310895" y="277368"/>
                </a:lnTo>
                <a:lnTo>
                  <a:pt x="294131" y="275844"/>
                </a:lnTo>
                <a:lnTo>
                  <a:pt x="263651" y="274320"/>
                </a:lnTo>
                <a:lnTo>
                  <a:pt x="234695" y="269748"/>
                </a:lnTo>
                <a:lnTo>
                  <a:pt x="219455" y="268224"/>
                </a:lnTo>
                <a:lnTo>
                  <a:pt x="204215" y="265175"/>
                </a:lnTo>
                <a:lnTo>
                  <a:pt x="190499" y="262127"/>
                </a:lnTo>
                <a:lnTo>
                  <a:pt x="178307" y="259080"/>
                </a:lnTo>
                <a:lnTo>
                  <a:pt x="150876" y="252984"/>
                </a:lnTo>
                <a:lnTo>
                  <a:pt x="126492" y="245363"/>
                </a:lnTo>
                <a:lnTo>
                  <a:pt x="124968" y="243839"/>
                </a:lnTo>
                <a:lnTo>
                  <a:pt x="91440" y="230124"/>
                </a:lnTo>
                <a:lnTo>
                  <a:pt x="85343" y="225551"/>
                </a:lnTo>
                <a:lnTo>
                  <a:pt x="77724" y="222504"/>
                </a:lnTo>
                <a:lnTo>
                  <a:pt x="71628" y="219456"/>
                </a:lnTo>
                <a:lnTo>
                  <a:pt x="65531" y="216408"/>
                </a:lnTo>
                <a:lnTo>
                  <a:pt x="54864" y="208787"/>
                </a:lnTo>
                <a:lnTo>
                  <a:pt x="45720" y="202692"/>
                </a:lnTo>
                <a:lnTo>
                  <a:pt x="36576" y="195072"/>
                </a:lnTo>
                <a:lnTo>
                  <a:pt x="30480" y="188975"/>
                </a:lnTo>
                <a:lnTo>
                  <a:pt x="22860" y="179832"/>
                </a:lnTo>
                <a:lnTo>
                  <a:pt x="24384" y="181356"/>
                </a:lnTo>
                <a:lnTo>
                  <a:pt x="19812" y="173736"/>
                </a:lnTo>
                <a:lnTo>
                  <a:pt x="15240" y="164592"/>
                </a:lnTo>
                <a:lnTo>
                  <a:pt x="13716" y="160020"/>
                </a:lnTo>
                <a:lnTo>
                  <a:pt x="13716" y="156972"/>
                </a:lnTo>
                <a:lnTo>
                  <a:pt x="12361" y="150198"/>
                </a:lnTo>
                <a:lnTo>
                  <a:pt x="12192" y="149351"/>
                </a:lnTo>
                <a:lnTo>
                  <a:pt x="13716" y="102108"/>
                </a:lnTo>
                <a:lnTo>
                  <a:pt x="7620" y="112775"/>
                </a:lnTo>
                <a:lnTo>
                  <a:pt x="7620" y="114300"/>
                </a:lnTo>
                <a:lnTo>
                  <a:pt x="4572" y="123444"/>
                </a:lnTo>
                <a:lnTo>
                  <a:pt x="3048" y="126492"/>
                </a:lnTo>
                <a:lnTo>
                  <a:pt x="1524" y="128015"/>
                </a:lnTo>
                <a:lnTo>
                  <a:pt x="1524" y="132587"/>
                </a:lnTo>
                <a:lnTo>
                  <a:pt x="0" y="141732"/>
                </a:lnTo>
                <a:lnTo>
                  <a:pt x="0" y="152400"/>
                </a:lnTo>
                <a:lnTo>
                  <a:pt x="1524" y="158496"/>
                </a:lnTo>
                <a:close/>
              </a:path>
              <a:path w="725423" h="292608">
                <a:moveTo>
                  <a:pt x="123443" y="256032"/>
                </a:moveTo>
                <a:lnTo>
                  <a:pt x="121920" y="243839"/>
                </a:lnTo>
                <a:lnTo>
                  <a:pt x="120396" y="256032"/>
                </a:lnTo>
                <a:lnTo>
                  <a:pt x="121920" y="257556"/>
                </a:lnTo>
                <a:lnTo>
                  <a:pt x="147828" y="265175"/>
                </a:lnTo>
                <a:lnTo>
                  <a:pt x="123443" y="256032"/>
                </a:lnTo>
                <a:close/>
              </a:path>
              <a:path w="725423" h="292608">
                <a:moveTo>
                  <a:pt x="647699" y="222504"/>
                </a:moveTo>
                <a:lnTo>
                  <a:pt x="632459" y="230124"/>
                </a:lnTo>
                <a:lnTo>
                  <a:pt x="623315" y="242315"/>
                </a:lnTo>
                <a:lnTo>
                  <a:pt x="623315" y="246887"/>
                </a:lnTo>
                <a:lnTo>
                  <a:pt x="623315" y="242315"/>
                </a:lnTo>
                <a:lnTo>
                  <a:pt x="617219" y="249936"/>
                </a:lnTo>
                <a:lnTo>
                  <a:pt x="617219" y="237744"/>
                </a:lnTo>
                <a:lnTo>
                  <a:pt x="614171" y="237744"/>
                </a:lnTo>
                <a:lnTo>
                  <a:pt x="615695" y="237744"/>
                </a:lnTo>
                <a:lnTo>
                  <a:pt x="618743" y="236220"/>
                </a:lnTo>
                <a:lnTo>
                  <a:pt x="614171" y="236220"/>
                </a:lnTo>
                <a:lnTo>
                  <a:pt x="612647" y="237744"/>
                </a:lnTo>
                <a:lnTo>
                  <a:pt x="611123" y="239268"/>
                </a:lnTo>
                <a:lnTo>
                  <a:pt x="611123" y="240792"/>
                </a:lnTo>
                <a:lnTo>
                  <a:pt x="612647" y="239268"/>
                </a:lnTo>
                <a:lnTo>
                  <a:pt x="614172" y="240791"/>
                </a:lnTo>
                <a:lnTo>
                  <a:pt x="614171" y="251460"/>
                </a:lnTo>
                <a:lnTo>
                  <a:pt x="615695" y="251460"/>
                </a:lnTo>
                <a:lnTo>
                  <a:pt x="618743" y="249936"/>
                </a:lnTo>
                <a:lnTo>
                  <a:pt x="620267" y="249936"/>
                </a:lnTo>
                <a:lnTo>
                  <a:pt x="621791" y="248412"/>
                </a:lnTo>
                <a:lnTo>
                  <a:pt x="637031" y="240792"/>
                </a:lnTo>
                <a:lnTo>
                  <a:pt x="623315" y="243839"/>
                </a:lnTo>
                <a:lnTo>
                  <a:pt x="637031" y="240792"/>
                </a:lnTo>
                <a:lnTo>
                  <a:pt x="653795" y="233172"/>
                </a:lnTo>
                <a:lnTo>
                  <a:pt x="667511" y="225551"/>
                </a:lnTo>
                <a:lnTo>
                  <a:pt x="681227" y="217932"/>
                </a:lnTo>
                <a:lnTo>
                  <a:pt x="691895" y="208787"/>
                </a:lnTo>
                <a:lnTo>
                  <a:pt x="701039" y="199644"/>
                </a:lnTo>
                <a:lnTo>
                  <a:pt x="710183" y="188975"/>
                </a:lnTo>
                <a:lnTo>
                  <a:pt x="708659" y="166115"/>
                </a:lnTo>
                <a:lnTo>
                  <a:pt x="710183" y="188975"/>
                </a:lnTo>
                <a:lnTo>
                  <a:pt x="716279" y="179832"/>
                </a:lnTo>
                <a:lnTo>
                  <a:pt x="711707" y="156972"/>
                </a:lnTo>
                <a:lnTo>
                  <a:pt x="716279" y="179832"/>
                </a:lnTo>
                <a:lnTo>
                  <a:pt x="716279" y="178308"/>
                </a:lnTo>
                <a:lnTo>
                  <a:pt x="720851" y="169163"/>
                </a:lnTo>
                <a:lnTo>
                  <a:pt x="720851" y="167639"/>
                </a:lnTo>
                <a:lnTo>
                  <a:pt x="722375" y="164592"/>
                </a:lnTo>
                <a:lnTo>
                  <a:pt x="723899" y="160020"/>
                </a:lnTo>
                <a:lnTo>
                  <a:pt x="723899" y="158496"/>
                </a:lnTo>
                <a:lnTo>
                  <a:pt x="725423" y="150875"/>
                </a:lnTo>
                <a:lnTo>
                  <a:pt x="725423" y="143256"/>
                </a:lnTo>
                <a:lnTo>
                  <a:pt x="723899" y="132587"/>
                </a:lnTo>
                <a:lnTo>
                  <a:pt x="723899" y="128015"/>
                </a:lnTo>
                <a:lnTo>
                  <a:pt x="722375" y="123444"/>
                </a:lnTo>
                <a:lnTo>
                  <a:pt x="722375" y="121920"/>
                </a:lnTo>
                <a:lnTo>
                  <a:pt x="717803" y="112775"/>
                </a:lnTo>
                <a:lnTo>
                  <a:pt x="714755" y="106680"/>
                </a:lnTo>
                <a:lnTo>
                  <a:pt x="710183" y="102108"/>
                </a:lnTo>
                <a:lnTo>
                  <a:pt x="702563" y="91439"/>
                </a:lnTo>
                <a:lnTo>
                  <a:pt x="691895" y="82296"/>
                </a:lnTo>
                <a:lnTo>
                  <a:pt x="679703" y="73151"/>
                </a:lnTo>
                <a:lnTo>
                  <a:pt x="667511" y="64008"/>
                </a:lnTo>
                <a:lnTo>
                  <a:pt x="652271" y="54863"/>
                </a:lnTo>
                <a:lnTo>
                  <a:pt x="643127" y="51815"/>
                </a:lnTo>
                <a:lnTo>
                  <a:pt x="635507" y="47244"/>
                </a:lnTo>
                <a:lnTo>
                  <a:pt x="617219" y="41148"/>
                </a:lnTo>
                <a:lnTo>
                  <a:pt x="616204" y="40639"/>
                </a:lnTo>
                <a:lnTo>
                  <a:pt x="617219" y="42672"/>
                </a:lnTo>
                <a:lnTo>
                  <a:pt x="612647" y="51815"/>
                </a:lnTo>
                <a:lnTo>
                  <a:pt x="609599" y="50292"/>
                </a:lnTo>
                <a:lnTo>
                  <a:pt x="611123" y="39624"/>
                </a:lnTo>
                <a:lnTo>
                  <a:pt x="615695" y="39624"/>
                </a:lnTo>
                <a:lnTo>
                  <a:pt x="612647" y="38100"/>
                </a:lnTo>
                <a:lnTo>
                  <a:pt x="585215" y="30480"/>
                </a:lnTo>
                <a:lnTo>
                  <a:pt x="605027" y="47244"/>
                </a:lnTo>
                <a:lnTo>
                  <a:pt x="611123" y="51815"/>
                </a:lnTo>
                <a:lnTo>
                  <a:pt x="629411" y="59436"/>
                </a:lnTo>
                <a:lnTo>
                  <a:pt x="637031" y="62484"/>
                </a:lnTo>
                <a:lnTo>
                  <a:pt x="646175" y="67056"/>
                </a:lnTo>
                <a:lnTo>
                  <a:pt x="659891" y="74675"/>
                </a:lnTo>
                <a:lnTo>
                  <a:pt x="672083" y="82296"/>
                </a:lnTo>
                <a:lnTo>
                  <a:pt x="684275" y="91439"/>
                </a:lnTo>
                <a:lnTo>
                  <a:pt x="693419" y="99060"/>
                </a:lnTo>
                <a:lnTo>
                  <a:pt x="701039" y="108204"/>
                </a:lnTo>
                <a:lnTo>
                  <a:pt x="702563" y="112775"/>
                </a:lnTo>
                <a:lnTo>
                  <a:pt x="705611" y="117348"/>
                </a:lnTo>
                <a:lnTo>
                  <a:pt x="710183" y="128015"/>
                </a:lnTo>
                <a:lnTo>
                  <a:pt x="710183" y="126492"/>
                </a:lnTo>
                <a:lnTo>
                  <a:pt x="711707" y="131063"/>
                </a:lnTo>
                <a:lnTo>
                  <a:pt x="711707" y="134112"/>
                </a:lnTo>
                <a:lnTo>
                  <a:pt x="713231" y="143256"/>
                </a:lnTo>
                <a:lnTo>
                  <a:pt x="711707" y="149351"/>
                </a:lnTo>
                <a:lnTo>
                  <a:pt x="711707" y="155448"/>
                </a:lnTo>
                <a:lnTo>
                  <a:pt x="710183" y="160020"/>
                </a:lnTo>
                <a:lnTo>
                  <a:pt x="710183" y="163068"/>
                </a:lnTo>
                <a:lnTo>
                  <a:pt x="708659" y="163068"/>
                </a:lnTo>
                <a:lnTo>
                  <a:pt x="708659" y="164592"/>
                </a:lnTo>
                <a:lnTo>
                  <a:pt x="705611" y="173736"/>
                </a:lnTo>
                <a:lnTo>
                  <a:pt x="705611" y="172212"/>
                </a:lnTo>
                <a:lnTo>
                  <a:pt x="699515" y="181356"/>
                </a:lnTo>
                <a:lnTo>
                  <a:pt x="693419" y="190500"/>
                </a:lnTo>
                <a:lnTo>
                  <a:pt x="682751" y="198120"/>
                </a:lnTo>
                <a:lnTo>
                  <a:pt x="673607" y="205739"/>
                </a:lnTo>
                <a:lnTo>
                  <a:pt x="661415" y="214884"/>
                </a:lnTo>
                <a:lnTo>
                  <a:pt x="647699" y="222504"/>
                </a:lnTo>
                <a:close/>
              </a:path>
              <a:path w="725423" h="292608">
                <a:moveTo>
                  <a:pt x="609599" y="50292"/>
                </a:moveTo>
                <a:lnTo>
                  <a:pt x="612647" y="51815"/>
                </a:lnTo>
                <a:lnTo>
                  <a:pt x="617219" y="42672"/>
                </a:lnTo>
                <a:lnTo>
                  <a:pt x="616204" y="40639"/>
                </a:lnTo>
                <a:lnTo>
                  <a:pt x="615695" y="39624"/>
                </a:lnTo>
                <a:lnTo>
                  <a:pt x="611123" y="39624"/>
                </a:lnTo>
                <a:lnTo>
                  <a:pt x="609599" y="50292"/>
                </a:lnTo>
                <a:close/>
              </a:path>
              <a:path w="725423" h="292608">
                <a:moveTo>
                  <a:pt x="600455" y="256032"/>
                </a:moveTo>
                <a:lnTo>
                  <a:pt x="614171" y="251460"/>
                </a:lnTo>
                <a:lnTo>
                  <a:pt x="614172" y="240791"/>
                </a:lnTo>
                <a:lnTo>
                  <a:pt x="611123" y="242315"/>
                </a:lnTo>
                <a:lnTo>
                  <a:pt x="614172" y="240791"/>
                </a:lnTo>
                <a:lnTo>
                  <a:pt x="612647" y="239268"/>
                </a:lnTo>
                <a:lnTo>
                  <a:pt x="611123" y="240792"/>
                </a:lnTo>
                <a:lnTo>
                  <a:pt x="611123" y="246887"/>
                </a:lnTo>
                <a:lnTo>
                  <a:pt x="600455" y="256032"/>
                </a:lnTo>
                <a:close/>
              </a:path>
              <a:path w="725423" h="292608">
                <a:moveTo>
                  <a:pt x="621791" y="240792"/>
                </a:moveTo>
                <a:lnTo>
                  <a:pt x="617219" y="249936"/>
                </a:lnTo>
                <a:lnTo>
                  <a:pt x="623315" y="242315"/>
                </a:lnTo>
                <a:lnTo>
                  <a:pt x="632459" y="230124"/>
                </a:lnTo>
                <a:lnTo>
                  <a:pt x="615695" y="237744"/>
                </a:lnTo>
                <a:lnTo>
                  <a:pt x="617219" y="237744"/>
                </a:lnTo>
                <a:lnTo>
                  <a:pt x="617219" y="249936"/>
                </a:lnTo>
                <a:lnTo>
                  <a:pt x="621791" y="240792"/>
                </a:lnTo>
                <a:close/>
              </a:path>
              <a:path w="725423" h="292608">
                <a:moveTo>
                  <a:pt x="608075" y="50292"/>
                </a:moveTo>
                <a:lnTo>
                  <a:pt x="606289" y="49766"/>
                </a:lnTo>
                <a:lnTo>
                  <a:pt x="606551" y="50292"/>
                </a:lnTo>
                <a:lnTo>
                  <a:pt x="609599" y="51815"/>
                </a:lnTo>
                <a:lnTo>
                  <a:pt x="608075" y="50292"/>
                </a:lnTo>
                <a:close/>
              </a:path>
              <a:path w="725423" h="292608">
                <a:moveTo>
                  <a:pt x="13716" y="187451"/>
                </a:moveTo>
                <a:lnTo>
                  <a:pt x="13716" y="188975"/>
                </a:lnTo>
                <a:lnTo>
                  <a:pt x="19812" y="196596"/>
                </a:lnTo>
                <a:lnTo>
                  <a:pt x="13716" y="161544"/>
                </a:lnTo>
                <a:lnTo>
                  <a:pt x="13716" y="187451"/>
                </a:lnTo>
                <a:close/>
              </a:path>
              <a:path w="725423" h="292608">
                <a:moveTo>
                  <a:pt x="369362" y="157526"/>
                </a:moveTo>
                <a:lnTo>
                  <a:pt x="373379" y="164592"/>
                </a:lnTo>
                <a:lnTo>
                  <a:pt x="370331" y="156972"/>
                </a:lnTo>
                <a:lnTo>
                  <a:pt x="373379" y="150875"/>
                </a:lnTo>
                <a:lnTo>
                  <a:pt x="359663" y="150875"/>
                </a:lnTo>
                <a:lnTo>
                  <a:pt x="358139" y="152400"/>
                </a:lnTo>
                <a:lnTo>
                  <a:pt x="356615" y="155448"/>
                </a:lnTo>
                <a:lnTo>
                  <a:pt x="356615" y="161544"/>
                </a:lnTo>
                <a:lnTo>
                  <a:pt x="359663" y="164592"/>
                </a:lnTo>
                <a:lnTo>
                  <a:pt x="362711" y="164592"/>
                </a:lnTo>
                <a:lnTo>
                  <a:pt x="359663" y="163068"/>
                </a:lnTo>
                <a:lnTo>
                  <a:pt x="365760" y="159584"/>
                </a:lnTo>
                <a:lnTo>
                  <a:pt x="365759" y="151637"/>
                </a:lnTo>
                <a:lnTo>
                  <a:pt x="367283" y="152400"/>
                </a:lnTo>
                <a:lnTo>
                  <a:pt x="369362" y="157526"/>
                </a:lnTo>
                <a:lnTo>
                  <a:pt x="370331" y="158496"/>
                </a:lnTo>
                <a:lnTo>
                  <a:pt x="369362" y="157526"/>
                </a:lnTo>
                <a:close/>
              </a:path>
            </a:pathLst>
          </a:custGeom>
          <a:solidFill>
            <a:srgbClr val="87B8B5"/>
          </a:solidFill>
        </p:spPr>
        <p:txBody>
          <a:bodyPr wrap="square" lIns="0" tIns="0" rIns="0" bIns="0" rtlCol="0">
            <a:noAutofit/>
          </a:bodyPr>
          <a:lstStyle/>
          <a:p>
            <a:endParaRPr sz="1631"/>
          </a:p>
        </p:txBody>
      </p:sp>
      <p:sp>
        <p:nvSpPr>
          <p:cNvPr id="23" name="object 23"/>
          <p:cNvSpPr/>
          <p:nvPr/>
        </p:nvSpPr>
        <p:spPr>
          <a:xfrm>
            <a:off x="4267352" y="3583189"/>
            <a:ext cx="1381" cy="1381"/>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sz="1631"/>
          </a:p>
        </p:txBody>
      </p:sp>
      <p:sp>
        <p:nvSpPr>
          <p:cNvPr id="24" name="object 24"/>
          <p:cNvSpPr/>
          <p:nvPr/>
        </p:nvSpPr>
        <p:spPr>
          <a:xfrm>
            <a:off x="3953910" y="3416112"/>
            <a:ext cx="313442" cy="80086"/>
          </a:xfrm>
          <a:custGeom>
            <a:avLst/>
            <a:gdLst/>
            <a:ahLst/>
            <a:cxnLst/>
            <a:rect l="l" t="t" r="r" b="b"/>
            <a:pathLst>
              <a:path w="345947" h="88391">
                <a:moveTo>
                  <a:pt x="65532" y="88391"/>
                </a:moveTo>
                <a:lnTo>
                  <a:pt x="82296" y="80771"/>
                </a:lnTo>
                <a:lnTo>
                  <a:pt x="100584" y="73151"/>
                </a:lnTo>
                <a:lnTo>
                  <a:pt x="112776" y="68579"/>
                </a:lnTo>
                <a:lnTo>
                  <a:pt x="126492" y="64007"/>
                </a:lnTo>
                <a:lnTo>
                  <a:pt x="153923" y="56387"/>
                </a:lnTo>
                <a:lnTo>
                  <a:pt x="182879" y="50291"/>
                </a:lnTo>
                <a:lnTo>
                  <a:pt x="196595" y="47243"/>
                </a:lnTo>
                <a:lnTo>
                  <a:pt x="211835" y="44195"/>
                </a:lnTo>
                <a:lnTo>
                  <a:pt x="227075" y="41147"/>
                </a:lnTo>
                <a:lnTo>
                  <a:pt x="243839" y="39624"/>
                </a:lnTo>
                <a:lnTo>
                  <a:pt x="259079" y="38100"/>
                </a:lnTo>
                <a:lnTo>
                  <a:pt x="275843" y="36575"/>
                </a:lnTo>
                <a:lnTo>
                  <a:pt x="309371" y="35051"/>
                </a:lnTo>
                <a:lnTo>
                  <a:pt x="345947" y="35051"/>
                </a:lnTo>
                <a:lnTo>
                  <a:pt x="345947" y="0"/>
                </a:lnTo>
                <a:lnTo>
                  <a:pt x="323087" y="0"/>
                </a:lnTo>
                <a:lnTo>
                  <a:pt x="300227" y="1524"/>
                </a:lnTo>
                <a:lnTo>
                  <a:pt x="278891" y="1524"/>
                </a:lnTo>
                <a:lnTo>
                  <a:pt x="257555" y="3047"/>
                </a:lnTo>
                <a:lnTo>
                  <a:pt x="237743" y="4571"/>
                </a:lnTo>
                <a:lnTo>
                  <a:pt x="216407" y="7619"/>
                </a:lnTo>
                <a:lnTo>
                  <a:pt x="196595" y="9143"/>
                </a:lnTo>
                <a:lnTo>
                  <a:pt x="178307" y="12191"/>
                </a:lnTo>
                <a:lnTo>
                  <a:pt x="158495" y="15239"/>
                </a:lnTo>
                <a:lnTo>
                  <a:pt x="140208" y="19812"/>
                </a:lnTo>
                <a:lnTo>
                  <a:pt x="121920" y="22859"/>
                </a:lnTo>
                <a:lnTo>
                  <a:pt x="103632" y="27431"/>
                </a:lnTo>
                <a:lnTo>
                  <a:pt x="85343" y="32003"/>
                </a:lnTo>
                <a:lnTo>
                  <a:pt x="68580" y="38100"/>
                </a:lnTo>
                <a:lnTo>
                  <a:pt x="51816" y="44195"/>
                </a:lnTo>
                <a:lnTo>
                  <a:pt x="36576" y="50291"/>
                </a:lnTo>
                <a:lnTo>
                  <a:pt x="24384" y="53339"/>
                </a:lnTo>
                <a:lnTo>
                  <a:pt x="12192" y="59436"/>
                </a:lnTo>
                <a:lnTo>
                  <a:pt x="0" y="64007"/>
                </a:lnTo>
                <a:lnTo>
                  <a:pt x="65532" y="88391"/>
                </a:lnTo>
                <a:close/>
              </a:path>
            </a:pathLst>
          </a:custGeom>
          <a:solidFill>
            <a:srgbClr val="FFFFFF"/>
          </a:solidFill>
        </p:spPr>
        <p:txBody>
          <a:bodyPr wrap="square" lIns="0" tIns="0" rIns="0" bIns="0" rtlCol="0">
            <a:noAutofit/>
          </a:bodyPr>
          <a:lstStyle/>
          <a:p>
            <a:endParaRPr sz="1631"/>
          </a:p>
        </p:txBody>
      </p:sp>
      <p:sp>
        <p:nvSpPr>
          <p:cNvPr id="25" name="object 25"/>
          <p:cNvSpPr/>
          <p:nvPr/>
        </p:nvSpPr>
        <p:spPr>
          <a:xfrm>
            <a:off x="4510375" y="3468583"/>
            <a:ext cx="161553" cy="115987"/>
          </a:xfrm>
          <a:custGeom>
            <a:avLst/>
            <a:gdLst/>
            <a:ahLst/>
            <a:cxnLst/>
            <a:rect l="l" t="t" r="r" b="b"/>
            <a:pathLst>
              <a:path w="178307" h="128015">
                <a:moveTo>
                  <a:pt x="62484" y="0"/>
                </a:moveTo>
                <a:lnTo>
                  <a:pt x="0" y="24383"/>
                </a:lnTo>
                <a:lnTo>
                  <a:pt x="7620" y="27431"/>
                </a:lnTo>
                <a:lnTo>
                  <a:pt x="15239" y="32003"/>
                </a:lnTo>
                <a:lnTo>
                  <a:pt x="30479" y="39624"/>
                </a:lnTo>
                <a:lnTo>
                  <a:pt x="44196" y="48767"/>
                </a:lnTo>
                <a:lnTo>
                  <a:pt x="54863" y="56387"/>
                </a:lnTo>
                <a:lnTo>
                  <a:pt x="65531" y="65531"/>
                </a:lnTo>
                <a:lnTo>
                  <a:pt x="73151" y="76200"/>
                </a:lnTo>
                <a:lnTo>
                  <a:pt x="76200" y="80771"/>
                </a:lnTo>
                <a:lnTo>
                  <a:pt x="79248" y="85343"/>
                </a:lnTo>
                <a:lnTo>
                  <a:pt x="83820" y="96012"/>
                </a:lnTo>
                <a:lnTo>
                  <a:pt x="83820" y="99059"/>
                </a:lnTo>
                <a:lnTo>
                  <a:pt x="85343" y="103631"/>
                </a:lnTo>
                <a:lnTo>
                  <a:pt x="86867" y="112775"/>
                </a:lnTo>
                <a:lnTo>
                  <a:pt x="86867" y="114300"/>
                </a:lnTo>
                <a:lnTo>
                  <a:pt x="85343" y="121919"/>
                </a:lnTo>
                <a:lnTo>
                  <a:pt x="85343" y="128015"/>
                </a:lnTo>
                <a:lnTo>
                  <a:pt x="178307" y="128015"/>
                </a:lnTo>
                <a:lnTo>
                  <a:pt x="178307" y="114300"/>
                </a:lnTo>
                <a:lnTo>
                  <a:pt x="176783" y="105155"/>
                </a:lnTo>
                <a:lnTo>
                  <a:pt x="175259" y="96012"/>
                </a:lnTo>
                <a:lnTo>
                  <a:pt x="173735" y="88391"/>
                </a:lnTo>
                <a:lnTo>
                  <a:pt x="170687" y="82295"/>
                </a:lnTo>
                <a:lnTo>
                  <a:pt x="166115" y="74675"/>
                </a:lnTo>
                <a:lnTo>
                  <a:pt x="161543" y="68579"/>
                </a:lnTo>
                <a:lnTo>
                  <a:pt x="156971" y="62483"/>
                </a:lnTo>
                <a:lnTo>
                  <a:pt x="150875" y="56387"/>
                </a:lnTo>
                <a:lnTo>
                  <a:pt x="144779" y="50291"/>
                </a:lnTo>
                <a:lnTo>
                  <a:pt x="138683" y="44195"/>
                </a:lnTo>
                <a:lnTo>
                  <a:pt x="131063" y="38100"/>
                </a:lnTo>
                <a:lnTo>
                  <a:pt x="123443" y="32003"/>
                </a:lnTo>
                <a:lnTo>
                  <a:pt x="114299" y="25907"/>
                </a:lnTo>
                <a:lnTo>
                  <a:pt x="105155" y="19812"/>
                </a:lnTo>
                <a:lnTo>
                  <a:pt x="94487" y="15239"/>
                </a:lnTo>
                <a:lnTo>
                  <a:pt x="85343" y="9143"/>
                </a:lnTo>
                <a:lnTo>
                  <a:pt x="73151" y="4571"/>
                </a:lnTo>
                <a:lnTo>
                  <a:pt x="62484" y="0"/>
                </a:lnTo>
                <a:close/>
              </a:path>
            </a:pathLst>
          </a:custGeom>
          <a:solidFill>
            <a:srgbClr val="FFFFFF"/>
          </a:solidFill>
        </p:spPr>
        <p:txBody>
          <a:bodyPr wrap="square" lIns="0" tIns="0" rIns="0" bIns="0" rtlCol="0">
            <a:noAutofit/>
          </a:bodyPr>
          <a:lstStyle/>
          <a:p>
            <a:endParaRPr sz="1631"/>
          </a:p>
        </p:txBody>
      </p:sp>
      <p:sp>
        <p:nvSpPr>
          <p:cNvPr id="26" name="object 26"/>
          <p:cNvSpPr/>
          <p:nvPr/>
        </p:nvSpPr>
        <p:spPr>
          <a:xfrm>
            <a:off x="4566988" y="3446489"/>
            <a:ext cx="190550" cy="138081"/>
          </a:xfrm>
          <a:custGeom>
            <a:avLst/>
            <a:gdLst/>
            <a:ahLst/>
            <a:cxnLst/>
            <a:rect l="l" t="t" r="r" b="b"/>
            <a:pathLst>
              <a:path w="210311" h="152400">
                <a:moveTo>
                  <a:pt x="60959" y="0"/>
                </a:moveTo>
                <a:lnTo>
                  <a:pt x="0" y="24384"/>
                </a:lnTo>
                <a:lnTo>
                  <a:pt x="12191" y="28955"/>
                </a:lnTo>
                <a:lnTo>
                  <a:pt x="22859" y="33527"/>
                </a:lnTo>
                <a:lnTo>
                  <a:pt x="33527" y="39624"/>
                </a:lnTo>
                <a:lnTo>
                  <a:pt x="42671" y="44196"/>
                </a:lnTo>
                <a:lnTo>
                  <a:pt x="51815" y="50291"/>
                </a:lnTo>
                <a:lnTo>
                  <a:pt x="60959" y="56387"/>
                </a:lnTo>
                <a:lnTo>
                  <a:pt x="68579" y="62484"/>
                </a:lnTo>
                <a:lnTo>
                  <a:pt x="76199" y="68579"/>
                </a:lnTo>
                <a:lnTo>
                  <a:pt x="83819" y="74675"/>
                </a:lnTo>
                <a:lnTo>
                  <a:pt x="88391" y="80772"/>
                </a:lnTo>
                <a:lnTo>
                  <a:pt x="94487" y="86867"/>
                </a:lnTo>
                <a:lnTo>
                  <a:pt x="99059" y="92963"/>
                </a:lnTo>
                <a:lnTo>
                  <a:pt x="103631" y="99060"/>
                </a:lnTo>
                <a:lnTo>
                  <a:pt x="108203" y="106679"/>
                </a:lnTo>
                <a:lnTo>
                  <a:pt x="111251" y="112775"/>
                </a:lnTo>
                <a:lnTo>
                  <a:pt x="114299" y="120396"/>
                </a:lnTo>
                <a:lnTo>
                  <a:pt x="115823" y="129539"/>
                </a:lnTo>
                <a:lnTo>
                  <a:pt x="115823" y="152400"/>
                </a:lnTo>
                <a:lnTo>
                  <a:pt x="208787" y="152400"/>
                </a:lnTo>
                <a:lnTo>
                  <a:pt x="210311" y="146303"/>
                </a:lnTo>
                <a:lnTo>
                  <a:pt x="208787" y="138684"/>
                </a:lnTo>
                <a:lnTo>
                  <a:pt x="207263" y="128015"/>
                </a:lnTo>
                <a:lnTo>
                  <a:pt x="205739" y="118872"/>
                </a:lnTo>
                <a:lnTo>
                  <a:pt x="201167" y="108203"/>
                </a:lnTo>
                <a:lnTo>
                  <a:pt x="196595" y="99060"/>
                </a:lnTo>
                <a:lnTo>
                  <a:pt x="192023" y="89915"/>
                </a:lnTo>
                <a:lnTo>
                  <a:pt x="184403" y="80772"/>
                </a:lnTo>
                <a:lnTo>
                  <a:pt x="176783" y="71627"/>
                </a:lnTo>
                <a:lnTo>
                  <a:pt x="169163" y="62484"/>
                </a:lnTo>
                <a:lnTo>
                  <a:pt x="158495" y="54863"/>
                </a:lnTo>
                <a:lnTo>
                  <a:pt x="147827" y="45719"/>
                </a:lnTo>
                <a:lnTo>
                  <a:pt x="135635" y="38100"/>
                </a:lnTo>
                <a:lnTo>
                  <a:pt x="123443" y="30479"/>
                </a:lnTo>
                <a:lnTo>
                  <a:pt x="108203" y="22860"/>
                </a:lnTo>
                <a:lnTo>
                  <a:pt x="94487" y="15239"/>
                </a:lnTo>
                <a:lnTo>
                  <a:pt x="77723" y="7619"/>
                </a:lnTo>
                <a:lnTo>
                  <a:pt x="60959" y="0"/>
                </a:lnTo>
                <a:close/>
              </a:path>
            </a:pathLst>
          </a:custGeom>
          <a:solidFill>
            <a:srgbClr val="FFFFFF"/>
          </a:solidFill>
        </p:spPr>
        <p:txBody>
          <a:bodyPr wrap="square" lIns="0" tIns="0" rIns="0" bIns="0" rtlCol="0">
            <a:noAutofit/>
          </a:bodyPr>
          <a:lstStyle/>
          <a:p>
            <a:endParaRPr sz="1631"/>
          </a:p>
        </p:txBody>
      </p:sp>
      <p:sp>
        <p:nvSpPr>
          <p:cNvPr id="27" name="object 27"/>
          <p:cNvSpPr/>
          <p:nvPr/>
        </p:nvSpPr>
        <p:spPr>
          <a:xfrm>
            <a:off x="4622219" y="3424397"/>
            <a:ext cx="214025" cy="160173"/>
          </a:xfrm>
          <a:custGeom>
            <a:avLst/>
            <a:gdLst/>
            <a:ahLst/>
            <a:cxnLst/>
            <a:rect l="l" t="t" r="r" b="b"/>
            <a:pathLst>
              <a:path w="236220" h="176784">
                <a:moveTo>
                  <a:pt x="59436" y="0"/>
                </a:moveTo>
                <a:lnTo>
                  <a:pt x="0" y="24384"/>
                </a:lnTo>
                <a:lnTo>
                  <a:pt x="16764" y="30480"/>
                </a:lnTo>
                <a:lnTo>
                  <a:pt x="32004" y="38100"/>
                </a:lnTo>
                <a:lnTo>
                  <a:pt x="47244" y="45720"/>
                </a:lnTo>
                <a:lnTo>
                  <a:pt x="60960" y="54863"/>
                </a:lnTo>
                <a:lnTo>
                  <a:pt x="74675" y="62484"/>
                </a:lnTo>
                <a:lnTo>
                  <a:pt x="86868" y="70103"/>
                </a:lnTo>
                <a:lnTo>
                  <a:pt x="97536" y="77724"/>
                </a:lnTo>
                <a:lnTo>
                  <a:pt x="106680" y="86868"/>
                </a:lnTo>
                <a:lnTo>
                  <a:pt x="115824" y="96012"/>
                </a:lnTo>
                <a:lnTo>
                  <a:pt x="123444" y="105156"/>
                </a:lnTo>
                <a:lnTo>
                  <a:pt x="129540" y="114300"/>
                </a:lnTo>
                <a:lnTo>
                  <a:pt x="135636" y="123444"/>
                </a:lnTo>
                <a:lnTo>
                  <a:pt x="140208" y="132587"/>
                </a:lnTo>
                <a:lnTo>
                  <a:pt x="143256" y="143256"/>
                </a:lnTo>
                <a:lnTo>
                  <a:pt x="146304" y="152400"/>
                </a:lnTo>
                <a:lnTo>
                  <a:pt x="147828" y="163068"/>
                </a:lnTo>
                <a:lnTo>
                  <a:pt x="149352" y="169163"/>
                </a:lnTo>
                <a:lnTo>
                  <a:pt x="147828" y="176784"/>
                </a:lnTo>
                <a:lnTo>
                  <a:pt x="236220" y="176784"/>
                </a:lnTo>
                <a:lnTo>
                  <a:pt x="236220" y="163068"/>
                </a:lnTo>
                <a:lnTo>
                  <a:pt x="233172" y="150875"/>
                </a:lnTo>
                <a:lnTo>
                  <a:pt x="230124" y="140208"/>
                </a:lnTo>
                <a:lnTo>
                  <a:pt x="225552" y="128015"/>
                </a:lnTo>
                <a:lnTo>
                  <a:pt x="220980" y="117348"/>
                </a:lnTo>
                <a:lnTo>
                  <a:pt x="213360" y="106680"/>
                </a:lnTo>
                <a:lnTo>
                  <a:pt x="205740" y="94487"/>
                </a:lnTo>
                <a:lnTo>
                  <a:pt x="196596" y="85344"/>
                </a:lnTo>
                <a:lnTo>
                  <a:pt x="185928" y="74675"/>
                </a:lnTo>
                <a:lnTo>
                  <a:pt x="175260" y="64008"/>
                </a:lnTo>
                <a:lnTo>
                  <a:pt x="161544" y="54863"/>
                </a:lnTo>
                <a:lnTo>
                  <a:pt x="147828" y="45720"/>
                </a:lnTo>
                <a:lnTo>
                  <a:pt x="132587" y="35051"/>
                </a:lnTo>
                <a:lnTo>
                  <a:pt x="115824" y="25908"/>
                </a:lnTo>
                <a:lnTo>
                  <a:pt x="97536" y="18287"/>
                </a:lnTo>
                <a:lnTo>
                  <a:pt x="79248" y="9144"/>
                </a:lnTo>
                <a:lnTo>
                  <a:pt x="59436" y="0"/>
                </a:lnTo>
                <a:close/>
              </a:path>
            </a:pathLst>
          </a:custGeom>
          <a:solidFill>
            <a:srgbClr val="FFFFFF"/>
          </a:solidFill>
        </p:spPr>
        <p:txBody>
          <a:bodyPr wrap="square" lIns="0" tIns="0" rIns="0" bIns="0" rtlCol="0">
            <a:noAutofit/>
          </a:bodyPr>
          <a:lstStyle/>
          <a:p>
            <a:endParaRPr sz="1631"/>
          </a:p>
        </p:txBody>
      </p:sp>
      <p:sp>
        <p:nvSpPr>
          <p:cNvPr id="28" name="object 28"/>
          <p:cNvSpPr/>
          <p:nvPr/>
        </p:nvSpPr>
        <p:spPr>
          <a:xfrm>
            <a:off x="4682976" y="3574105"/>
            <a:ext cx="249158" cy="181685"/>
          </a:xfrm>
          <a:prstGeom prst="rect">
            <a:avLst/>
          </a:prstGeom>
          <a:blipFill>
            <a:blip r:embed="rId11" cstate="print"/>
            <a:stretch>
              <a:fillRect/>
            </a:stretch>
          </a:blipFill>
        </p:spPr>
        <p:txBody>
          <a:bodyPr wrap="square" lIns="0" tIns="0" rIns="0" bIns="0" rtlCol="0">
            <a:noAutofit/>
          </a:bodyPr>
          <a:lstStyle/>
          <a:p>
            <a:endParaRPr sz="1631"/>
          </a:p>
        </p:txBody>
      </p:sp>
      <p:sp>
        <p:nvSpPr>
          <p:cNvPr id="29" name="object 29"/>
          <p:cNvSpPr/>
          <p:nvPr/>
        </p:nvSpPr>
        <p:spPr>
          <a:xfrm>
            <a:off x="4684356" y="3584570"/>
            <a:ext cx="236117" cy="169838"/>
          </a:xfrm>
          <a:custGeom>
            <a:avLst/>
            <a:gdLst/>
            <a:ahLst/>
            <a:cxnLst/>
            <a:rect l="l" t="t" r="r" b="b"/>
            <a:pathLst>
              <a:path w="260603" h="187451">
                <a:moveTo>
                  <a:pt x="77724" y="121919"/>
                </a:moveTo>
                <a:lnTo>
                  <a:pt x="62484" y="131063"/>
                </a:lnTo>
                <a:lnTo>
                  <a:pt x="45719" y="140208"/>
                </a:lnTo>
                <a:lnTo>
                  <a:pt x="41148" y="141731"/>
                </a:lnTo>
                <a:lnTo>
                  <a:pt x="39624" y="143255"/>
                </a:lnTo>
                <a:lnTo>
                  <a:pt x="36575" y="144779"/>
                </a:lnTo>
                <a:lnTo>
                  <a:pt x="28955" y="149351"/>
                </a:lnTo>
                <a:lnTo>
                  <a:pt x="10667" y="156972"/>
                </a:lnTo>
                <a:lnTo>
                  <a:pt x="0" y="161543"/>
                </a:lnTo>
                <a:lnTo>
                  <a:pt x="73151" y="187451"/>
                </a:lnTo>
                <a:lnTo>
                  <a:pt x="76200" y="185927"/>
                </a:lnTo>
                <a:lnTo>
                  <a:pt x="99060" y="175260"/>
                </a:lnTo>
                <a:lnTo>
                  <a:pt x="109727" y="169163"/>
                </a:lnTo>
                <a:lnTo>
                  <a:pt x="118872" y="164591"/>
                </a:lnTo>
                <a:lnTo>
                  <a:pt x="129539" y="160019"/>
                </a:lnTo>
                <a:lnTo>
                  <a:pt x="134112" y="156972"/>
                </a:lnTo>
                <a:lnTo>
                  <a:pt x="138684" y="153924"/>
                </a:lnTo>
                <a:lnTo>
                  <a:pt x="156972" y="143255"/>
                </a:lnTo>
                <a:lnTo>
                  <a:pt x="164591" y="138684"/>
                </a:lnTo>
                <a:lnTo>
                  <a:pt x="173736" y="132587"/>
                </a:lnTo>
                <a:lnTo>
                  <a:pt x="188975" y="121919"/>
                </a:lnTo>
                <a:lnTo>
                  <a:pt x="202691" y="111251"/>
                </a:lnTo>
                <a:lnTo>
                  <a:pt x="208787" y="105155"/>
                </a:lnTo>
                <a:lnTo>
                  <a:pt x="214884" y="99060"/>
                </a:lnTo>
                <a:lnTo>
                  <a:pt x="225551" y="86867"/>
                </a:lnTo>
                <a:lnTo>
                  <a:pt x="234695" y="76200"/>
                </a:lnTo>
                <a:lnTo>
                  <a:pt x="237743" y="70103"/>
                </a:lnTo>
                <a:lnTo>
                  <a:pt x="242315" y="64008"/>
                </a:lnTo>
                <a:lnTo>
                  <a:pt x="245363" y="57912"/>
                </a:lnTo>
                <a:lnTo>
                  <a:pt x="248412" y="51815"/>
                </a:lnTo>
                <a:lnTo>
                  <a:pt x="251460" y="44196"/>
                </a:lnTo>
                <a:lnTo>
                  <a:pt x="254507" y="38100"/>
                </a:lnTo>
                <a:lnTo>
                  <a:pt x="256031" y="32003"/>
                </a:lnTo>
                <a:lnTo>
                  <a:pt x="256031" y="28955"/>
                </a:lnTo>
                <a:lnTo>
                  <a:pt x="257555" y="25908"/>
                </a:lnTo>
                <a:lnTo>
                  <a:pt x="260603" y="13715"/>
                </a:lnTo>
                <a:lnTo>
                  <a:pt x="260603" y="0"/>
                </a:lnTo>
                <a:lnTo>
                  <a:pt x="167639" y="0"/>
                </a:lnTo>
                <a:lnTo>
                  <a:pt x="167639" y="10667"/>
                </a:lnTo>
                <a:lnTo>
                  <a:pt x="164591" y="21336"/>
                </a:lnTo>
                <a:lnTo>
                  <a:pt x="163067" y="24384"/>
                </a:lnTo>
                <a:lnTo>
                  <a:pt x="163067" y="27431"/>
                </a:lnTo>
                <a:lnTo>
                  <a:pt x="161543" y="32003"/>
                </a:lnTo>
                <a:lnTo>
                  <a:pt x="156972" y="44196"/>
                </a:lnTo>
                <a:lnTo>
                  <a:pt x="153924" y="48767"/>
                </a:lnTo>
                <a:lnTo>
                  <a:pt x="152400" y="51815"/>
                </a:lnTo>
                <a:lnTo>
                  <a:pt x="150875" y="53339"/>
                </a:lnTo>
                <a:lnTo>
                  <a:pt x="144779" y="64008"/>
                </a:lnTo>
                <a:lnTo>
                  <a:pt x="135636" y="74675"/>
                </a:lnTo>
                <a:lnTo>
                  <a:pt x="131063" y="79248"/>
                </a:lnTo>
                <a:lnTo>
                  <a:pt x="129539" y="82296"/>
                </a:lnTo>
                <a:lnTo>
                  <a:pt x="126491" y="83819"/>
                </a:lnTo>
                <a:lnTo>
                  <a:pt x="115824" y="92963"/>
                </a:lnTo>
                <a:lnTo>
                  <a:pt x="112775" y="96012"/>
                </a:lnTo>
                <a:lnTo>
                  <a:pt x="109727" y="99060"/>
                </a:lnTo>
                <a:lnTo>
                  <a:pt x="105155" y="103631"/>
                </a:lnTo>
                <a:lnTo>
                  <a:pt x="91439" y="112775"/>
                </a:lnTo>
                <a:lnTo>
                  <a:pt x="77724" y="121919"/>
                </a:lnTo>
                <a:close/>
              </a:path>
            </a:pathLst>
          </a:custGeom>
          <a:solidFill>
            <a:srgbClr val="000000"/>
          </a:solidFill>
        </p:spPr>
        <p:txBody>
          <a:bodyPr wrap="square" lIns="0" tIns="0" rIns="0" bIns="0" rtlCol="0">
            <a:noAutofit/>
          </a:bodyPr>
          <a:lstStyle/>
          <a:p>
            <a:endParaRPr sz="1631"/>
          </a:p>
        </p:txBody>
      </p:sp>
      <p:sp>
        <p:nvSpPr>
          <p:cNvPr id="30" name="object 30"/>
          <p:cNvSpPr/>
          <p:nvPr/>
        </p:nvSpPr>
        <p:spPr>
          <a:xfrm>
            <a:off x="4682976" y="3574105"/>
            <a:ext cx="249158" cy="181685"/>
          </a:xfrm>
          <a:prstGeom prst="rect">
            <a:avLst/>
          </a:prstGeom>
          <a:blipFill>
            <a:blip r:embed="rId12" cstate="print"/>
            <a:stretch>
              <a:fillRect/>
            </a:stretch>
          </a:blipFill>
        </p:spPr>
        <p:txBody>
          <a:bodyPr wrap="square" lIns="0" tIns="0" rIns="0" bIns="0" rtlCol="0">
            <a:noAutofit/>
          </a:bodyPr>
          <a:lstStyle/>
          <a:p>
            <a:endParaRPr sz="1631"/>
          </a:p>
        </p:txBody>
      </p:sp>
      <p:sp>
        <p:nvSpPr>
          <p:cNvPr id="31" name="object 31"/>
          <p:cNvSpPr/>
          <p:nvPr/>
        </p:nvSpPr>
        <p:spPr>
          <a:xfrm>
            <a:off x="4555941" y="3584570"/>
            <a:ext cx="201597" cy="125653"/>
          </a:xfrm>
          <a:custGeom>
            <a:avLst/>
            <a:gdLst/>
            <a:ahLst/>
            <a:cxnLst/>
            <a:rect l="l" t="t" r="r" b="b"/>
            <a:pathLst>
              <a:path w="222503" h="138684">
                <a:moveTo>
                  <a:pt x="150875" y="96012"/>
                </a:moveTo>
                <a:lnTo>
                  <a:pt x="155447" y="94487"/>
                </a:lnTo>
                <a:lnTo>
                  <a:pt x="160019" y="89915"/>
                </a:lnTo>
                <a:lnTo>
                  <a:pt x="172211" y="82296"/>
                </a:lnTo>
                <a:lnTo>
                  <a:pt x="176783" y="77724"/>
                </a:lnTo>
                <a:lnTo>
                  <a:pt x="181355" y="73151"/>
                </a:lnTo>
                <a:lnTo>
                  <a:pt x="190499" y="65531"/>
                </a:lnTo>
                <a:lnTo>
                  <a:pt x="193547" y="60960"/>
                </a:lnTo>
                <a:lnTo>
                  <a:pt x="198119" y="56387"/>
                </a:lnTo>
                <a:lnTo>
                  <a:pt x="201167" y="51815"/>
                </a:lnTo>
                <a:lnTo>
                  <a:pt x="204215" y="47243"/>
                </a:lnTo>
                <a:lnTo>
                  <a:pt x="210311" y="38100"/>
                </a:lnTo>
                <a:lnTo>
                  <a:pt x="213359" y="28955"/>
                </a:lnTo>
                <a:lnTo>
                  <a:pt x="217931" y="19812"/>
                </a:lnTo>
                <a:lnTo>
                  <a:pt x="219455" y="13715"/>
                </a:lnTo>
                <a:lnTo>
                  <a:pt x="219455" y="9143"/>
                </a:lnTo>
                <a:lnTo>
                  <a:pt x="222503" y="0"/>
                </a:lnTo>
                <a:lnTo>
                  <a:pt x="128015" y="0"/>
                </a:lnTo>
                <a:lnTo>
                  <a:pt x="126491" y="4572"/>
                </a:lnTo>
                <a:lnTo>
                  <a:pt x="124967" y="9143"/>
                </a:lnTo>
                <a:lnTo>
                  <a:pt x="123443" y="18287"/>
                </a:lnTo>
                <a:lnTo>
                  <a:pt x="120395" y="24384"/>
                </a:lnTo>
                <a:lnTo>
                  <a:pt x="115823" y="30479"/>
                </a:lnTo>
                <a:lnTo>
                  <a:pt x="111251" y="36575"/>
                </a:lnTo>
                <a:lnTo>
                  <a:pt x="109727" y="39624"/>
                </a:lnTo>
                <a:lnTo>
                  <a:pt x="108203" y="41148"/>
                </a:lnTo>
                <a:lnTo>
                  <a:pt x="106679" y="44196"/>
                </a:lnTo>
                <a:lnTo>
                  <a:pt x="102107" y="48767"/>
                </a:lnTo>
                <a:lnTo>
                  <a:pt x="96011" y="54863"/>
                </a:lnTo>
                <a:lnTo>
                  <a:pt x="89915" y="60960"/>
                </a:lnTo>
                <a:lnTo>
                  <a:pt x="83819" y="67055"/>
                </a:lnTo>
                <a:lnTo>
                  <a:pt x="74675" y="71627"/>
                </a:lnTo>
                <a:lnTo>
                  <a:pt x="67055" y="77724"/>
                </a:lnTo>
                <a:lnTo>
                  <a:pt x="57911" y="83819"/>
                </a:lnTo>
                <a:lnTo>
                  <a:pt x="48767" y="88391"/>
                </a:lnTo>
                <a:lnTo>
                  <a:pt x="44196" y="91439"/>
                </a:lnTo>
                <a:lnTo>
                  <a:pt x="39624" y="94487"/>
                </a:lnTo>
                <a:lnTo>
                  <a:pt x="28956" y="99060"/>
                </a:lnTo>
                <a:lnTo>
                  <a:pt x="18287" y="103631"/>
                </a:lnTo>
                <a:lnTo>
                  <a:pt x="6096" y="109727"/>
                </a:lnTo>
                <a:lnTo>
                  <a:pt x="3048" y="111251"/>
                </a:lnTo>
                <a:lnTo>
                  <a:pt x="0" y="111251"/>
                </a:lnTo>
                <a:lnTo>
                  <a:pt x="74675" y="138684"/>
                </a:lnTo>
                <a:lnTo>
                  <a:pt x="91439" y="131063"/>
                </a:lnTo>
                <a:lnTo>
                  <a:pt x="99059" y="126491"/>
                </a:lnTo>
                <a:lnTo>
                  <a:pt x="106679" y="121919"/>
                </a:lnTo>
                <a:lnTo>
                  <a:pt x="121919" y="114300"/>
                </a:lnTo>
                <a:lnTo>
                  <a:pt x="129539" y="111251"/>
                </a:lnTo>
                <a:lnTo>
                  <a:pt x="135635" y="106679"/>
                </a:lnTo>
                <a:lnTo>
                  <a:pt x="149351" y="99060"/>
                </a:lnTo>
                <a:lnTo>
                  <a:pt x="150875" y="96012"/>
                </a:lnTo>
                <a:close/>
              </a:path>
            </a:pathLst>
          </a:custGeom>
          <a:solidFill>
            <a:srgbClr val="FFFFFF"/>
          </a:solidFill>
        </p:spPr>
        <p:txBody>
          <a:bodyPr wrap="square" lIns="0" tIns="0" rIns="0" bIns="0" rtlCol="0">
            <a:noAutofit/>
          </a:bodyPr>
          <a:lstStyle/>
          <a:p>
            <a:endParaRPr sz="1631"/>
          </a:p>
        </p:txBody>
      </p:sp>
      <p:sp>
        <p:nvSpPr>
          <p:cNvPr id="32" name="object 32"/>
          <p:cNvSpPr/>
          <p:nvPr/>
        </p:nvSpPr>
        <p:spPr>
          <a:xfrm>
            <a:off x="4492424" y="3584570"/>
            <a:ext cx="179504" cy="100798"/>
          </a:xfrm>
          <a:custGeom>
            <a:avLst/>
            <a:gdLst/>
            <a:ahLst/>
            <a:cxnLst/>
            <a:rect l="l" t="t" r="r" b="b"/>
            <a:pathLst>
              <a:path w="198119" h="111251">
                <a:moveTo>
                  <a:pt x="77724" y="109727"/>
                </a:moveTo>
                <a:lnTo>
                  <a:pt x="88391" y="103631"/>
                </a:lnTo>
                <a:lnTo>
                  <a:pt x="100584" y="99060"/>
                </a:lnTo>
                <a:lnTo>
                  <a:pt x="109727" y="94487"/>
                </a:lnTo>
                <a:lnTo>
                  <a:pt x="114300" y="91439"/>
                </a:lnTo>
                <a:lnTo>
                  <a:pt x="120395" y="88391"/>
                </a:lnTo>
                <a:lnTo>
                  <a:pt x="129539" y="83819"/>
                </a:lnTo>
                <a:lnTo>
                  <a:pt x="138683" y="77724"/>
                </a:lnTo>
                <a:lnTo>
                  <a:pt x="146303" y="71627"/>
                </a:lnTo>
                <a:lnTo>
                  <a:pt x="153923" y="67055"/>
                </a:lnTo>
                <a:lnTo>
                  <a:pt x="160019" y="60960"/>
                </a:lnTo>
                <a:lnTo>
                  <a:pt x="167639" y="54863"/>
                </a:lnTo>
                <a:lnTo>
                  <a:pt x="172211" y="48767"/>
                </a:lnTo>
                <a:lnTo>
                  <a:pt x="178307" y="42672"/>
                </a:lnTo>
                <a:lnTo>
                  <a:pt x="179831" y="39624"/>
                </a:lnTo>
                <a:lnTo>
                  <a:pt x="182879" y="36575"/>
                </a:lnTo>
                <a:lnTo>
                  <a:pt x="187451" y="30479"/>
                </a:lnTo>
                <a:lnTo>
                  <a:pt x="190499" y="24384"/>
                </a:lnTo>
                <a:lnTo>
                  <a:pt x="193547" y="18287"/>
                </a:lnTo>
                <a:lnTo>
                  <a:pt x="196595" y="9143"/>
                </a:lnTo>
                <a:lnTo>
                  <a:pt x="196595" y="4572"/>
                </a:lnTo>
                <a:lnTo>
                  <a:pt x="198119" y="0"/>
                </a:lnTo>
                <a:lnTo>
                  <a:pt x="105155" y="0"/>
                </a:lnTo>
                <a:lnTo>
                  <a:pt x="103632" y="4572"/>
                </a:lnTo>
                <a:lnTo>
                  <a:pt x="103632" y="9143"/>
                </a:lnTo>
                <a:lnTo>
                  <a:pt x="99060" y="18287"/>
                </a:lnTo>
                <a:lnTo>
                  <a:pt x="92963" y="27431"/>
                </a:lnTo>
                <a:lnTo>
                  <a:pt x="85343" y="36575"/>
                </a:lnTo>
                <a:lnTo>
                  <a:pt x="74675" y="45719"/>
                </a:lnTo>
                <a:lnTo>
                  <a:pt x="65532" y="53339"/>
                </a:lnTo>
                <a:lnTo>
                  <a:pt x="51815" y="60960"/>
                </a:lnTo>
                <a:lnTo>
                  <a:pt x="38100" y="68579"/>
                </a:lnTo>
                <a:lnTo>
                  <a:pt x="22860" y="76200"/>
                </a:lnTo>
                <a:lnTo>
                  <a:pt x="6096" y="83819"/>
                </a:lnTo>
                <a:lnTo>
                  <a:pt x="4572" y="85343"/>
                </a:lnTo>
                <a:lnTo>
                  <a:pt x="1524" y="85343"/>
                </a:lnTo>
                <a:lnTo>
                  <a:pt x="0" y="86867"/>
                </a:lnTo>
                <a:lnTo>
                  <a:pt x="70103" y="111251"/>
                </a:lnTo>
                <a:lnTo>
                  <a:pt x="73151" y="109727"/>
                </a:lnTo>
                <a:lnTo>
                  <a:pt x="73151" y="111251"/>
                </a:lnTo>
                <a:lnTo>
                  <a:pt x="77724" y="109727"/>
                </a:lnTo>
                <a:close/>
              </a:path>
            </a:pathLst>
          </a:custGeom>
          <a:solidFill>
            <a:srgbClr val="FFFFFF"/>
          </a:solidFill>
        </p:spPr>
        <p:txBody>
          <a:bodyPr wrap="square" lIns="0" tIns="0" rIns="0" bIns="0" rtlCol="0">
            <a:noAutofit/>
          </a:bodyPr>
          <a:lstStyle/>
          <a:p>
            <a:endParaRPr sz="1631"/>
          </a:p>
        </p:txBody>
      </p:sp>
      <p:sp>
        <p:nvSpPr>
          <p:cNvPr id="33" name="object 33"/>
          <p:cNvSpPr/>
          <p:nvPr/>
        </p:nvSpPr>
        <p:spPr>
          <a:xfrm>
            <a:off x="4555941" y="3683988"/>
            <a:ext cx="1381" cy="1381"/>
          </a:xfrm>
          <a:custGeom>
            <a:avLst/>
            <a:gdLst/>
            <a:ahLst/>
            <a:cxnLst/>
            <a:rect l="l" t="t" r="r" b="b"/>
            <a:pathLst>
              <a:path w="1524" h="1524">
                <a:moveTo>
                  <a:pt x="0" y="1524"/>
                </a:moveTo>
                <a:lnTo>
                  <a:pt x="1524" y="1524"/>
                </a:lnTo>
                <a:lnTo>
                  <a:pt x="1524" y="0"/>
                </a:lnTo>
                <a:lnTo>
                  <a:pt x="0" y="1524"/>
                </a:lnTo>
                <a:close/>
              </a:path>
            </a:pathLst>
          </a:custGeom>
          <a:solidFill>
            <a:srgbClr val="E6E6E6"/>
          </a:solidFill>
        </p:spPr>
        <p:txBody>
          <a:bodyPr wrap="square" lIns="0" tIns="0" rIns="0" bIns="0" rtlCol="0">
            <a:noAutofit/>
          </a:bodyPr>
          <a:lstStyle/>
          <a:p>
            <a:endParaRPr sz="1631"/>
          </a:p>
        </p:txBody>
      </p:sp>
      <p:sp>
        <p:nvSpPr>
          <p:cNvPr id="34" name="object 34"/>
          <p:cNvSpPr/>
          <p:nvPr/>
        </p:nvSpPr>
        <p:spPr>
          <a:xfrm>
            <a:off x="4267353" y="3685369"/>
            <a:ext cx="356247" cy="82847"/>
          </a:xfrm>
          <a:custGeom>
            <a:avLst/>
            <a:gdLst/>
            <a:ahLst/>
            <a:cxnLst/>
            <a:rect l="l" t="t" r="r" b="b"/>
            <a:pathLst>
              <a:path w="393191" h="91439">
                <a:moveTo>
                  <a:pt x="109727" y="86867"/>
                </a:moveTo>
                <a:lnTo>
                  <a:pt x="135636" y="85344"/>
                </a:lnTo>
                <a:lnTo>
                  <a:pt x="147827" y="83820"/>
                </a:lnTo>
                <a:lnTo>
                  <a:pt x="153924" y="82296"/>
                </a:lnTo>
                <a:lnTo>
                  <a:pt x="161544" y="82296"/>
                </a:lnTo>
                <a:lnTo>
                  <a:pt x="185927" y="79248"/>
                </a:lnTo>
                <a:lnTo>
                  <a:pt x="198120" y="76200"/>
                </a:lnTo>
                <a:lnTo>
                  <a:pt x="211836" y="74675"/>
                </a:lnTo>
                <a:lnTo>
                  <a:pt x="224027" y="73151"/>
                </a:lnTo>
                <a:lnTo>
                  <a:pt x="227075" y="71627"/>
                </a:lnTo>
                <a:lnTo>
                  <a:pt x="230124" y="71627"/>
                </a:lnTo>
                <a:lnTo>
                  <a:pt x="236220" y="70103"/>
                </a:lnTo>
                <a:lnTo>
                  <a:pt x="260603" y="65532"/>
                </a:lnTo>
                <a:lnTo>
                  <a:pt x="265175" y="64008"/>
                </a:lnTo>
                <a:lnTo>
                  <a:pt x="268224" y="64008"/>
                </a:lnTo>
                <a:lnTo>
                  <a:pt x="271272" y="62484"/>
                </a:lnTo>
                <a:lnTo>
                  <a:pt x="283463" y="60960"/>
                </a:lnTo>
                <a:lnTo>
                  <a:pt x="306324" y="54863"/>
                </a:lnTo>
                <a:lnTo>
                  <a:pt x="327660" y="48767"/>
                </a:lnTo>
                <a:lnTo>
                  <a:pt x="338327" y="45720"/>
                </a:lnTo>
                <a:lnTo>
                  <a:pt x="350520" y="41148"/>
                </a:lnTo>
                <a:lnTo>
                  <a:pt x="371855" y="35051"/>
                </a:lnTo>
                <a:lnTo>
                  <a:pt x="382523" y="30479"/>
                </a:lnTo>
                <a:lnTo>
                  <a:pt x="387095" y="28956"/>
                </a:lnTo>
                <a:lnTo>
                  <a:pt x="393191" y="27432"/>
                </a:lnTo>
                <a:lnTo>
                  <a:pt x="318515" y="0"/>
                </a:lnTo>
                <a:lnTo>
                  <a:pt x="310896" y="3048"/>
                </a:lnTo>
                <a:lnTo>
                  <a:pt x="294132" y="9144"/>
                </a:lnTo>
                <a:lnTo>
                  <a:pt x="277367" y="13715"/>
                </a:lnTo>
                <a:lnTo>
                  <a:pt x="259079" y="19812"/>
                </a:lnTo>
                <a:lnTo>
                  <a:pt x="242315" y="24384"/>
                </a:lnTo>
                <a:lnTo>
                  <a:pt x="224027" y="28956"/>
                </a:lnTo>
                <a:lnTo>
                  <a:pt x="205739" y="32003"/>
                </a:lnTo>
                <a:lnTo>
                  <a:pt x="185927" y="36575"/>
                </a:lnTo>
                <a:lnTo>
                  <a:pt x="167639" y="39624"/>
                </a:lnTo>
                <a:lnTo>
                  <a:pt x="147827" y="42672"/>
                </a:lnTo>
                <a:lnTo>
                  <a:pt x="128015" y="44196"/>
                </a:lnTo>
                <a:lnTo>
                  <a:pt x="106679" y="47244"/>
                </a:lnTo>
                <a:lnTo>
                  <a:pt x="86867" y="48767"/>
                </a:lnTo>
                <a:lnTo>
                  <a:pt x="65532" y="50291"/>
                </a:lnTo>
                <a:lnTo>
                  <a:pt x="44196" y="51815"/>
                </a:lnTo>
                <a:lnTo>
                  <a:pt x="0" y="51815"/>
                </a:lnTo>
                <a:lnTo>
                  <a:pt x="0" y="91439"/>
                </a:lnTo>
                <a:lnTo>
                  <a:pt x="27432" y="91439"/>
                </a:lnTo>
                <a:lnTo>
                  <a:pt x="54863" y="89915"/>
                </a:lnTo>
                <a:lnTo>
                  <a:pt x="82296" y="89915"/>
                </a:lnTo>
                <a:lnTo>
                  <a:pt x="109727" y="86867"/>
                </a:lnTo>
                <a:close/>
              </a:path>
            </a:pathLst>
          </a:custGeom>
          <a:solidFill>
            <a:srgbClr val="FFFFFF"/>
          </a:solidFill>
        </p:spPr>
        <p:txBody>
          <a:bodyPr wrap="square" lIns="0" tIns="0" rIns="0" bIns="0" rtlCol="0">
            <a:noAutofit/>
          </a:bodyPr>
          <a:lstStyle/>
          <a:p>
            <a:endParaRPr sz="1631"/>
          </a:p>
        </p:txBody>
      </p:sp>
      <p:sp>
        <p:nvSpPr>
          <p:cNvPr id="35" name="object 35"/>
          <p:cNvSpPr/>
          <p:nvPr/>
        </p:nvSpPr>
        <p:spPr>
          <a:xfrm>
            <a:off x="4267353" y="3663276"/>
            <a:ext cx="288587" cy="69040"/>
          </a:xfrm>
          <a:custGeom>
            <a:avLst/>
            <a:gdLst/>
            <a:ahLst/>
            <a:cxnLst/>
            <a:rect l="l" t="t" r="r" b="b"/>
            <a:pathLst>
              <a:path w="318515" h="76200">
                <a:moveTo>
                  <a:pt x="0" y="39624"/>
                </a:moveTo>
                <a:lnTo>
                  <a:pt x="0" y="76200"/>
                </a:lnTo>
                <a:lnTo>
                  <a:pt x="44196" y="76200"/>
                </a:lnTo>
                <a:lnTo>
                  <a:pt x="65532" y="74675"/>
                </a:lnTo>
                <a:lnTo>
                  <a:pt x="86867" y="73151"/>
                </a:lnTo>
                <a:lnTo>
                  <a:pt x="106679" y="71628"/>
                </a:lnTo>
                <a:lnTo>
                  <a:pt x="128015" y="68580"/>
                </a:lnTo>
                <a:lnTo>
                  <a:pt x="147827" y="67056"/>
                </a:lnTo>
                <a:lnTo>
                  <a:pt x="167639" y="64008"/>
                </a:lnTo>
                <a:lnTo>
                  <a:pt x="185927" y="60960"/>
                </a:lnTo>
                <a:lnTo>
                  <a:pt x="205739" y="56387"/>
                </a:lnTo>
                <a:lnTo>
                  <a:pt x="224027" y="53340"/>
                </a:lnTo>
                <a:lnTo>
                  <a:pt x="242315" y="48768"/>
                </a:lnTo>
                <a:lnTo>
                  <a:pt x="259079" y="44196"/>
                </a:lnTo>
                <a:lnTo>
                  <a:pt x="277367" y="39624"/>
                </a:lnTo>
                <a:lnTo>
                  <a:pt x="294132" y="33528"/>
                </a:lnTo>
                <a:lnTo>
                  <a:pt x="309372" y="27432"/>
                </a:lnTo>
                <a:lnTo>
                  <a:pt x="318515" y="24384"/>
                </a:lnTo>
                <a:lnTo>
                  <a:pt x="248412" y="0"/>
                </a:lnTo>
                <a:lnTo>
                  <a:pt x="234696" y="4572"/>
                </a:lnTo>
                <a:lnTo>
                  <a:pt x="220979" y="9144"/>
                </a:lnTo>
                <a:lnTo>
                  <a:pt x="207263" y="13716"/>
                </a:lnTo>
                <a:lnTo>
                  <a:pt x="193548" y="16763"/>
                </a:lnTo>
                <a:lnTo>
                  <a:pt x="185927" y="18287"/>
                </a:lnTo>
                <a:lnTo>
                  <a:pt x="178308" y="19812"/>
                </a:lnTo>
                <a:lnTo>
                  <a:pt x="170687" y="21336"/>
                </a:lnTo>
                <a:lnTo>
                  <a:pt x="164591" y="22860"/>
                </a:lnTo>
                <a:lnTo>
                  <a:pt x="149351" y="25908"/>
                </a:lnTo>
                <a:lnTo>
                  <a:pt x="134112" y="28956"/>
                </a:lnTo>
                <a:lnTo>
                  <a:pt x="124967" y="30480"/>
                </a:lnTo>
                <a:lnTo>
                  <a:pt x="117348" y="32004"/>
                </a:lnTo>
                <a:lnTo>
                  <a:pt x="102108" y="33528"/>
                </a:lnTo>
                <a:lnTo>
                  <a:pt x="85344" y="35051"/>
                </a:lnTo>
                <a:lnTo>
                  <a:pt x="68579" y="36575"/>
                </a:lnTo>
                <a:lnTo>
                  <a:pt x="51815" y="38100"/>
                </a:lnTo>
                <a:lnTo>
                  <a:pt x="35051" y="38100"/>
                </a:lnTo>
                <a:lnTo>
                  <a:pt x="16763" y="39624"/>
                </a:lnTo>
                <a:lnTo>
                  <a:pt x="0" y="39624"/>
                </a:lnTo>
                <a:close/>
              </a:path>
            </a:pathLst>
          </a:custGeom>
          <a:solidFill>
            <a:srgbClr val="FFFFFF"/>
          </a:solidFill>
        </p:spPr>
        <p:txBody>
          <a:bodyPr wrap="square" lIns="0" tIns="0" rIns="0" bIns="0" rtlCol="0">
            <a:noAutofit/>
          </a:bodyPr>
          <a:lstStyle/>
          <a:p>
            <a:endParaRPr sz="1631"/>
          </a:p>
        </p:txBody>
      </p:sp>
      <p:sp>
        <p:nvSpPr>
          <p:cNvPr id="36" name="object 36"/>
          <p:cNvSpPr/>
          <p:nvPr/>
        </p:nvSpPr>
        <p:spPr>
          <a:xfrm>
            <a:off x="4267353" y="3710224"/>
            <a:ext cx="417002" cy="92513"/>
          </a:xfrm>
          <a:custGeom>
            <a:avLst/>
            <a:gdLst/>
            <a:ahLst/>
            <a:cxnLst/>
            <a:rect l="l" t="t" r="r" b="b"/>
            <a:pathLst>
              <a:path w="460247" h="102107">
                <a:moveTo>
                  <a:pt x="13715" y="64007"/>
                </a:moveTo>
                <a:lnTo>
                  <a:pt x="0" y="65531"/>
                </a:lnTo>
                <a:lnTo>
                  <a:pt x="0" y="102107"/>
                </a:lnTo>
                <a:lnTo>
                  <a:pt x="30479" y="102107"/>
                </a:lnTo>
                <a:lnTo>
                  <a:pt x="60960" y="100583"/>
                </a:lnTo>
                <a:lnTo>
                  <a:pt x="91439" y="99059"/>
                </a:lnTo>
                <a:lnTo>
                  <a:pt x="106679" y="97535"/>
                </a:lnTo>
                <a:lnTo>
                  <a:pt x="121920" y="97535"/>
                </a:lnTo>
                <a:lnTo>
                  <a:pt x="135636" y="96012"/>
                </a:lnTo>
                <a:lnTo>
                  <a:pt x="143255" y="94487"/>
                </a:lnTo>
                <a:lnTo>
                  <a:pt x="150875" y="94487"/>
                </a:lnTo>
                <a:lnTo>
                  <a:pt x="164591" y="92963"/>
                </a:lnTo>
                <a:lnTo>
                  <a:pt x="179832" y="91439"/>
                </a:lnTo>
                <a:lnTo>
                  <a:pt x="193548" y="89915"/>
                </a:lnTo>
                <a:lnTo>
                  <a:pt x="207263" y="88391"/>
                </a:lnTo>
                <a:lnTo>
                  <a:pt x="236220" y="83819"/>
                </a:lnTo>
                <a:lnTo>
                  <a:pt x="248412" y="80771"/>
                </a:lnTo>
                <a:lnTo>
                  <a:pt x="262127" y="79247"/>
                </a:lnTo>
                <a:lnTo>
                  <a:pt x="268224" y="77724"/>
                </a:lnTo>
                <a:lnTo>
                  <a:pt x="272796" y="76200"/>
                </a:lnTo>
                <a:lnTo>
                  <a:pt x="275844" y="76200"/>
                </a:lnTo>
                <a:lnTo>
                  <a:pt x="289560" y="73151"/>
                </a:lnTo>
                <a:lnTo>
                  <a:pt x="301751" y="70103"/>
                </a:lnTo>
                <a:lnTo>
                  <a:pt x="315467" y="67055"/>
                </a:lnTo>
                <a:lnTo>
                  <a:pt x="339851" y="60959"/>
                </a:lnTo>
                <a:lnTo>
                  <a:pt x="365759" y="54863"/>
                </a:lnTo>
                <a:lnTo>
                  <a:pt x="376427" y="50291"/>
                </a:lnTo>
                <a:lnTo>
                  <a:pt x="388619" y="47243"/>
                </a:lnTo>
                <a:lnTo>
                  <a:pt x="413003" y="38100"/>
                </a:lnTo>
                <a:lnTo>
                  <a:pt x="419099" y="36575"/>
                </a:lnTo>
                <a:lnTo>
                  <a:pt x="425195" y="35051"/>
                </a:lnTo>
                <a:lnTo>
                  <a:pt x="435863" y="30479"/>
                </a:lnTo>
                <a:lnTo>
                  <a:pt x="460247" y="22859"/>
                </a:lnTo>
                <a:lnTo>
                  <a:pt x="394715" y="0"/>
                </a:lnTo>
                <a:lnTo>
                  <a:pt x="393191" y="0"/>
                </a:lnTo>
                <a:lnTo>
                  <a:pt x="388619" y="1524"/>
                </a:lnTo>
                <a:lnTo>
                  <a:pt x="382523" y="3047"/>
                </a:lnTo>
                <a:lnTo>
                  <a:pt x="373379" y="7619"/>
                </a:lnTo>
                <a:lnTo>
                  <a:pt x="350520" y="15239"/>
                </a:lnTo>
                <a:lnTo>
                  <a:pt x="339851" y="18287"/>
                </a:lnTo>
                <a:lnTo>
                  <a:pt x="329184" y="21335"/>
                </a:lnTo>
                <a:lnTo>
                  <a:pt x="307848" y="27431"/>
                </a:lnTo>
                <a:lnTo>
                  <a:pt x="283463" y="33527"/>
                </a:lnTo>
                <a:lnTo>
                  <a:pt x="272796" y="36575"/>
                </a:lnTo>
                <a:lnTo>
                  <a:pt x="266700" y="36575"/>
                </a:lnTo>
                <a:lnTo>
                  <a:pt x="260603" y="38100"/>
                </a:lnTo>
                <a:lnTo>
                  <a:pt x="236220" y="42671"/>
                </a:lnTo>
                <a:lnTo>
                  <a:pt x="230124" y="44195"/>
                </a:lnTo>
                <a:lnTo>
                  <a:pt x="227075" y="44195"/>
                </a:lnTo>
                <a:lnTo>
                  <a:pt x="224027" y="45719"/>
                </a:lnTo>
                <a:lnTo>
                  <a:pt x="211836" y="48767"/>
                </a:lnTo>
                <a:lnTo>
                  <a:pt x="199644" y="50291"/>
                </a:lnTo>
                <a:lnTo>
                  <a:pt x="187451" y="51815"/>
                </a:lnTo>
                <a:lnTo>
                  <a:pt x="161544" y="54863"/>
                </a:lnTo>
                <a:lnTo>
                  <a:pt x="155448" y="56387"/>
                </a:lnTo>
                <a:lnTo>
                  <a:pt x="149351" y="56387"/>
                </a:lnTo>
                <a:lnTo>
                  <a:pt x="135636" y="57912"/>
                </a:lnTo>
                <a:lnTo>
                  <a:pt x="109727" y="60959"/>
                </a:lnTo>
                <a:lnTo>
                  <a:pt x="82296" y="62483"/>
                </a:lnTo>
                <a:lnTo>
                  <a:pt x="68579" y="62483"/>
                </a:lnTo>
                <a:lnTo>
                  <a:pt x="54863" y="64007"/>
                </a:lnTo>
                <a:lnTo>
                  <a:pt x="13715" y="64007"/>
                </a:lnTo>
                <a:close/>
              </a:path>
            </a:pathLst>
          </a:custGeom>
          <a:solidFill>
            <a:srgbClr val="FFFFFF"/>
          </a:solidFill>
        </p:spPr>
        <p:txBody>
          <a:bodyPr wrap="square" lIns="0" tIns="0" rIns="0" bIns="0" rtlCol="0">
            <a:noAutofit/>
          </a:bodyPr>
          <a:lstStyle/>
          <a:p>
            <a:endParaRPr sz="1631"/>
          </a:p>
        </p:txBody>
      </p:sp>
      <p:sp>
        <p:nvSpPr>
          <p:cNvPr id="37" name="object 37"/>
          <p:cNvSpPr/>
          <p:nvPr/>
        </p:nvSpPr>
        <p:spPr>
          <a:xfrm>
            <a:off x="4265972" y="3720235"/>
            <a:ext cx="486043" cy="121165"/>
          </a:xfrm>
          <a:prstGeom prst="rect">
            <a:avLst/>
          </a:prstGeom>
          <a:blipFill>
            <a:blip r:embed="rId13" cstate="print"/>
            <a:stretch>
              <a:fillRect/>
            </a:stretch>
          </a:blipFill>
        </p:spPr>
        <p:txBody>
          <a:bodyPr wrap="square" lIns="0" tIns="0" rIns="0" bIns="0" rtlCol="0">
            <a:noAutofit/>
          </a:bodyPr>
          <a:lstStyle/>
          <a:p>
            <a:endParaRPr sz="1631"/>
          </a:p>
        </p:txBody>
      </p:sp>
      <p:sp>
        <p:nvSpPr>
          <p:cNvPr id="38" name="object 38"/>
          <p:cNvSpPr/>
          <p:nvPr/>
        </p:nvSpPr>
        <p:spPr>
          <a:xfrm>
            <a:off x="4267353" y="3730935"/>
            <a:ext cx="483281" cy="107703"/>
          </a:xfrm>
          <a:custGeom>
            <a:avLst/>
            <a:gdLst/>
            <a:ahLst/>
            <a:cxnLst/>
            <a:rect l="l" t="t" r="r" b="b"/>
            <a:pathLst>
              <a:path w="533399" h="118872">
                <a:moveTo>
                  <a:pt x="16763" y="118872"/>
                </a:moveTo>
                <a:lnTo>
                  <a:pt x="44196" y="118872"/>
                </a:lnTo>
                <a:lnTo>
                  <a:pt x="48767" y="117348"/>
                </a:lnTo>
                <a:lnTo>
                  <a:pt x="71627" y="117348"/>
                </a:lnTo>
                <a:lnTo>
                  <a:pt x="108203" y="115824"/>
                </a:lnTo>
                <a:lnTo>
                  <a:pt x="124967" y="114300"/>
                </a:lnTo>
                <a:lnTo>
                  <a:pt x="143255" y="112775"/>
                </a:lnTo>
                <a:lnTo>
                  <a:pt x="176784" y="109728"/>
                </a:lnTo>
                <a:lnTo>
                  <a:pt x="193548" y="108204"/>
                </a:lnTo>
                <a:lnTo>
                  <a:pt x="202691" y="106680"/>
                </a:lnTo>
                <a:lnTo>
                  <a:pt x="210312" y="106680"/>
                </a:lnTo>
                <a:lnTo>
                  <a:pt x="219455" y="105156"/>
                </a:lnTo>
                <a:lnTo>
                  <a:pt x="227075" y="105156"/>
                </a:lnTo>
                <a:lnTo>
                  <a:pt x="243839" y="102108"/>
                </a:lnTo>
                <a:lnTo>
                  <a:pt x="277367" y="97536"/>
                </a:lnTo>
                <a:lnTo>
                  <a:pt x="292608" y="94487"/>
                </a:lnTo>
                <a:lnTo>
                  <a:pt x="307848" y="91440"/>
                </a:lnTo>
                <a:lnTo>
                  <a:pt x="338327" y="85344"/>
                </a:lnTo>
                <a:lnTo>
                  <a:pt x="368807" y="79248"/>
                </a:lnTo>
                <a:lnTo>
                  <a:pt x="376427" y="76200"/>
                </a:lnTo>
                <a:lnTo>
                  <a:pt x="379475" y="76200"/>
                </a:lnTo>
                <a:lnTo>
                  <a:pt x="384047" y="74675"/>
                </a:lnTo>
                <a:lnTo>
                  <a:pt x="399287" y="71628"/>
                </a:lnTo>
                <a:lnTo>
                  <a:pt x="426719" y="64008"/>
                </a:lnTo>
                <a:lnTo>
                  <a:pt x="429767" y="62484"/>
                </a:lnTo>
                <a:lnTo>
                  <a:pt x="434339" y="60960"/>
                </a:lnTo>
                <a:lnTo>
                  <a:pt x="440435" y="59436"/>
                </a:lnTo>
                <a:lnTo>
                  <a:pt x="455675" y="54864"/>
                </a:lnTo>
                <a:lnTo>
                  <a:pt x="469391" y="50292"/>
                </a:lnTo>
                <a:lnTo>
                  <a:pt x="475487" y="47244"/>
                </a:lnTo>
                <a:lnTo>
                  <a:pt x="483107" y="45720"/>
                </a:lnTo>
                <a:lnTo>
                  <a:pt x="509015" y="36575"/>
                </a:lnTo>
                <a:lnTo>
                  <a:pt x="533399" y="27432"/>
                </a:lnTo>
                <a:lnTo>
                  <a:pt x="458723" y="0"/>
                </a:lnTo>
                <a:lnTo>
                  <a:pt x="435863" y="7620"/>
                </a:lnTo>
                <a:lnTo>
                  <a:pt x="423671" y="12192"/>
                </a:lnTo>
                <a:lnTo>
                  <a:pt x="417575" y="13716"/>
                </a:lnTo>
                <a:lnTo>
                  <a:pt x="411479" y="16764"/>
                </a:lnTo>
                <a:lnTo>
                  <a:pt x="388619" y="24384"/>
                </a:lnTo>
                <a:lnTo>
                  <a:pt x="376427" y="27432"/>
                </a:lnTo>
                <a:lnTo>
                  <a:pt x="364236" y="32004"/>
                </a:lnTo>
                <a:lnTo>
                  <a:pt x="339851" y="38100"/>
                </a:lnTo>
                <a:lnTo>
                  <a:pt x="313944" y="44196"/>
                </a:lnTo>
                <a:lnTo>
                  <a:pt x="301751" y="47244"/>
                </a:lnTo>
                <a:lnTo>
                  <a:pt x="288036" y="50292"/>
                </a:lnTo>
                <a:lnTo>
                  <a:pt x="274320" y="53340"/>
                </a:lnTo>
                <a:lnTo>
                  <a:pt x="271272" y="53340"/>
                </a:lnTo>
                <a:lnTo>
                  <a:pt x="268224" y="54864"/>
                </a:lnTo>
                <a:lnTo>
                  <a:pt x="262127" y="56387"/>
                </a:lnTo>
                <a:lnTo>
                  <a:pt x="248412" y="57912"/>
                </a:lnTo>
                <a:lnTo>
                  <a:pt x="234696" y="60960"/>
                </a:lnTo>
                <a:lnTo>
                  <a:pt x="207263" y="65532"/>
                </a:lnTo>
                <a:lnTo>
                  <a:pt x="193548" y="67056"/>
                </a:lnTo>
                <a:lnTo>
                  <a:pt x="179832" y="68580"/>
                </a:lnTo>
                <a:lnTo>
                  <a:pt x="164591" y="70104"/>
                </a:lnTo>
                <a:lnTo>
                  <a:pt x="150875" y="71628"/>
                </a:lnTo>
                <a:lnTo>
                  <a:pt x="143255" y="71628"/>
                </a:lnTo>
                <a:lnTo>
                  <a:pt x="135636" y="73152"/>
                </a:lnTo>
                <a:lnTo>
                  <a:pt x="121920" y="74675"/>
                </a:lnTo>
                <a:lnTo>
                  <a:pt x="106679" y="74675"/>
                </a:lnTo>
                <a:lnTo>
                  <a:pt x="91439" y="76200"/>
                </a:lnTo>
                <a:lnTo>
                  <a:pt x="60960" y="77724"/>
                </a:lnTo>
                <a:lnTo>
                  <a:pt x="30479" y="79248"/>
                </a:lnTo>
                <a:lnTo>
                  <a:pt x="0" y="79248"/>
                </a:lnTo>
                <a:lnTo>
                  <a:pt x="0" y="118872"/>
                </a:lnTo>
                <a:lnTo>
                  <a:pt x="16763" y="118872"/>
                </a:lnTo>
                <a:close/>
              </a:path>
            </a:pathLst>
          </a:custGeom>
          <a:solidFill>
            <a:srgbClr val="000000"/>
          </a:solidFill>
        </p:spPr>
        <p:txBody>
          <a:bodyPr wrap="square" lIns="0" tIns="0" rIns="0" bIns="0" rtlCol="0">
            <a:noAutofit/>
          </a:bodyPr>
          <a:lstStyle/>
          <a:p>
            <a:endParaRPr sz="1631"/>
          </a:p>
        </p:txBody>
      </p:sp>
      <p:sp>
        <p:nvSpPr>
          <p:cNvPr id="39" name="object 39"/>
          <p:cNvSpPr/>
          <p:nvPr/>
        </p:nvSpPr>
        <p:spPr>
          <a:xfrm>
            <a:off x="4265972" y="3720235"/>
            <a:ext cx="486043" cy="121165"/>
          </a:xfrm>
          <a:prstGeom prst="rect">
            <a:avLst/>
          </a:prstGeom>
          <a:blipFill>
            <a:blip r:embed="rId14" cstate="print"/>
            <a:stretch>
              <a:fillRect/>
            </a:stretch>
          </a:blipFill>
        </p:spPr>
        <p:txBody>
          <a:bodyPr wrap="square" lIns="0" tIns="0" rIns="0" bIns="0" rtlCol="0">
            <a:noAutofit/>
          </a:bodyPr>
          <a:lstStyle/>
          <a:p>
            <a:endParaRPr sz="1631"/>
          </a:p>
        </p:txBody>
      </p:sp>
      <p:sp>
        <p:nvSpPr>
          <p:cNvPr id="40" name="object 40"/>
          <p:cNvSpPr/>
          <p:nvPr/>
        </p:nvSpPr>
        <p:spPr>
          <a:xfrm>
            <a:off x="4623600" y="3584571"/>
            <a:ext cx="212644" cy="146364"/>
          </a:xfrm>
          <a:custGeom>
            <a:avLst/>
            <a:gdLst/>
            <a:ahLst/>
            <a:cxnLst/>
            <a:rect l="l" t="t" r="r" b="b"/>
            <a:pathLst>
              <a:path w="234696" h="161543">
                <a:moveTo>
                  <a:pt x="65532" y="161543"/>
                </a:moveTo>
                <a:lnTo>
                  <a:pt x="76200" y="158496"/>
                </a:lnTo>
                <a:lnTo>
                  <a:pt x="94487" y="149351"/>
                </a:lnTo>
                <a:lnTo>
                  <a:pt x="103632" y="144779"/>
                </a:lnTo>
                <a:lnTo>
                  <a:pt x="105156" y="143255"/>
                </a:lnTo>
                <a:lnTo>
                  <a:pt x="108204" y="143255"/>
                </a:lnTo>
                <a:lnTo>
                  <a:pt x="112775" y="140208"/>
                </a:lnTo>
                <a:lnTo>
                  <a:pt x="128016" y="131063"/>
                </a:lnTo>
                <a:lnTo>
                  <a:pt x="144780" y="123443"/>
                </a:lnTo>
                <a:lnTo>
                  <a:pt x="158496" y="112775"/>
                </a:lnTo>
                <a:lnTo>
                  <a:pt x="170687" y="103631"/>
                </a:lnTo>
                <a:lnTo>
                  <a:pt x="176784" y="99060"/>
                </a:lnTo>
                <a:lnTo>
                  <a:pt x="179832" y="96012"/>
                </a:lnTo>
                <a:lnTo>
                  <a:pt x="182880" y="94487"/>
                </a:lnTo>
                <a:lnTo>
                  <a:pt x="193548" y="85343"/>
                </a:lnTo>
                <a:lnTo>
                  <a:pt x="195072" y="82296"/>
                </a:lnTo>
                <a:lnTo>
                  <a:pt x="198120" y="79248"/>
                </a:lnTo>
                <a:lnTo>
                  <a:pt x="202692" y="74675"/>
                </a:lnTo>
                <a:lnTo>
                  <a:pt x="210312" y="64008"/>
                </a:lnTo>
                <a:lnTo>
                  <a:pt x="217932" y="54863"/>
                </a:lnTo>
                <a:lnTo>
                  <a:pt x="219456" y="51815"/>
                </a:lnTo>
                <a:lnTo>
                  <a:pt x="220980" y="48767"/>
                </a:lnTo>
                <a:lnTo>
                  <a:pt x="224028" y="44196"/>
                </a:lnTo>
                <a:lnTo>
                  <a:pt x="228600" y="32003"/>
                </a:lnTo>
                <a:lnTo>
                  <a:pt x="230124" y="27431"/>
                </a:lnTo>
                <a:lnTo>
                  <a:pt x="230124" y="24384"/>
                </a:lnTo>
                <a:lnTo>
                  <a:pt x="231648" y="21336"/>
                </a:lnTo>
                <a:lnTo>
                  <a:pt x="233172" y="10667"/>
                </a:lnTo>
                <a:lnTo>
                  <a:pt x="234696" y="0"/>
                </a:lnTo>
                <a:lnTo>
                  <a:pt x="146304" y="0"/>
                </a:lnTo>
                <a:lnTo>
                  <a:pt x="144780" y="9143"/>
                </a:lnTo>
                <a:lnTo>
                  <a:pt x="144780" y="12191"/>
                </a:lnTo>
                <a:lnTo>
                  <a:pt x="143256" y="13715"/>
                </a:lnTo>
                <a:lnTo>
                  <a:pt x="143256" y="19812"/>
                </a:lnTo>
                <a:lnTo>
                  <a:pt x="138684" y="28955"/>
                </a:lnTo>
                <a:lnTo>
                  <a:pt x="134112" y="38100"/>
                </a:lnTo>
                <a:lnTo>
                  <a:pt x="128016" y="47243"/>
                </a:lnTo>
                <a:lnTo>
                  <a:pt x="124968" y="51815"/>
                </a:lnTo>
                <a:lnTo>
                  <a:pt x="121920" y="56387"/>
                </a:lnTo>
                <a:lnTo>
                  <a:pt x="118872" y="60960"/>
                </a:lnTo>
                <a:lnTo>
                  <a:pt x="114300" y="65531"/>
                </a:lnTo>
                <a:lnTo>
                  <a:pt x="106680" y="74675"/>
                </a:lnTo>
                <a:lnTo>
                  <a:pt x="102108" y="77724"/>
                </a:lnTo>
                <a:lnTo>
                  <a:pt x="96012" y="82296"/>
                </a:lnTo>
                <a:lnTo>
                  <a:pt x="85344" y="91439"/>
                </a:lnTo>
                <a:lnTo>
                  <a:pt x="79248" y="94487"/>
                </a:lnTo>
                <a:lnTo>
                  <a:pt x="76200" y="97536"/>
                </a:lnTo>
                <a:lnTo>
                  <a:pt x="74675" y="99060"/>
                </a:lnTo>
                <a:lnTo>
                  <a:pt x="60960" y="108203"/>
                </a:lnTo>
                <a:lnTo>
                  <a:pt x="54863" y="111251"/>
                </a:lnTo>
                <a:lnTo>
                  <a:pt x="47244" y="115824"/>
                </a:lnTo>
                <a:lnTo>
                  <a:pt x="32004" y="123443"/>
                </a:lnTo>
                <a:lnTo>
                  <a:pt x="24384" y="126491"/>
                </a:lnTo>
                <a:lnTo>
                  <a:pt x="16763" y="131063"/>
                </a:lnTo>
                <a:lnTo>
                  <a:pt x="0" y="138684"/>
                </a:lnTo>
                <a:lnTo>
                  <a:pt x="65532" y="161543"/>
                </a:lnTo>
                <a:close/>
              </a:path>
            </a:pathLst>
          </a:custGeom>
          <a:solidFill>
            <a:srgbClr val="FFFFFF"/>
          </a:solidFill>
        </p:spPr>
        <p:txBody>
          <a:bodyPr wrap="square" lIns="0" tIns="0" rIns="0" bIns="0" rtlCol="0">
            <a:noAutofit/>
          </a:bodyPr>
          <a:lstStyle/>
          <a:p>
            <a:endParaRPr sz="1631"/>
          </a:p>
        </p:txBody>
      </p:sp>
      <p:sp>
        <p:nvSpPr>
          <p:cNvPr id="41" name="object 41"/>
          <p:cNvSpPr/>
          <p:nvPr/>
        </p:nvSpPr>
        <p:spPr>
          <a:xfrm>
            <a:off x="3924913" y="3690892"/>
            <a:ext cx="342439" cy="77324"/>
          </a:xfrm>
          <a:custGeom>
            <a:avLst/>
            <a:gdLst/>
            <a:ahLst/>
            <a:cxnLst/>
            <a:rect l="l" t="t" r="r" b="b"/>
            <a:pathLst>
              <a:path w="377951" h="85343">
                <a:moveTo>
                  <a:pt x="38100" y="41148"/>
                </a:moveTo>
                <a:lnTo>
                  <a:pt x="59436" y="47243"/>
                </a:lnTo>
                <a:lnTo>
                  <a:pt x="80771" y="53339"/>
                </a:lnTo>
                <a:lnTo>
                  <a:pt x="102107" y="57912"/>
                </a:lnTo>
                <a:lnTo>
                  <a:pt x="123443" y="62483"/>
                </a:lnTo>
                <a:lnTo>
                  <a:pt x="146303" y="67055"/>
                </a:lnTo>
                <a:lnTo>
                  <a:pt x="170687" y="71627"/>
                </a:lnTo>
                <a:lnTo>
                  <a:pt x="193547" y="74675"/>
                </a:lnTo>
                <a:lnTo>
                  <a:pt x="217931" y="77724"/>
                </a:lnTo>
                <a:lnTo>
                  <a:pt x="242315" y="80771"/>
                </a:lnTo>
                <a:lnTo>
                  <a:pt x="268223" y="82295"/>
                </a:lnTo>
                <a:lnTo>
                  <a:pt x="294131" y="83819"/>
                </a:lnTo>
                <a:lnTo>
                  <a:pt x="320039" y="85343"/>
                </a:lnTo>
                <a:lnTo>
                  <a:pt x="377951" y="85343"/>
                </a:lnTo>
                <a:lnTo>
                  <a:pt x="377951" y="45719"/>
                </a:lnTo>
                <a:lnTo>
                  <a:pt x="330707" y="45719"/>
                </a:lnTo>
                <a:lnTo>
                  <a:pt x="307847" y="44195"/>
                </a:lnTo>
                <a:lnTo>
                  <a:pt x="288035" y="42671"/>
                </a:lnTo>
                <a:lnTo>
                  <a:pt x="266699" y="41148"/>
                </a:lnTo>
                <a:lnTo>
                  <a:pt x="246887" y="39624"/>
                </a:lnTo>
                <a:lnTo>
                  <a:pt x="227075" y="36575"/>
                </a:lnTo>
                <a:lnTo>
                  <a:pt x="208787" y="35051"/>
                </a:lnTo>
                <a:lnTo>
                  <a:pt x="190499" y="32003"/>
                </a:lnTo>
                <a:lnTo>
                  <a:pt x="172212" y="27431"/>
                </a:lnTo>
                <a:lnTo>
                  <a:pt x="153924" y="24383"/>
                </a:lnTo>
                <a:lnTo>
                  <a:pt x="135636" y="19812"/>
                </a:lnTo>
                <a:lnTo>
                  <a:pt x="118871" y="15239"/>
                </a:lnTo>
                <a:lnTo>
                  <a:pt x="102107" y="10667"/>
                </a:lnTo>
                <a:lnTo>
                  <a:pt x="85343" y="6095"/>
                </a:lnTo>
                <a:lnTo>
                  <a:pt x="70103" y="0"/>
                </a:lnTo>
                <a:lnTo>
                  <a:pt x="0" y="27431"/>
                </a:lnTo>
                <a:lnTo>
                  <a:pt x="18287" y="35051"/>
                </a:lnTo>
                <a:lnTo>
                  <a:pt x="38100" y="41148"/>
                </a:lnTo>
                <a:close/>
              </a:path>
            </a:pathLst>
          </a:custGeom>
          <a:solidFill>
            <a:srgbClr val="FFFFFF"/>
          </a:solidFill>
        </p:spPr>
        <p:txBody>
          <a:bodyPr wrap="square" lIns="0" tIns="0" rIns="0" bIns="0" rtlCol="0">
            <a:noAutofit/>
          </a:bodyPr>
          <a:lstStyle/>
          <a:p>
            <a:endParaRPr sz="1631"/>
          </a:p>
        </p:txBody>
      </p:sp>
      <p:sp>
        <p:nvSpPr>
          <p:cNvPr id="42" name="object 42"/>
          <p:cNvSpPr/>
          <p:nvPr/>
        </p:nvSpPr>
        <p:spPr>
          <a:xfrm>
            <a:off x="3799260" y="3728551"/>
            <a:ext cx="469473" cy="111468"/>
          </a:xfrm>
          <a:prstGeom prst="rect">
            <a:avLst/>
          </a:prstGeom>
          <a:blipFill>
            <a:blip r:embed="rId15" cstate="print"/>
            <a:stretch>
              <a:fillRect/>
            </a:stretch>
          </a:blipFill>
        </p:spPr>
        <p:txBody>
          <a:bodyPr wrap="square" lIns="0" tIns="0" rIns="0" bIns="0" rtlCol="0">
            <a:noAutofit/>
          </a:bodyPr>
          <a:lstStyle/>
          <a:p>
            <a:endParaRPr sz="1631"/>
          </a:p>
        </p:txBody>
      </p:sp>
      <p:sp>
        <p:nvSpPr>
          <p:cNvPr id="43" name="object 43"/>
          <p:cNvSpPr/>
          <p:nvPr/>
        </p:nvSpPr>
        <p:spPr>
          <a:xfrm>
            <a:off x="3800641" y="3739221"/>
            <a:ext cx="466711" cy="99417"/>
          </a:xfrm>
          <a:custGeom>
            <a:avLst/>
            <a:gdLst/>
            <a:ahLst/>
            <a:cxnLst/>
            <a:rect l="l" t="t" r="r" b="b"/>
            <a:pathLst>
              <a:path w="515111" h="109727">
                <a:moveTo>
                  <a:pt x="25907" y="36575"/>
                </a:moveTo>
                <a:lnTo>
                  <a:pt x="53340" y="45720"/>
                </a:lnTo>
                <a:lnTo>
                  <a:pt x="80772" y="54863"/>
                </a:lnTo>
                <a:lnTo>
                  <a:pt x="109728" y="62484"/>
                </a:lnTo>
                <a:lnTo>
                  <a:pt x="138684" y="70103"/>
                </a:lnTo>
                <a:lnTo>
                  <a:pt x="167640" y="76200"/>
                </a:lnTo>
                <a:lnTo>
                  <a:pt x="198119" y="82296"/>
                </a:lnTo>
                <a:lnTo>
                  <a:pt x="230124" y="88391"/>
                </a:lnTo>
                <a:lnTo>
                  <a:pt x="263652" y="92963"/>
                </a:lnTo>
                <a:lnTo>
                  <a:pt x="295656" y="97536"/>
                </a:lnTo>
                <a:lnTo>
                  <a:pt x="330707" y="100584"/>
                </a:lnTo>
                <a:lnTo>
                  <a:pt x="365759" y="105155"/>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4"/>
                </a:lnTo>
                <a:lnTo>
                  <a:pt x="326135" y="59436"/>
                </a:lnTo>
                <a:lnTo>
                  <a:pt x="297180" y="56387"/>
                </a:lnTo>
                <a:lnTo>
                  <a:pt x="269748" y="51815"/>
                </a:lnTo>
                <a:lnTo>
                  <a:pt x="242316" y="47243"/>
                </a:lnTo>
                <a:lnTo>
                  <a:pt x="216407" y="42672"/>
                </a:lnTo>
                <a:lnTo>
                  <a:pt x="190500" y="36575"/>
                </a:lnTo>
                <a:lnTo>
                  <a:pt x="164592" y="30479"/>
                </a:lnTo>
                <a:lnTo>
                  <a:pt x="140207" y="22860"/>
                </a:lnTo>
                <a:lnTo>
                  <a:pt x="115824" y="15239"/>
                </a:lnTo>
                <a:lnTo>
                  <a:pt x="92963" y="7620"/>
                </a:lnTo>
                <a:lnTo>
                  <a:pt x="70104" y="0"/>
                </a:lnTo>
                <a:lnTo>
                  <a:pt x="0" y="25908"/>
                </a:lnTo>
                <a:lnTo>
                  <a:pt x="25907" y="36575"/>
                </a:lnTo>
                <a:close/>
              </a:path>
            </a:pathLst>
          </a:custGeom>
          <a:solidFill>
            <a:srgbClr val="000000"/>
          </a:solidFill>
        </p:spPr>
        <p:txBody>
          <a:bodyPr wrap="square" lIns="0" tIns="0" rIns="0" bIns="0" rtlCol="0">
            <a:noAutofit/>
          </a:bodyPr>
          <a:lstStyle/>
          <a:p>
            <a:endParaRPr sz="1631"/>
          </a:p>
        </p:txBody>
      </p:sp>
      <p:sp>
        <p:nvSpPr>
          <p:cNvPr id="44" name="object 44"/>
          <p:cNvSpPr/>
          <p:nvPr/>
        </p:nvSpPr>
        <p:spPr>
          <a:xfrm>
            <a:off x="3799260" y="3728551"/>
            <a:ext cx="469473" cy="111468"/>
          </a:xfrm>
          <a:prstGeom prst="rect">
            <a:avLst/>
          </a:prstGeom>
          <a:blipFill>
            <a:blip r:embed="rId16" cstate="print"/>
            <a:stretch>
              <a:fillRect/>
            </a:stretch>
          </a:blipFill>
        </p:spPr>
        <p:txBody>
          <a:bodyPr wrap="square" lIns="0" tIns="0" rIns="0" bIns="0" rtlCol="0">
            <a:noAutofit/>
          </a:bodyPr>
          <a:lstStyle/>
          <a:p>
            <a:endParaRPr sz="1631"/>
          </a:p>
        </p:txBody>
      </p:sp>
      <p:sp>
        <p:nvSpPr>
          <p:cNvPr id="45" name="object 45"/>
          <p:cNvSpPr/>
          <p:nvPr/>
        </p:nvSpPr>
        <p:spPr>
          <a:xfrm>
            <a:off x="3864158" y="3715746"/>
            <a:ext cx="403194" cy="86991"/>
          </a:xfrm>
          <a:custGeom>
            <a:avLst/>
            <a:gdLst/>
            <a:ahLst/>
            <a:cxnLst/>
            <a:rect l="l" t="t" r="r" b="b"/>
            <a:pathLst>
              <a:path w="445007" h="96012">
                <a:moveTo>
                  <a:pt x="21336" y="33528"/>
                </a:moveTo>
                <a:lnTo>
                  <a:pt x="45719" y="42672"/>
                </a:lnTo>
                <a:lnTo>
                  <a:pt x="68580" y="48768"/>
                </a:lnTo>
                <a:lnTo>
                  <a:pt x="94487" y="56387"/>
                </a:lnTo>
                <a:lnTo>
                  <a:pt x="118871" y="62484"/>
                </a:lnTo>
                <a:lnTo>
                  <a:pt x="146303" y="68580"/>
                </a:lnTo>
                <a:lnTo>
                  <a:pt x="172212" y="74675"/>
                </a:lnTo>
                <a:lnTo>
                  <a:pt x="199644" y="79248"/>
                </a:lnTo>
                <a:lnTo>
                  <a:pt x="227075" y="82296"/>
                </a:lnTo>
                <a:lnTo>
                  <a:pt x="256031" y="86868"/>
                </a:lnTo>
                <a:lnTo>
                  <a:pt x="284987" y="89916"/>
                </a:lnTo>
                <a:lnTo>
                  <a:pt x="315467" y="91439"/>
                </a:lnTo>
                <a:lnTo>
                  <a:pt x="345947" y="94487"/>
                </a:lnTo>
                <a:lnTo>
                  <a:pt x="376427" y="96012"/>
                </a:lnTo>
                <a:lnTo>
                  <a:pt x="445007" y="96012"/>
                </a:lnTo>
                <a:lnTo>
                  <a:pt x="445007" y="59436"/>
                </a:lnTo>
                <a:lnTo>
                  <a:pt x="441959" y="59436"/>
                </a:lnTo>
                <a:lnTo>
                  <a:pt x="413003" y="57912"/>
                </a:lnTo>
                <a:lnTo>
                  <a:pt x="387095" y="57912"/>
                </a:lnTo>
                <a:lnTo>
                  <a:pt x="359663" y="56387"/>
                </a:lnTo>
                <a:lnTo>
                  <a:pt x="335279" y="54863"/>
                </a:lnTo>
                <a:lnTo>
                  <a:pt x="309371" y="53339"/>
                </a:lnTo>
                <a:lnTo>
                  <a:pt x="284987" y="50292"/>
                </a:lnTo>
                <a:lnTo>
                  <a:pt x="260603" y="47244"/>
                </a:lnTo>
                <a:lnTo>
                  <a:pt x="237744" y="44196"/>
                </a:lnTo>
                <a:lnTo>
                  <a:pt x="213359" y="39624"/>
                </a:lnTo>
                <a:lnTo>
                  <a:pt x="190500" y="35051"/>
                </a:lnTo>
                <a:lnTo>
                  <a:pt x="167639" y="30480"/>
                </a:lnTo>
                <a:lnTo>
                  <a:pt x="146303" y="25908"/>
                </a:lnTo>
                <a:lnTo>
                  <a:pt x="124968" y="19812"/>
                </a:lnTo>
                <a:lnTo>
                  <a:pt x="105156" y="13716"/>
                </a:lnTo>
                <a:lnTo>
                  <a:pt x="85343" y="6096"/>
                </a:lnTo>
                <a:lnTo>
                  <a:pt x="65531" y="0"/>
                </a:lnTo>
                <a:lnTo>
                  <a:pt x="0" y="25908"/>
                </a:lnTo>
                <a:lnTo>
                  <a:pt x="21336" y="33528"/>
                </a:lnTo>
                <a:close/>
              </a:path>
            </a:pathLst>
          </a:custGeom>
          <a:solidFill>
            <a:srgbClr val="FFFFFF"/>
          </a:solidFill>
        </p:spPr>
        <p:txBody>
          <a:bodyPr wrap="square" lIns="0" tIns="0" rIns="0" bIns="0" rtlCol="0">
            <a:noAutofit/>
          </a:bodyPr>
          <a:lstStyle/>
          <a:p>
            <a:endParaRPr sz="1631"/>
          </a:p>
        </p:txBody>
      </p:sp>
      <p:sp>
        <p:nvSpPr>
          <p:cNvPr id="46" name="object 46"/>
          <p:cNvSpPr/>
          <p:nvPr/>
        </p:nvSpPr>
        <p:spPr>
          <a:xfrm>
            <a:off x="3988430" y="3668799"/>
            <a:ext cx="278922" cy="63516"/>
          </a:xfrm>
          <a:custGeom>
            <a:avLst/>
            <a:gdLst/>
            <a:ahLst/>
            <a:cxnLst/>
            <a:rect l="l" t="t" r="r" b="b"/>
            <a:pathLst>
              <a:path w="307847" h="70103">
                <a:moveTo>
                  <a:pt x="307847" y="70103"/>
                </a:moveTo>
                <a:lnTo>
                  <a:pt x="307847" y="33527"/>
                </a:lnTo>
                <a:lnTo>
                  <a:pt x="286511" y="33527"/>
                </a:lnTo>
                <a:lnTo>
                  <a:pt x="269747" y="32003"/>
                </a:lnTo>
                <a:lnTo>
                  <a:pt x="252983" y="32003"/>
                </a:lnTo>
                <a:lnTo>
                  <a:pt x="237743" y="30479"/>
                </a:lnTo>
                <a:lnTo>
                  <a:pt x="205739" y="27432"/>
                </a:lnTo>
                <a:lnTo>
                  <a:pt x="176783" y="24384"/>
                </a:lnTo>
                <a:lnTo>
                  <a:pt x="161543" y="21336"/>
                </a:lnTo>
                <a:lnTo>
                  <a:pt x="147827" y="19812"/>
                </a:lnTo>
                <a:lnTo>
                  <a:pt x="134111" y="16763"/>
                </a:lnTo>
                <a:lnTo>
                  <a:pt x="120395" y="13715"/>
                </a:lnTo>
                <a:lnTo>
                  <a:pt x="92964" y="6096"/>
                </a:lnTo>
                <a:lnTo>
                  <a:pt x="68580" y="0"/>
                </a:lnTo>
                <a:lnTo>
                  <a:pt x="67056" y="0"/>
                </a:lnTo>
                <a:lnTo>
                  <a:pt x="0" y="24384"/>
                </a:lnTo>
                <a:lnTo>
                  <a:pt x="16764" y="30479"/>
                </a:lnTo>
                <a:lnTo>
                  <a:pt x="32004" y="35051"/>
                </a:lnTo>
                <a:lnTo>
                  <a:pt x="48768" y="39624"/>
                </a:lnTo>
                <a:lnTo>
                  <a:pt x="67056" y="44196"/>
                </a:lnTo>
                <a:lnTo>
                  <a:pt x="83820" y="48767"/>
                </a:lnTo>
                <a:lnTo>
                  <a:pt x="102108" y="51815"/>
                </a:lnTo>
                <a:lnTo>
                  <a:pt x="120395" y="56387"/>
                </a:lnTo>
                <a:lnTo>
                  <a:pt x="138683" y="59436"/>
                </a:lnTo>
                <a:lnTo>
                  <a:pt x="156971" y="60960"/>
                </a:lnTo>
                <a:lnTo>
                  <a:pt x="176783" y="64008"/>
                </a:lnTo>
                <a:lnTo>
                  <a:pt x="196595" y="65532"/>
                </a:lnTo>
                <a:lnTo>
                  <a:pt x="217931" y="67055"/>
                </a:lnTo>
                <a:lnTo>
                  <a:pt x="239267" y="68579"/>
                </a:lnTo>
                <a:lnTo>
                  <a:pt x="260603" y="70103"/>
                </a:lnTo>
                <a:lnTo>
                  <a:pt x="307847" y="70103"/>
                </a:lnTo>
                <a:close/>
              </a:path>
            </a:pathLst>
          </a:custGeom>
          <a:solidFill>
            <a:srgbClr val="FFFFFF"/>
          </a:solidFill>
        </p:spPr>
        <p:txBody>
          <a:bodyPr wrap="square" lIns="0" tIns="0" rIns="0" bIns="0" rtlCol="0">
            <a:noAutofit/>
          </a:bodyPr>
          <a:lstStyle/>
          <a:p>
            <a:endParaRPr sz="1631"/>
          </a:p>
        </p:txBody>
      </p:sp>
      <p:sp>
        <p:nvSpPr>
          <p:cNvPr id="47" name="object 47"/>
          <p:cNvSpPr/>
          <p:nvPr/>
        </p:nvSpPr>
        <p:spPr>
          <a:xfrm>
            <a:off x="3858634" y="3472725"/>
            <a:ext cx="154650" cy="111845"/>
          </a:xfrm>
          <a:custGeom>
            <a:avLst/>
            <a:gdLst/>
            <a:ahLst/>
            <a:cxnLst/>
            <a:rect l="l" t="t" r="r" b="b"/>
            <a:pathLst>
              <a:path w="170688" h="123444">
                <a:moveTo>
                  <a:pt x="0" y="108204"/>
                </a:moveTo>
                <a:lnTo>
                  <a:pt x="0" y="123444"/>
                </a:lnTo>
                <a:lnTo>
                  <a:pt x="92964" y="123444"/>
                </a:lnTo>
                <a:lnTo>
                  <a:pt x="91440" y="115824"/>
                </a:lnTo>
                <a:lnTo>
                  <a:pt x="92964" y="109728"/>
                </a:lnTo>
                <a:lnTo>
                  <a:pt x="92964" y="99060"/>
                </a:lnTo>
                <a:lnTo>
                  <a:pt x="94488" y="94487"/>
                </a:lnTo>
                <a:lnTo>
                  <a:pt x="96012" y="89916"/>
                </a:lnTo>
                <a:lnTo>
                  <a:pt x="99060" y="80772"/>
                </a:lnTo>
                <a:lnTo>
                  <a:pt x="105156" y="71628"/>
                </a:lnTo>
                <a:lnTo>
                  <a:pt x="112776" y="62484"/>
                </a:lnTo>
                <a:lnTo>
                  <a:pt x="120396" y="54863"/>
                </a:lnTo>
                <a:lnTo>
                  <a:pt x="131064" y="45720"/>
                </a:lnTo>
                <a:lnTo>
                  <a:pt x="141732" y="38100"/>
                </a:lnTo>
                <a:lnTo>
                  <a:pt x="155448" y="30480"/>
                </a:lnTo>
                <a:lnTo>
                  <a:pt x="170688" y="22860"/>
                </a:lnTo>
                <a:lnTo>
                  <a:pt x="105156" y="0"/>
                </a:lnTo>
                <a:lnTo>
                  <a:pt x="85344" y="9144"/>
                </a:lnTo>
                <a:lnTo>
                  <a:pt x="67056" y="19812"/>
                </a:lnTo>
                <a:lnTo>
                  <a:pt x="50292" y="30480"/>
                </a:lnTo>
                <a:lnTo>
                  <a:pt x="36576" y="41148"/>
                </a:lnTo>
                <a:lnTo>
                  <a:pt x="24384" y="53340"/>
                </a:lnTo>
                <a:lnTo>
                  <a:pt x="15240" y="65532"/>
                </a:lnTo>
                <a:lnTo>
                  <a:pt x="7620" y="77724"/>
                </a:lnTo>
                <a:lnTo>
                  <a:pt x="3048" y="89916"/>
                </a:lnTo>
                <a:lnTo>
                  <a:pt x="0" y="99060"/>
                </a:lnTo>
                <a:lnTo>
                  <a:pt x="0" y="108204"/>
                </a:lnTo>
                <a:close/>
              </a:path>
            </a:pathLst>
          </a:custGeom>
          <a:solidFill>
            <a:srgbClr val="FFFFFF"/>
          </a:solidFill>
        </p:spPr>
        <p:txBody>
          <a:bodyPr wrap="square" lIns="0" tIns="0" rIns="0" bIns="0" rtlCol="0">
            <a:noAutofit/>
          </a:bodyPr>
          <a:lstStyle/>
          <a:p>
            <a:endParaRPr sz="1631"/>
          </a:p>
        </p:txBody>
      </p:sp>
      <p:sp>
        <p:nvSpPr>
          <p:cNvPr id="48" name="object 48"/>
          <p:cNvSpPr/>
          <p:nvPr/>
        </p:nvSpPr>
        <p:spPr>
          <a:xfrm>
            <a:off x="3774405" y="3453393"/>
            <a:ext cx="179504" cy="131177"/>
          </a:xfrm>
          <a:custGeom>
            <a:avLst/>
            <a:gdLst/>
            <a:ahLst/>
            <a:cxnLst/>
            <a:rect l="l" t="t" r="r" b="b"/>
            <a:pathLst>
              <a:path w="198119" h="144780">
                <a:moveTo>
                  <a:pt x="1524" y="144780"/>
                </a:moveTo>
                <a:lnTo>
                  <a:pt x="92963" y="144780"/>
                </a:lnTo>
                <a:lnTo>
                  <a:pt x="92963" y="131064"/>
                </a:lnTo>
                <a:lnTo>
                  <a:pt x="94487" y="120396"/>
                </a:lnTo>
                <a:lnTo>
                  <a:pt x="96012" y="112776"/>
                </a:lnTo>
                <a:lnTo>
                  <a:pt x="100584" y="99060"/>
                </a:lnTo>
                <a:lnTo>
                  <a:pt x="108204" y="86868"/>
                </a:lnTo>
                <a:lnTo>
                  <a:pt x="117348" y="74676"/>
                </a:lnTo>
                <a:lnTo>
                  <a:pt x="129540" y="64008"/>
                </a:lnTo>
                <a:lnTo>
                  <a:pt x="143256" y="51816"/>
                </a:lnTo>
                <a:lnTo>
                  <a:pt x="160019" y="41148"/>
                </a:lnTo>
                <a:lnTo>
                  <a:pt x="178308" y="32004"/>
                </a:lnTo>
                <a:lnTo>
                  <a:pt x="198119" y="21336"/>
                </a:lnTo>
                <a:lnTo>
                  <a:pt x="134112" y="0"/>
                </a:lnTo>
                <a:lnTo>
                  <a:pt x="120396" y="4572"/>
                </a:lnTo>
                <a:lnTo>
                  <a:pt x="108204" y="10668"/>
                </a:lnTo>
                <a:lnTo>
                  <a:pt x="83819" y="24384"/>
                </a:lnTo>
                <a:lnTo>
                  <a:pt x="73152" y="30480"/>
                </a:lnTo>
                <a:lnTo>
                  <a:pt x="64008" y="38100"/>
                </a:lnTo>
                <a:lnTo>
                  <a:pt x="54863" y="44196"/>
                </a:lnTo>
                <a:lnTo>
                  <a:pt x="45719" y="51816"/>
                </a:lnTo>
                <a:lnTo>
                  <a:pt x="38100" y="57912"/>
                </a:lnTo>
                <a:lnTo>
                  <a:pt x="30480" y="65532"/>
                </a:lnTo>
                <a:lnTo>
                  <a:pt x="19812" y="80772"/>
                </a:lnTo>
                <a:lnTo>
                  <a:pt x="10668" y="96012"/>
                </a:lnTo>
                <a:lnTo>
                  <a:pt x="6096" y="103632"/>
                </a:lnTo>
                <a:lnTo>
                  <a:pt x="4572" y="112776"/>
                </a:lnTo>
                <a:lnTo>
                  <a:pt x="1524" y="121920"/>
                </a:lnTo>
                <a:lnTo>
                  <a:pt x="1524" y="131064"/>
                </a:lnTo>
                <a:lnTo>
                  <a:pt x="0" y="137160"/>
                </a:lnTo>
                <a:lnTo>
                  <a:pt x="1524" y="144780"/>
                </a:lnTo>
                <a:close/>
              </a:path>
            </a:pathLst>
          </a:custGeom>
          <a:solidFill>
            <a:srgbClr val="FFFFFF"/>
          </a:solidFill>
        </p:spPr>
        <p:txBody>
          <a:bodyPr wrap="square" lIns="0" tIns="0" rIns="0" bIns="0" rtlCol="0">
            <a:noAutofit/>
          </a:bodyPr>
          <a:lstStyle/>
          <a:p>
            <a:endParaRPr sz="1631"/>
          </a:p>
        </p:txBody>
      </p:sp>
      <p:sp>
        <p:nvSpPr>
          <p:cNvPr id="49" name="object 49"/>
          <p:cNvSpPr/>
          <p:nvPr/>
        </p:nvSpPr>
        <p:spPr>
          <a:xfrm>
            <a:off x="4047805" y="3666038"/>
            <a:ext cx="1380" cy="4142"/>
          </a:xfrm>
          <a:custGeom>
            <a:avLst/>
            <a:gdLst/>
            <a:ahLst/>
            <a:cxnLst/>
            <a:rect l="l" t="t" r="r" b="b"/>
            <a:pathLst>
              <a:path w="1523" h="4572">
                <a:moveTo>
                  <a:pt x="0" y="4572"/>
                </a:moveTo>
                <a:lnTo>
                  <a:pt x="1523" y="3048"/>
                </a:lnTo>
                <a:lnTo>
                  <a:pt x="0" y="0"/>
                </a:lnTo>
                <a:lnTo>
                  <a:pt x="0" y="4572"/>
                </a:lnTo>
                <a:close/>
              </a:path>
            </a:pathLst>
          </a:custGeom>
          <a:solidFill>
            <a:srgbClr val="E6E6E6"/>
          </a:solidFill>
        </p:spPr>
        <p:txBody>
          <a:bodyPr wrap="square" lIns="0" tIns="0" rIns="0" bIns="0" rtlCol="0">
            <a:noAutofit/>
          </a:bodyPr>
          <a:lstStyle/>
          <a:p>
            <a:endParaRPr sz="1631"/>
          </a:p>
        </p:txBody>
      </p:sp>
      <p:sp>
        <p:nvSpPr>
          <p:cNvPr id="50" name="object 50"/>
          <p:cNvSpPr/>
          <p:nvPr/>
        </p:nvSpPr>
        <p:spPr>
          <a:xfrm>
            <a:off x="3860015" y="3584570"/>
            <a:ext cx="187790" cy="106322"/>
          </a:xfrm>
          <a:custGeom>
            <a:avLst/>
            <a:gdLst/>
            <a:ahLst/>
            <a:cxnLst/>
            <a:rect l="l" t="t" r="r" b="b"/>
            <a:pathLst>
              <a:path w="207264" h="117348">
                <a:moveTo>
                  <a:pt x="92964" y="0"/>
                </a:moveTo>
                <a:lnTo>
                  <a:pt x="0" y="0"/>
                </a:lnTo>
                <a:lnTo>
                  <a:pt x="0" y="9143"/>
                </a:lnTo>
                <a:lnTo>
                  <a:pt x="4572" y="18287"/>
                </a:lnTo>
                <a:lnTo>
                  <a:pt x="9143" y="30479"/>
                </a:lnTo>
                <a:lnTo>
                  <a:pt x="16764" y="41148"/>
                </a:lnTo>
                <a:lnTo>
                  <a:pt x="25908" y="51815"/>
                </a:lnTo>
                <a:lnTo>
                  <a:pt x="38100" y="64008"/>
                </a:lnTo>
                <a:lnTo>
                  <a:pt x="51816" y="73151"/>
                </a:lnTo>
                <a:lnTo>
                  <a:pt x="59436" y="79248"/>
                </a:lnTo>
                <a:lnTo>
                  <a:pt x="67056" y="83819"/>
                </a:lnTo>
                <a:lnTo>
                  <a:pt x="85343" y="92963"/>
                </a:lnTo>
                <a:lnTo>
                  <a:pt x="94487" y="99060"/>
                </a:lnTo>
                <a:lnTo>
                  <a:pt x="105156" y="103631"/>
                </a:lnTo>
                <a:lnTo>
                  <a:pt x="121920" y="111251"/>
                </a:lnTo>
                <a:lnTo>
                  <a:pt x="123443" y="111251"/>
                </a:lnTo>
                <a:lnTo>
                  <a:pt x="134112" y="114300"/>
                </a:lnTo>
                <a:lnTo>
                  <a:pt x="141731" y="117348"/>
                </a:lnTo>
                <a:lnTo>
                  <a:pt x="207264" y="92963"/>
                </a:lnTo>
                <a:lnTo>
                  <a:pt x="207264" y="91439"/>
                </a:lnTo>
                <a:lnTo>
                  <a:pt x="173736" y="76200"/>
                </a:lnTo>
                <a:lnTo>
                  <a:pt x="166116" y="73151"/>
                </a:lnTo>
                <a:lnTo>
                  <a:pt x="160020" y="70103"/>
                </a:lnTo>
                <a:lnTo>
                  <a:pt x="153924" y="67055"/>
                </a:lnTo>
                <a:lnTo>
                  <a:pt x="147828" y="64008"/>
                </a:lnTo>
                <a:lnTo>
                  <a:pt x="135636" y="56387"/>
                </a:lnTo>
                <a:lnTo>
                  <a:pt x="126492" y="48767"/>
                </a:lnTo>
                <a:lnTo>
                  <a:pt x="117348" y="41148"/>
                </a:lnTo>
                <a:lnTo>
                  <a:pt x="109728" y="33527"/>
                </a:lnTo>
                <a:lnTo>
                  <a:pt x="103631" y="25908"/>
                </a:lnTo>
                <a:lnTo>
                  <a:pt x="99060" y="18287"/>
                </a:lnTo>
                <a:lnTo>
                  <a:pt x="94487" y="9143"/>
                </a:lnTo>
                <a:lnTo>
                  <a:pt x="92964" y="4572"/>
                </a:lnTo>
                <a:lnTo>
                  <a:pt x="92964" y="0"/>
                </a:lnTo>
                <a:close/>
              </a:path>
            </a:pathLst>
          </a:custGeom>
          <a:solidFill>
            <a:srgbClr val="FFFFFF"/>
          </a:solidFill>
        </p:spPr>
        <p:txBody>
          <a:bodyPr wrap="square" lIns="0" tIns="0" rIns="0" bIns="0" rtlCol="0">
            <a:noAutofit/>
          </a:bodyPr>
          <a:lstStyle/>
          <a:p>
            <a:endParaRPr sz="1631"/>
          </a:p>
        </p:txBody>
      </p:sp>
      <p:sp>
        <p:nvSpPr>
          <p:cNvPr id="51" name="object 51"/>
          <p:cNvSpPr/>
          <p:nvPr/>
        </p:nvSpPr>
        <p:spPr>
          <a:xfrm>
            <a:off x="3774405" y="3584570"/>
            <a:ext cx="214024" cy="131176"/>
          </a:xfrm>
          <a:custGeom>
            <a:avLst/>
            <a:gdLst/>
            <a:ahLst/>
            <a:cxnLst/>
            <a:rect l="l" t="t" r="r" b="b"/>
            <a:pathLst>
              <a:path w="236219" h="144779">
                <a:moveTo>
                  <a:pt x="92963" y="0"/>
                </a:moveTo>
                <a:lnTo>
                  <a:pt x="0" y="0"/>
                </a:lnTo>
                <a:lnTo>
                  <a:pt x="1524" y="9143"/>
                </a:lnTo>
                <a:lnTo>
                  <a:pt x="3048" y="18287"/>
                </a:lnTo>
                <a:lnTo>
                  <a:pt x="4572" y="25908"/>
                </a:lnTo>
                <a:lnTo>
                  <a:pt x="9143" y="33527"/>
                </a:lnTo>
                <a:lnTo>
                  <a:pt x="12192" y="42672"/>
                </a:lnTo>
                <a:lnTo>
                  <a:pt x="18287" y="50291"/>
                </a:lnTo>
                <a:lnTo>
                  <a:pt x="22860" y="57912"/>
                </a:lnTo>
                <a:lnTo>
                  <a:pt x="28956" y="65531"/>
                </a:lnTo>
                <a:lnTo>
                  <a:pt x="36575" y="71627"/>
                </a:lnTo>
                <a:lnTo>
                  <a:pt x="45719" y="79248"/>
                </a:lnTo>
                <a:lnTo>
                  <a:pt x="53340" y="86867"/>
                </a:lnTo>
                <a:lnTo>
                  <a:pt x="64008" y="94487"/>
                </a:lnTo>
                <a:lnTo>
                  <a:pt x="74675" y="100584"/>
                </a:lnTo>
                <a:lnTo>
                  <a:pt x="85343" y="108203"/>
                </a:lnTo>
                <a:lnTo>
                  <a:pt x="97536" y="114300"/>
                </a:lnTo>
                <a:lnTo>
                  <a:pt x="109728" y="120396"/>
                </a:lnTo>
                <a:lnTo>
                  <a:pt x="124968" y="128015"/>
                </a:lnTo>
                <a:lnTo>
                  <a:pt x="138684" y="134112"/>
                </a:lnTo>
                <a:lnTo>
                  <a:pt x="150875" y="138684"/>
                </a:lnTo>
                <a:lnTo>
                  <a:pt x="158496" y="141731"/>
                </a:lnTo>
                <a:lnTo>
                  <a:pt x="166116" y="144779"/>
                </a:lnTo>
                <a:lnTo>
                  <a:pt x="236219" y="117348"/>
                </a:lnTo>
                <a:lnTo>
                  <a:pt x="228600" y="114300"/>
                </a:lnTo>
                <a:lnTo>
                  <a:pt x="219456" y="111251"/>
                </a:lnTo>
                <a:lnTo>
                  <a:pt x="216408" y="111251"/>
                </a:lnTo>
                <a:lnTo>
                  <a:pt x="199644" y="103631"/>
                </a:lnTo>
                <a:lnTo>
                  <a:pt x="188975" y="97536"/>
                </a:lnTo>
                <a:lnTo>
                  <a:pt x="179831" y="92963"/>
                </a:lnTo>
                <a:lnTo>
                  <a:pt x="161544" y="83819"/>
                </a:lnTo>
                <a:lnTo>
                  <a:pt x="153924" y="79248"/>
                </a:lnTo>
                <a:lnTo>
                  <a:pt x="146304" y="73151"/>
                </a:lnTo>
                <a:lnTo>
                  <a:pt x="132587" y="64008"/>
                </a:lnTo>
                <a:lnTo>
                  <a:pt x="120396" y="51815"/>
                </a:lnTo>
                <a:lnTo>
                  <a:pt x="111252" y="41148"/>
                </a:lnTo>
                <a:lnTo>
                  <a:pt x="103631" y="30479"/>
                </a:lnTo>
                <a:lnTo>
                  <a:pt x="97536" y="18287"/>
                </a:lnTo>
                <a:lnTo>
                  <a:pt x="94487" y="9143"/>
                </a:lnTo>
                <a:lnTo>
                  <a:pt x="92963" y="0"/>
                </a:lnTo>
                <a:close/>
              </a:path>
            </a:pathLst>
          </a:custGeom>
          <a:solidFill>
            <a:srgbClr val="FFFFFF"/>
          </a:solidFill>
        </p:spPr>
        <p:txBody>
          <a:bodyPr wrap="square" lIns="0" tIns="0" rIns="0" bIns="0" rtlCol="0">
            <a:noAutofit/>
          </a:bodyPr>
          <a:lstStyle/>
          <a:p>
            <a:endParaRPr sz="1631"/>
          </a:p>
        </p:txBody>
      </p:sp>
      <p:sp>
        <p:nvSpPr>
          <p:cNvPr id="52" name="object 52"/>
          <p:cNvSpPr/>
          <p:nvPr/>
        </p:nvSpPr>
        <p:spPr>
          <a:xfrm>
            <a:off x="3695699" y="3584570"/>
            <a:ext cx="229214" cy="154649"/>
          </a:xfrm>
          <a:custGeom>
            <a:avLst/>
            <a:gdLst/>
            <a:ahLst/>
            <a:cxnLst/>
            <a:rect l="l" t="t" r="r" b="b"/>
            <a:pathLst>
              <a:path w="252984" h="170687">
                <a:moveTo>
                  <a:pt x="88392" y="0"/>
                </a:moveTo>
                <a:lnTo>
                  <a:pt x="0" y="0"/>
                </a:lnTo>
                <a:lnTo>
                  <a:pt x="0" y="9143"/>
                </a:lnTo>
                <a:lnTo>
                  <a:pt x="3048" y="18287"/>
                </a:lnTo>
                <a:lnTo>
                  <a:pt x="4572" y="28955"/>
                </a:lnTo>
                <a:lnTo>
                  <a:pt x="7620" y="38100"/>
                </a:lnTo>
                <a:lnTo>
                  <a:pt x="12192" y="48767"/>
                </a:lnTo>
                <a:lnTo>
                  <a:pt x="18287" y="57912"/>
                </a:lnTo>
                <a:lnTo>
                  <a:pt x="24384" y="67055"/>
                </a:lnTo>
                <a:lnTo>
                  <a:pt x="32004" y="76200"/>
                </a:lnTo>
                <a:lnTo>
                  <a:pt x="36576" y="80772"/>
                </a:lnTo>
                <a:lnTo>
                  <a:pt x="41148" y="85343"/>
                </a:lnTo>
                <a:lnTo>
                  <a:pt x="50292" y="96012"/>
                </a:lnTo>
                <a:lnTo>
                  <a:pt x="62484" y="103631"/>
                </a:lnTo>
                <a:lnTo>
                  <a:pt x="73152" y="112775"/>
                </a:lnTo>
                <a:lnTo>
                  <a:pt x="86868" y="121919"/>
                </a:lnTo>
                <a:lnTo>
                  <a:pt x="100584" y="131063"/>
                </a:lnTo>
                <a:lnTo>
                  <a:pt x="108204" y="134112"/>
                </a:lnTo>
                <a:lnTo>
                  <a:pt x="115824" y="138684"/>
                </a:lnTo>
                <a:lnTo>
                  <a:pt x="132587" y="146303"/>
                </a:lnTo>
                <a:lnTo>
                  <a:pt x="141731" y="150875"/>
                </a:lnTo>
                <a:lnTo>
                  <a:pt x="150876" y="155448"/>
                </a:lnTo>
                <a:lnTo>
                  <a:pt x="169164" y="163067"/>
                </a:lnTo>
                <a:lnTo>
                  <a:pt x="172212" y="164591"/>
                </a:lnTo>
                <a:lnTo>
                  <a:pt x="178308" y="166115"/>
                </a:lnTo>
                <a:lnTo>
                  <a:pt x="185928" y="170687"/>
                </a:lnTo>
                <a:lnTo>
                  <a:pt x="252984" y="144779"/>
                </a:lnTo>
                <a:lnTo>
                  <a:pt x="245364" y="141731"/>
                </a:lnTo>
                <a:lnTo>
                  <a:pt x="237744" y="138684"/>
                </a:lnTo>
                <a:lnTo>
                  <a:pt x="225552" y="134112"/>
                </a:lnTo>
                <a:lnTo>
                  <a:pt x="211836" y="128015"/>
                </a:lnTo>
                <a:lnTo>
                  <a:pt x="196596" y="120396"/>
                </a:lnTo>
                <a:lnTo>
                  <a:pt x="184404" y="114300"/>
                </a:lnTo>
                <a:lnTo>
                  <a:pt x="172212" y="108203"/>
                </a:lnTo>
                <a:lnTo>
                  <a:pt x="161544" y="100584"/>
                </a:lnTo>
                <a:lnTo>
                  <a:pt x="150876" y="94487"/>
                </a:lnTo>
                <a:lnTo>
                  <a:pt x="141731" y="86867"/>
                </a:lnTo>
                <a:lnTo>
                  <a:pt x="132587" y="79248"/>
                </a:lnTo>
                <a:lnTo>
                  <a:pt x="124968" y="71627"/>
                </a:lnTo>
                <a:lnTo>
                  <a:pt x="117348" y="65531"/>
                </a:lnTo>
                <a:lnTo>
                  <a:pt x="109728" y="57912"/>
                </a:lnTo>
                <a:lnTo>
                  <a:pt x="105156" y="50291"/>
                </a:lnTo>
                <a:lnTo>
                  <a:pt x="99060" y="42672"/>
                </a:lnTo>
                <a:lnTo>
                  <a:pt x="96012" y="33527"/>
                </a:lnTo>
                <a:lnTo>
                  <a:pt x="92964" y="25908"/>
                </a:lnTo>
                <a:lnTo>
                  <a:pt x="89916" y="18287"/>
                </a:lnTo>
                <a:lnTo>
                  <a:pt x="88392" y="9143"/>
                </a:lnTo>
                <a:lnTo>
                  <a:pt x="88392" y="0"/>
                </a:lnTo>
                <a:close/>
              </a:path>
            </a:pathLst>
          </a:custGeom>
          <a:solidFill>
            <a:srgbClr val="FFFFFF"/>
          </a:solidFill>
        </p:spPr>
        <p:txBody>
          <a:bodyPr wrap="square" lIns="0" tIns="0" rIns="0" bIns="0" rtlCol="0">
            <a:noAutofit/>
          </a:bodyPr>
          <a:lstStyle/>
          <a:p>
            <a:endParaRPr sz="1631"/>
          </a:p>
        </p:txBody>
      </p:sp>
      <p:sp>
        <p:nvSpPr>
          <p:cNvPr id="53" name="object 53"/>
          <p:cNvSpPr/>
          <p:nvPr/>
        </p:nvSpPr>
        <p:spPr>
          <a:xfrm>
            <a:off x="3610089" y="3574146"/>
            <a:ext cx="264258" cy="189930"/>
          </a:xfrm>
          <a:prstGeom prst="rect">
            <a:avLst/>
          </a:prstGeom>
          <a:blipFill>
            <a:blip r:embed="rId17" cstate="print"/>
            <a:stretch>
              <a:fillRect/>
            </a:stretch>
          </a:blipFill>
        </p:spPr>
        <p:txBody>
          <a:bodyPr wrap="square" lIns="0" tIns="0" rIns="0" bIns="0" rtlCol="0">
            <a:noAutofit/>
          </a:bodyPr>
          <a:lstStyle/>
          <a:p>
            <a:endParaRPr sz="1631"/>
          </a:p>
        </p:txBody>
      </p:sp>
      <p:sp>
        <p:nvSpPr>
          <p:cNvPr id="54" name="object 54"/>
          <p:cNvSpPr/>
          <p:nvPr/>
        </p:nvSpPr>
        <p:spPr>
          <a:xfrm>
            <a:off x="3611470" y="3584570"/>
            <a:ext cx="252687" cy="178124"/>
          </a:xfrm>
          <a:custGeom>
            <a:avLst/>
            <a:gdLst/>
            <a:ahLst/>
            <a:cxnLst/>
            <a:rect l="l" t="t" r="r" b="b"/>
            <a:pathLst>
              <a:path w="278892" h="196596">
                <a:moveTo>
                  <a:pt x="114300" y="152400"/>
                </a:moveTo>
                <a:lnTo>
                  <a:pt x="121919" y="156972"/>
                </a:lnTo>
                <a:lnTo>
                  <a:pt x="131063" y="161543"/>
                </a:lnTo>
                <a:lnTo>
                  <a:pt x="150875" y="172212"/>
                </a:lnTo>
                <a:lnTo>
                  <a:pt x="170687" y="181355"/>
                </a:lnTo>
                <a:lnTo>
                  <a:pt x="181356" y="185927"/>
                </a:lnTo>
                <a:lnTo>
                  <a:pt x="193548" y="190500"/>
                </a:lnTo>
                <a:lnTo>
                  <a:pt x="195072" y="192024"/>
                </a:lnTo>
                <a:lnTo>
                  <a:pt x="201168" y="193548"/>
                </a:lnTo>
                <a:lnTo>
                  <a:pt x="208787" y="196596"/>
                </a:lnTo>
                <a:lnTo>
                  <a:pt x="278892" y="170687"/>
                </a:lnTo>
                <a:lnTo>
                  <a:pt x="271272" y="167639"/>
                </a:lnTo>
                <a:lnTo>
                  <a:pt x="263651" y="164591"/>
                </a:lnTo>
                <a:lnTo>
                  <a:pt x="262128" y="163067"/>
                </a:lnTo>
                <a:lnTo>
                  <a:pt x="242316" y="155448"/>
                </a:lnTo>
                <a:lnTo>
                  <a:pt x="233172" y="150875"/>
                </a:lnTo>
                <a:lnTo>
                  <a:pt x="225551" y="147827"/>
                </a:lnTo>
                <a:lnTo>
                  <a:pt x="208787" y="138684"/>
                </a:lnTo>
                <a:lnTo>
                  <a:pt x="201168" y="134112"/>
                </a:lnTo>
                <a:lnTo>
                  <a:pt x="193548" y="131063"/>
                </a:lnTo>
                <a:lnTo>
                  <a:pt x="179831" y="121919"/>
                </a:lnTo>
                <a:lnTo>
                  <a:pt x="166116" y="112775"/>
                </a:lnTo>
                <a:lnTo>
                  <a:pt x="155448" y="103631"/>
                </a:lnTo>
                <a:lnTo>
                  <a:pt x="144780" y="96012"/>
                </a:lnTo>
                <a:lnTo>
                  <a:pt x="134112" y="85343"/>
                </a:lnTo>
                <a:lnTo>
                  <a:pt x="129540" y="80772"/>
                </a:lnTo>
                <a:lnTo>
                  <a:pt x="124968" y="76200"/>
                </a:lnTo>
                <a:lnTo>
                  <a:pt x="117348" y="67055"/>
                </a:lnTo>
                <a:lnTo>
                  <a:pt x="111251" y="57912"/>
                </a:lnTo>
                <a:lnTo>
                  <a:pt x="105156" y="48767"/>
                </a:lnTo>
                <a:lnTo>
                  <a:pt x="100584" y="38100"/>
                </a:lnTo>
                <a:lnTo>
                  <a:pt x="97536" y="28955"/>
                </a:lnTo>
                <a:lnTo>
                  <a:pt x="96012" y="18287"/>
                </a:lnTo>
                <a:lnTo>
                  <a:pt x="92963" y="9143"/>
                </a:lnTo>
                <a:lnTo>
                  <a:pt x="92963" y="0"/>
                </a:lnTo>
                <a:lnTo>
                  <a:pt x="0" y="0"/>
                </a:lnTo>
                <a:lnTo>
                  <a:pt x="0" y="18287"/>
                </a:lnTo>
                <a:lnTo>
                  <a:pt x="3048" y="30479"/>
                </a:lnTo>
                <a:lnTo>
                  <a:pt x="6095" y="42672"/>
                </a:lnTo>
                <a:lnTo>
                  <a:pt x="7619" y="48767"/>
                </a:lnTo>
                <a:lnTo>
                  <a:pt x="10668" y="54863"/>
                </a:lnTo>
                <a:lnTo>
                  <a:pt x="16763" y="65531"/>
                </a:lnTo>
                <a:lnTo>
                  <a:pt x="19812" y="71627"/>
                </a:lnTo>
                <a:lnTo>
                  <a:pt x="24384" y="77724"/>
                </a:lnTo>
                <a:lnTo>
                  <a:pt x="33528" y="88391"/>
                </a:lnTo>
                <a:lnTo>
                  <a:pt x="42672" y="99060"/>
                </a:lnTo>
                <a:lnTo>
                  <a:pt x="48768" y="105155"/>
                </a:lnTo>
                <a:lnTo>
                  <a:pt x="54863" y="111251"/>
                </a:lnTo>
                <a:lnTo>
                  <a:pt x="67056" y="120396"/>
                </a:lnTo>
                <a:lnTo>
                  <a:pt x="80772" y="131063"/>
                </a:lnTo>
                <a:lnTo>
                  <a:pt x="88392" y="137160"/>
                </a:lnTo>
                <a:lnTo>
                  <a:pt x="96012" y="141731"/>
                </a:lnTo>
                <a:lnTo>
                  <a:pt x="114300" y="152400"/>
                </a:lnTo>
                <a:close/>
              </a:path>
            </a:pathLst>
          </a:custGeom>
          <a:solidFill>
            <a:srgbClr val="000000"/>
          </a:solidFill>
        </p:spPr>
        <p:txBody>
          <a:bodyPr wrap="square" lIns="0" tIns="0" rIns="0" bIns="0" rtlCol="0">
            <a:noAutofit/>
          </a:bodyPr>
          <a:lstStyle/>
          <a:p>
            <a:endParaRPr sz="1631"/>
          </a:p>
        </p:txBody>
      </p:sp>
      <p:sp>
        <p:nvSpPr>
          <p:cNvPr id="55" name="object 55"/>
          <p:cNvSpPr/>
          <p:nvPr/>
        </p:nvSpPr>
        <p:spPr>
          <a:xfrm>
            <a:off x="3610089" y="3574146"/>
            <a:ext cx="264258" cy="189930"/>
          </a:xfrm>
          <a:prstGeom prst="rect">
            <a:avLst/>
          </a:prstGeom>
          <a:blipFill>
            <a:blip r:embed="rId18" cstate="print"/>
            <a:stretch>
              <a:fillRect/>
            </a:stretch>
          </a:blipFill>
        </p:spPr>
        <p:txBody>
          <a:bodyPr wrap="square" lIns="0" tIns="0" rIns="0" bIns="0" rtlCol="0">
            <a:noAutofit/>
          </a:bodyPr>
          <a:lstStyle/>
          <a:p>
            <a:endParaRPr sz="1631"/>
          </a:p>
        </p:txBody>
      </p:sp>
      <p:sp>
        <p:nvSpPr>
          <p:cNvPr id="56" name="object 56"/>
          <p:cNvSpPr/>
          <p:nvPr/>
        </p:nvSpPr>
        <p:spPr>
          <a:xfrm>
            <a:off x="4267353" y="3329121"/>
            <a:ext cx="465331" cy="74563"/>
          </a:xfrm>
          <a:custGeom>
            <a:avLst/>
            <a:gdLst/>
            <a:ahLst/>
            <a:cxnLst/>
            <a:rect l="l" t="t" r="r" b="b"/>
            <a:pathLst>
              <a:path w="513587" h="82295">
                <a:moveTo>
                  <a:pt x="0" y="0"/>
                </a:moveTo>
                <a:lnTo>
                  <a:pt x="0" y="1524"/>
                </a:lnTo>
                <a:lnTo>
                  <a:pt x="41148" y="1524"/>
                </a:lnTo>
                <a:lnTo>
                  <a:pt x="73151" y="3048"/>
                </a:lnTo>
                <a:lnTo>
                  <a:pt x="103632" y="4571"/>
                </a:lnTo>
                <a:lnTo>
                  <a:pt x="134112" y="6095"/>
                </a:lnTo>
                <a:lnTo>
                  <a:pt x="164591" y="7619"/>
                </a:lnTo>
                <a:lnTo>
                  <a:pt x="193548" y="10667"/>
                </a:lnTo>
                <a:lnTo>
                  <a:pt x="222503" y="13715"/>
                </a:lnTo>
                <a:lnTo>
                  <a:pt x="251460" y="18287"/>
                </a:lnTo>
                <a:lnTo>
                  <a:pt x="280415" y="21335"/>
                </a:lnTo>
                <a:lnTo>
                  <a:pt x="307848" y="25907"/>
                </a:lnTo>
                <a:lnTo>
                  <a:pt x="333755" y="32003"/>
                </a:lnTo>
                <a:lnTo>
                  <a:pt x="361188" y="36575"/>
                </a:lnTo>
                <a:lnTo>
                  <a:pt x="387095" y="42671"/>
                </a:lnTo>
                <a:lnTo>
                  <a:pt x="413003" y="50291"/>
                </a:lnTo>
                <a:lnTo>
                  <a:pt x="437387" y="57911"/>
                </a:lnTo>
                <a:lnTo>
                  <a:pt x="461771" y="65531"/>
                </a:lnTo>
                <a:lnTo>
                  <a:pt x="504443" y="79247"/>
                </a:lnTo>
                <a:lnTo>
                  <a:pt x="507491" y="80771"/>
                </a:lnTo>
                <a:lnTo>
                  <a:pt x="513587" y="82295"/>
                </a:lnTo>
                <a:lnTo>
                  <a:pt x="513587" y="80771"/>
                </a:lnTo>
                <a:lnTo>
                  <a:pt x="509015" y="79247"/>
                </a:lnTo>
                <a:lnTo>
                  <a:pt x="504443" y="77723"/>
                </a:lnTo>
                <a:lnTo>
                  <a:pt x="463295" y="64007"/>
                </a:lnTo>
                <a:lnTo>
                  <a:pt x="437387" y="56387"/>
                </a:lnTo>
                <a:lnTo>
                  <a:pt x="413003" y="48767"/>
                </a:lnTo>
                <a:lnTo>
                  <a:pt x="387095" y="41147"/>
                </a:lnTo>
                <a:lnTo>
                  <a:pt x="361188" y="35051"/>
                </a:lnTo>
                <a:lnTo>
                  <a:pt x="335279" y="30479"/>
                </a:lnTo>
                <a:lnTo>
                  <a:pt x="307848" y="24383"/>
                </a:lnTo>
                <a:lnTo>
                  <a:pt x="280415" y="19811"/>
                </a:lnTo>
                <a:lnTo>
                  <a:pt x="251460" y="16763"/>
                </a:lnTo>
                <a:lnTo>
                  <a:pt x="222503" y="12191"/>
                </a:lnTo>
                <a:lnTo>
                  <a:pt x="193548" y="9143"/>
                </a:lnTo>
                <a:lnTo>
                  <a:pt x="164591" y="6095"/>
                </a:lnTo>
                <a:lnTo>
                  <a:pt x="134112" y="4571"/>
                </a:lnTo>
                <a:lnTo>
                  <a:pt x="103632" y="3048"/>
                </a:lnTo>
                <a:lnTo>
                  <a:pt x="73151" y="1524"/>
                </a:lnTo>
                <a:lnTo>
                  <a:pt x="41148" y="0"/>
                </a:lnTo>
                <a:lnTo>
                  <a:pt x="0" y="0"/>
                </a:lnTo>
                <a:close/>
              </a:path>
            </a:pathLst>
          </a:custGeom>
          <a:solidFill>
            <a:srgbClr val="000000"/>
          </a:solidFill>
        </p:spPr>
        <p:txBody>
          <a:bodyPr wrap="square" lIns="0" tIns="0" rIns="0" bIns="0" rtlCol="0">
            <a:noAutofit/>
          </a:bodyPr>
          <a:lstStyle/>
          <a:p>
            <a:endParaRPr sz="1631"/>
          </a:p>
        </p:txBody>
      </p:sp>
      <p:sp>
        <p:nvSpPr>
          <p:cNvPr id="57" name="object 57"/>
          <p:cNvSpPr/>
          <p:nvPr/>
        </p:nvSpPr>
        <p:spPr>
          <a:xfrm>
            <a:off x="4265972" y="3329926"/>
            <a:ext cx="1381" cy="30148"/>
          </a:xfrm>
          <a:custGeom>
            <a:avLst/>
            <a:gdLst/>
            <a:ahLst/>
            <a:cxnLst/>
            <a:rect l="l" t="t" r="r" b="b"/>
            <a:pathLst>
              <a:path w="1524" h="33274">
                <a:moveTo>
                  <a:pt x="0" y="33274"/>
                </a:moveTo>
                <a:lnTo>
                  <a:pt x="1524" y="33274"/>
                </a:lnTo>
                <a:lnTo>
                  <a:pt x="1524" y="0"/>
                </a:lnTo>
                <a:lnTo>
                  <a:pt x="0" y="0"/>
                </a:lnTo>
                <a:lnTo>
                  <a:pt x="0" y="33274"/>
                </a:lnTo>
                <a:close/>
              </a:path>
            </a:pathLst>
          </a:custGeom>
          <a:solidFill>
            <a:srgbClr val="000000"/>
          </a:solidFill>
        </p:spPr>
        <p:txBody>
          <a:bodyPr wrap="square" lIns="0" tIns="0" rIns="0" bIns="0" rtlCol="0">
            <a:noAutofit/>
          </a:bodyPr>
          <a:lstStyle/>
          <a:p>
            <a:endParaRPr sz="1631"/>
          </a:p>
        </p:txBody>
      </p:sp>
      <p:sp>
        <p:nvSpPr>
          <p:cNvPr id="58" name="object 58"/>
          <p:cNvSpPr/>
          <p:nvPr/>
        </p:nvSpPr>
        <p:spPr>
          <a:xfrm>
            <a:off x="4267353" y="3359499"/>
            <a:ext cx="410098" cy="66278"/>
          </a:xfrm>
          <a:custGeom>
            <a:avLst/>
            <a:gdLst/>
            <a:ahLst/>
            <a:cxnLst/>
            <a:rect l="l" t="t" r="r" b="b"/>
            <a:pathLst>
              <a:path w="452627" h="73151">
                <a:moveTo>
                  <a:pt x="0" y="1524"/>
                </a:moveTo>
                <a:lnTo>
                  <a:pt x="30479" y="1524"/>
                </a:lnTo>
                <a:lnTo>
                  <a:pt x="56387" y="3048"/>
                </a:lnTo>
                <a:lnTo>
                  <a:pt x="82296" y="3048"/>
                </a:lnTo>
                <a:lnTo>
                  <a:pt x="108203" y="4572"/>
                </a:lnTo>
                <a:lnTo>
                  <a:pt x="134112" y="6096"/>
                </a:lnTo>
                <a:lnTo>
                  <a:pt x="160020" y="9143"/>
                </a:lnTo>
                <a:lnTo>
                  <a:pt x="184403" y="10667"/>
                </a:lnTo>
                <a:lnTo>
                  <a:pt x="208787" y="13715"/>
                </a:lnTo>
                <a:lnTo>
                  <a:pt x="233172" y="16763"/>
                </a:lnTo>
                <a:lnTo>
                  <a:pt x="257555" y="21336"/>
                </a:lnTo>
                <a:lnTo>
                  <a:pt x="280415" y="25908"/>
                </a:lnTo>
                <a:lnTo>
                  <a:pt x="303275" y="30479"/>
                </a:lnTo>
                <a:lnTo>
                  <a:pt x="324612" y="35051"/>
                </a:lnTo>
                <a:lnTo>
                  <a:pt x="347472" y="41148"/>
                </a:lnTo>
                <a:lnTo>
                  <a:pt x="368807" y="45720"/>
                </a:lnTo>
                <a:lnTo>
                  <a:pt x="390143" y="53339"/>
                </a:lnTo>
                <a:lnTo>
                  <a:pt x="446531" y="71627"/>
                </a:lnTo>
                <a:lnTo>
                  <a:pt x="448055" y="71627"/>
                </a:lnTo>
                <a:lnTo>
                  <a:pt x="451103" y="73151"/>
                </a:lnTo>
                <a:lnTo>
                  <a:pt x="452627" y="71627"/>
                </a:lnTo>
                <a:lnTo>
                  <a:pt x="449579" y="70103"/>
                </a:lnTo>
                <a:lnTo>
                  <a:pt x="446531" y="70103"/>
                </a:lnTo>
                <a:lnTo>
                  <a:pt x="391667" y="51815"/>
                </a:lnTo>
                <a:lnTo>
                  <a:pt x="368807" y="44196"/>
                </a:lnTo>
                <a:lnTo>
                  <a:pt x="347472" y="39624"/>
                </a:lnTo>
                <a:lnTo>
                  <a:pt x="326136" y="33527"/>
                </a:lnTo>
                <a:lnTo>
                  <a:pt x="303275" y="28955"/>
                </a:lnTo>
                <a:lnTo>
                  <a:pt x="280415" y="24384"/>
                </a:lnTo>
                <a:lnTo>
                  <a:pt x="257555" y="19812"/>
                </a:lnTo>
                <a:lnTo>
                  <a:pt x="233172" y="15239"/>
                </a:lnTo>
                <a:lnTo>
                  <a:pt x="208787" y="12191"/>
                </a:lnTo>
                <a:lnTo>
                  <a:pt x="184403" y="9143"/>
                </a:lnTo>
                <a:lnTo>
                  <a:pt x="160020" y="7620"/>
                </a:lnTo>
                <a:lnTo>
                  <a:pt x="134112" y="4572"/>
                </a:lnTo>
                <a:lnTo>
                  <a:pt x="109727" y="3048"/>
                </a:lnTo>
                <a:lnTo>
                  <a:pt x="82296" y="1524"/>
                </a:lnTo>
                <a:lnTo>
                  <a:pt x="56387" y="1524"/>
                </a:lnTo>
                <a:lnTo>
                  <a:pt x="30479" y="0"/>
                </a:lnTo>
                <a:lnTo>
                  <a:pt x="3048" y="0"/>
                </a:lnTo>
                <a:lnTo>
                  <a:pt x="0" y="1524"/>
                </a:lnTo>
                <a:close/>
              </a:path>
            </a:pathLst>
          </a:custGeom>
          <a:solidFill>
            <a:srgbClr val="000000"/>
          </a:solidFill>
        </p:spPr>
        <p:txBody>
          <a:bodyPr wrap="square" lIns="0" tIns="0" rIns="0" bIns="0" rtlCol="0">
            <a:noAutofit/>
          </a:bodyPr>
          <a:lstStyle/>
          <a:p>
            <a:endParaRPr sz="1631"/>
          </a:p>
        </p:txBody>
      </p:sp>
      <p:sp>
        <p:nvSpPr>
          <p:cNvPr id="59" name="object 59"/>
          <p:cNvSpPr/>
          <p:nvPr/>
        </p:nvSpPr>
        <p:spPr>
          <a:xfrm>
            <a:off x="4267352" y="3416111"/>
            <a:ext cx="299635" cy="52471"/>
          </a:xfrm>
          <a:custGeom>
            <a:avLst/>
            <a:gdLst/>
            <a:ahLst/>
            <a:cxnLst/>
            <a:rect l="l" t="t" r="r" b="b"/>
            <a:pathLst>
              <a:path w="330708" h="57912">
                <a:moveTo>
                  <a:pt x="0" y="0"/>
                </a:moveTo>
                <a:lnTo>
                  <a:pt x="0" y="1524"/>
                </a:lnTo>
                <a:lnTo>
                  <a:pt x="42672" y="1524"/>
                </a:lnTo>
                <a:lnTo>
                  <a:pt x="62484" y="3047"/>
                </a:lnTo>
                <a:lnTo>
                  <a:pt x="83820" y="3047"/>
                </a:lnTo>
                <a:lnTo>
                  <a:pt x="111251" y="6095"/>
                </a:lnTo>
                <a:lnTo>
                  <a:pt x="123444" y="7619"/>
                </a:lnTo>
                <a:lnTo>
                  <a:pt x="137160" y="9143"/>
                </a:lnTo>
                <a:lnTo>
                  <a:pt x="149351" y="10667"/>
                </a:lnTo>
                <a:lnTo>
                  <a:pt x="163067" y="12191"/>
                </a:lnTo>
                <a:lnTo>
                  <a:pt x="187451" y="16763"/>
                </a:lnTo>
                <a:lnTo>
                  <a:pt x="211836" y="21336"/>
                </a:lnTo>
                <a:lnTo>
                  <a:pt x="236220" y="25907"/>
                </a:lnTo>
                <a:lnTo>
                  <a:pt x="260603" y="33527"/>
                </a:lnTo>
                <a:lnTo>
                  <a:pt x="271272" y="36575"/>
                </a:lnTo>
                <a:lnTo>
                  <a:pt x="281939" y="39624"/>
                </a:lnTo>
                <a:lnTo>
                  <a:pt x="300227" y="45719"/>
                </a:lnTo>
                <a:lnTo>
                  <a:pt x="301751" y="47243"/>
                </a:lnTo>
                <a:lnTo>
                  <a:pt x="316991" y="53339"/>
                </a:lnTo>
                <a:lnTo>
                  <a:pt x="330708" y="57912"/>
                </a:lnTo>
                <a:lnTo>
                  <a:pt x="330708" y="56387"/>
                </a:lnTo>
                <a:lnTo>
                  <a:pt x="316991" y="51815"/>
                </a:lnTo>
                <a:lnTo>
                  <a:pt x="301751" y="45719"/>
                </a:lnTo>
                <a:lnTo>
                  <a:pt x="301751" y="44195"/>
                </a:lnTo>
                <a:lnTo>
                  <a:pt x="283463" y="38100"/>
                </a:lnTo>
                <a:lnTo>
                  <a:pt x="271272" y="35051"/>
                </a:lnTo>
                <a:lnTo>
                  <a:pt x="260603" y="32003"/>
                </a:lnTo>
                <a:lnTo>
                  <a:pt x="236220" y="24383"/>
                </a:lnTo>
                <a:lnTo>
                  <a:pt x="213360" y="19812"/>
                </a:lnTo>
                <a:lnTo>
                  <a:pt x="188975" y="15239"/>
                </a:lnTo>
                <a:lnTo>
                  <a:pt x="163067" y="10667"/>
                </a:lnTo>
                <a:lnTo>
                  <a:pt x="149351" y="9143"/>
                </a:lnTo>
                <a:lnTo>
                  <a:pt x="137160" y="7619"/>
                </a:lnTo>
                <a:lnTo>
                  <a:pt x="123444" y="4571"/>
                </a:lnTo>
                <a:lnTo>
                  <a:pt x="111251" y="4571"/>
                </a:lnTo>
                <a:lnTo>
                  <a:pt x="83820" y="1524"/>
                </a:lnTo>
                <a:lnTo>
                  <a:pt x="62484" y="1524"/>
                </a:lnTo>
                <a:lnTo>
                  <a:pt x="42672" y="0"/>
                </a:lnTo>
                <a:lnTo>
                  <a:pt x="0" y="0"/>
                </a:lnTo>
                <a:close/>
              </a:path>
            </a:pathLst>
          </a:custGeom>
          <a:solidFill>
            <a:srgbClr val="000000"/>
          </a:solidFill>
        </p:spPr>
        <p:txBody>
          <a:bodyPr wrap="square" lIns="0" tIns="0" rIns="0" bIns="0" rtlCol="0">
            <a:noAutofit/>
          </a:bodyPr>
          <a:lstStyle/>
          <a:p>
            <a:endParaRPr sz="1631"/>
          </a:p>
        </p:txBody>
      </p:sp>
      <p:sp>
        <p:nvSpPr>
          <p:cNvPr id="60" name="object 60"/>
          <p:cNvSpPr/>
          <p:nvPr/>
        </p:nvSpPr>
        <p:spPr>
          <a:xfrm>
            <a:off x="4265972" y="3387921"/>
            <a:ext cx="1381" cy="27385"/>
          </a:xfrm>
          <a:custGeom>
            <a:avLst/>
            <a:gdLst/>
            <a:ahLst/>
            <a:cxnLst/>
            <a:rect l="l" t="t" r="r" b="b"/>
            <a:pathLst>
              <a:path w="1524" h="30225">
                <a:moveTo>
                  <a:pt x="0" y="30225"/>
                </a:moveTo>
                <a:lnTo>
                  <a:pt x="1524" y="30225"/>
                </a:lnTo>
                <a:lnTo>
                  <a:pt x="1524" y="0"/>
                </a:lnTo>
                <a:lnTo>
                  <a:pt x="0" y="0"/>
                </a:lnTo>
                <a:lnTo>
                  <a:pt x="0" y="30225"/>
                </a:lnTo>
                <a:close/>
              </a:path>
            </a:pathLst>
          </a:custGeom>
          <a:solidFill>
            <a:srgbClr val="000000"/>
          </a:solidFill>
        </p:spPr>
        <p:txBody>
          <a:bodyPr wrap="square" lIns="0" tIns="0" rIns="0" bIns="0" rtlCol="0">
            <a:noAutofit/>
          </a:bodyPr>
          <a:lstStyle/>
          <a:p>
            <a:endParaRPr sz="1631"/>
          </a:p>
        </p:txBody>
      </p:sp>
      <p:sp>
        <p:nvSpPr>
          <p:cNvPr id="61" name="object 61"/>
          <p:cNvSpPr/>
          <p:nvPr/>
        </p:nvSpPr>
        <p:spPr>
          <a:xfrm>
            <a:off x="4265972" y="3387115"/>
            <a:ext cx="324488" cy="48328"/>
          </a:xfrm>
          <a:custGeom>
            <a:avLst/>
            <a:gdLst/>
            <a:ahLst/>
            <a:cxnLst/>
            <a:rect l="l" t="t" r="r" b="b"/>
            <a:pathLst>
              <a:path w="358139" h="53340">
                <a:moveTo>
                  <a:pt x="0" y="0"/>
                </a:moveTo>
                <a:lnTo>
                  <a:pt x="3048" y="1524"/>
                </a:lnTo>
                <a:lnTo>
                  <a:pt x="50291" y="1524"/>
                </a:lnTo>
                <a:lnTo>
                  <a:pt x="73151" y="3048"/>
                </a:lnTo>
                <a:lnTo>
                  <a:pt x="96012" y="4572"/>
                </a:lnTo>
                <a:lnTo>
                  <a:pt x="118872" y="4572"/>
                </a:lnTo>
                <a:lnTo>
                  <a:pt x="140208" y="7620"/>
                </a:lnTo>
                <a:lnTo>
                  <a:pt x="161544" y="9144"/>
                </a:lnTo>
                <a:lnTo>
                  <a:pt x="182879" y="12192"/>
                </a:lnTo>
                <a:lnTo>
                  <a:pt x="204215" y="15240"/>
                </a:lnTo>
                <a:lnTo>
                  <a:pt x="225551" y="18287"/>
                </a:lnTo>
                <a:lnTo>
                  <a:pt x="245363" y="22860"/>
                </a:lnTo>
                <a:lnTo>
                  <a:pt x="265175" y="27432"/>
                </a:lnTo>
                <a:lnTo>
                  <a:pt x="284988" y="32004"/>
                </a:lnTo>
                <a:lnTo>
                  <a:pt x="304800" y="36575"/>
                </a:lnTo>
                <a:lnTo>
                  <a:pt x="323088" y="42672"/>
                </a:lnTo>
                <a:lnTo>
                  <a:pt x="341375" y="48768"/>
                </a:lnTo>
                <a:lnTo>
                  <a:pt x="358139" y="53340"/>
                </a:lnTo>
                <a:lnTo>
                  <a:pt x="358139" y="51816"/>
                </a:lnTo>
                <a:lnTo>
                  <a:pt x="342900" y="47244"/>
                </a:lnTo>
                <a:lnTo>
                  <a:pt x="323088" y="41148"/>
                </a:lnTo>
                <a:lnTo>
                  <a:pt x="304800" y="35051"/>
                </a:lnTo>
                <a:lnTo>
                  <a:pt x="284988" y="30480"/>
                </a:lnTo>
                <a:lnTo>
                  <a:pt x="265175" y="25908"/>
                </a:lnTo>
                <a:lnTo>
                  <a:pt x="245363" y="21336"/>
                </a:lnTo>
                <a:lnTo>
                  <a:pt x="225551" y="16763"/>
                </a:lnTo>
                <a:lnTo>
                  <a:pt x="204215" y="13716"/>
                </a:lnTo>
                <a:lnTo>
                  <a:pt x="184403" y="10668"/>
                </a:lnTo>
                <a:lnTo>
                  <a:pt x="161544" y="7620"/>
                </a:lnTo>
                <a:lnTo>
                  <a:pt x="140208" y="6096"/>
                </a:lnTo>
                <a:lnTo>
                  <a:pt x="118872" y="3048"/>
                </a:lnTo>
                <a:lnTo>
                  <a:pt x="96012" y="3048"/>
                </a:lnTo>
                <a:lnTo>
                  <a:pt x="73151" y="1524"/>
                </a:lnTo>
                <a:lnTo>
                  <a:pt x="50291" y="0"/>
                </a:lnTo>
                <a:lnTo>
                  <a:pt x="0" y="0"/>
                </a:lnTo>
                <a:close/>
              </a:path>
            </a:pathLst>
          </a:custGeom>
          <a:solidFill>
            <a:srgbClr val="000000"/>
          </a:solidFill>
        </p:spPr>
        <p:txBody>
          <a:bodyPr wrap="square" lIns="0" tIns="0" rIns="0" bIns="0" rtlCol="0">
            <a:noAutofit/>
          </a:bodyPr>
          <a:lstStyle/>
          <a:p>
            <a:endParaRPr sz="1631"/>
          </a:p>
        </p:txBody>
      </p:sp>
      <p:sp>
        <p:nvSpPr>
          <p:cNvPr id="62" name="object 62"/>
          <p:cNvSpPr/>
          <p:nvPr/>
        </p:nvSpPr>
        <p:spPr>
          <a:xfrm>
            <a:off x="4265972" y="3360305"/>
            <a:ext cx="1381" cy="27385"/>
          </a:xfrm>
          <a:custGeom>
            <a:avLst/>
            <a:gdLst/>
            <a:ahLst/>
            <a:cxnLst/>
            <a:rect l="l" t="t" r="r" b="b"/>
            <a:pathLst>
              <a:path w="1524" h="30225">
                <a:moveTo>
                  <a:pt x="0" y="30225"/>
                </a:moveTo>
                <a:lnTo>
                  <a:pt x="1524" y="30225"/>
                </a:lnTo>
                <a:lnTo>
                  <a:pt x="1524" y="0"/>
                </a:lnTo>
                <a:lnTo>
                  <a:pt x="0" y="0"/>
                </a:lnTo>
                <a:lnTo>
                  <a:pt x="0" y="30225"/>
                </a:lnTo>
                <a:close/>
              </a:path>
            </a:pathLst>
          </a:custGeom>
          <a:solidFill>
            <a:srgbClr val="000000"/>
          </a:solidFill>
        </p:spPr>
        <p:txBody>
          <a:bodyPr wrap="square" lIns="0" tIns="0" rIns="0" bIns="0" rtlCol="0">
            <a:noAutofit/>
          </a:bodyPr>
          <a:lstStyle/>
          <a:p>
            <a:endParaRPr sz="1631"/>
          </a:p>
        </p:txBody>
      </p:sp>
      <p:sp>
        <p:nvSpPr>
          <p:cNvPr id="63" name="object 63"/>
          <p:cNvSpPr/>
          <p:nvPr/>
        </p:nvSpPr>
        <p:spPr>
          <a:xfrm>
            <a:off x="3612851" y="3585260"/>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64" name="object 64"/>
          <p:cNvSpPr/>
          <p:nvPr/>
        </p:nvSpPr>
        <p:spPr>
          <a:xfrm>
            <a:off x="4267352" y="3446490"/>
            <a:ext cx="243022" cy="44185"/>
          </a:xfrm>
          <a:custGeom>
            <a:avLst/>
            <a:gdLst/>
            <a:ahLst/>
            <a:cxnLst/>
            <a:rect l="l" t="t" r="r" b="b"/>
            <a:pathLst>
              <a:path w="268224" h="48767">
                <a:moveTo>
                  <a:pt x="0" y="0"/>
                </a:moveTo>
                <a:lnTo>
                  <a:pt x="0" y="1524"/>
                </a:lnTo>
                <a:lnTo>
                  <a:pt x="30479" y="1524"/>
                </a:lnTo>
                <a:lnTo>
                  <a:pt x="59436" y="3048"/>
                </a:lnTo>
                <a:lnTo>
                  <a:pt x="74675" y="3048"/>
                </a:lnTo>
                <a:lnTo>
                  <a:pt x="88391" y="4572"/>
                </a:lnTo>
                <a:lnTo>
                  <a:pt x="102108" y="6096"/>
                </a:lnTo>
                <a:lnTo>
                  <a:pt x="115824" y="7619"/>
                </a:lnTo>
                <a:lnTo>
                  <a:pt x="129539" y="9143"/>
                </a:lnTo>
                <a:lnTo>
                  <a:pt x="143255" y="12191"/>
                </a:lnTo>
                <a:lnTo>
                  <a:pt x="169163" y="16763"/>
                </a:lnTo>
                <a:lnTo>
                  <a:pt x="181355" y="19812"/>
                </a:lnTo>
                <a:lnTo>
                  <a:pt x="193548" y="22860"/>
                </a:lnTo>
                <a:lnTo>
                  <a:pt x="205739" y="27431"/>
                </a:lnTo>
                <a:lnTo>
                  <a:pt x="219455" y="30479"/>
                </a:lnTo>
                <a:lnTo>
                  <a:pt x="245363" y="39624"/>
                </a:lnTo>
                <a:lnTo>
                  <a:pt x="248412" y="41148"/>
                </a:lnTo>
                <a:lnTo>
                  <a:pt x="266700" y="48767"/>
                </a:lnTo>
                <a:lnTo>
                  <a:pt x="268224" y="47243"/>
                </a:lnTo>
                <a:lnTo>
                  <a:pt x="248412" y="39624"/>
                </a:lnTo>
                <a:lnTo>
                  <a:pt x="245363" y="38100"/>
                </a:lnTo>
                <a:lnTo>
                  <a:pt x="219455" y="28955"/>
                </a:lnTo>
                <a:lnTo>
                  <a:pt x="207263" y="25908"/>
                </a:lnTo>
                <a:lnTo>
                  <a:pt x="195072" y="21336"/>
                </a:lnTo>
                <a:lnTo>
                  <a:pt x="181355" y="18287"/>
                </a:lnTo>
                <a:lnTo>
                  <a:pt x="169163" y="15239"/>
                </a:lnTo>
                <a:lnTo>
                  <a:pt x="143255" y="10667"/>
                </a:lnTo>
                <a:lnTo>
                  <a:pt x="129539" y="7619"/>
                </a:lnTo>
                <a:lnTo>
                  <a:pt x="117348" y="6096"/>
                </a:lnTo>
                <a:lnTo>
                  <a:pt x="102108" y="4572"/>
                </a:lnTo>
                <a:lnTo>
                  <a:pt x="88391" y="3048"/>
                </a:lnTo>
                <a:lnTo>
                  <a:pt x="74675" y="1524"/>
                </a:lnTo>
                <a:lnTo>
                  <a:pt x="59436" y="1524"/>
                </a:lnTo>
                <a:lnTo>
                  <a:pt x="30479" y="0"/>
                </a:lnTo>
                <a:lnTo>
                  <a:pt x="0" y="0"/>
                </a:lnTo>
                <a:close/>
              </a:path>
            </a:pathLst>
          </a:custGeom>
          <a:solidFill>
            <a:srgbClr val="000000"/>
          </a:solidFill>
        </p:spPr>
        <p:txBody>
          <a:bodyPr wrap="square" lIns="0" tIns="0" rIns="0" bIns="0" rtlCol="0">
            <a:noAutofit/>
          </a:bodyPr>
          <a:lstStyle/>
          <a:p>
            <a:endParaRPr sz="1631"/>
          </a:p>
        </p:txBody>
      </p:sp>
      <p:sp>
        <p:nvSpPr>
          <p:cNvPr id="65" name="object 65"/>
          <p:cNvSpPr/>
          <p:nvPr/>
        </p:nvSpPr>
        <p:spPr>
          <a:xfrm>
            <a:off x="4265972" y="3415536"/>
            <a:ext cx="1381" cy="31528"/>
          </a:xfrm>
          <a:custGeom>
            <a:avLst/>
            <a:gdLst/>
            <a:ahLst/>
            <a:cxnLst/>
            <a:rect l="l" t="t" r="r" b="b"/>
            <a:pathLst>
              <a:path w="1524" h="34798">
                <a:moveTo>
                  <a:pt x="0" y="34798"/>
                </a:moveTo>
                <a:lnTo>
                  <a:pt x="1524" y="34798"/>
                </a:lnTo>
                <a:lnTo>
                  <a:pt x="1524" y="0"/>
                </a:lnTo>
                <a:lnTo>
                  <a:pt x="0" y="0"/>
                </a:lnTo>
                <a:lnTo>
                  <a:pt x="0" y="34798"/>
                </a:lnTo>
                <a:close/>
              </a:path>
            </a:pathLst>
          </a:custGeom>
          <a:solidFill>
            <a:srgbClr val="000000"/>
          </a:solidFill>
        </p:spPr>
        <p:txBody>
          <a:bodyPr wrap="square" lIns="0" tIns="0" rIns="0" bIns="0" rtlCol="0">
            <a:noAutofit/>
          </a:bodyPr>
          <a:lstStyle/>
          <a:p>
            <a:endParaRPr sz="1631"/>
          </a:p>
        </p:txBody>
      </p:sp>
      <p:sp>
        <p:nvSpPr>
          <p:cNvPr id="66" name="object 66"/>
          <p:cNvSpPr/>
          <p:nvPr/>
        </p:nvSpPr>
        <p:spPr>
          <a:xfrm>
            <a:off x="4676071" y="3402303"/>
            <a:ext cx="56613" cy="23474"/>
          </a:xfrm>
          <a:custGeom>
            <a:avLst/>
            <a:gdLst/>
            <a:ahLst/>
            <a:cxnLst/>
            <a:rect l="l" t="t" r="r" b="b"/>
            <a:pathLst>
              <a:path w="62484" h="25908">
                <a:moveTo>
                  <a:pt x="62484" y="0"/>
                </a:moveTo>
                <a:lnTo>
                  <a:pt x="0" y="24384"/>
                </a:lnTo>
                <a:lnTo>
                  <a:pt x="1524" y="25908"/>
                </a:lnTo>
                <a:lnTo>
                  <a:pt x="62484" y="1524"/>
                </a:lnTo>
                <a:lnTo>
                  <a:pt x="62484" y="0"/>
                </a:lnTo>
                <a:close/>
              </a:path>
            </a:pathLst>
          </a:custGeom>
          <a:solidFill>
            <a:srgbClr val="000000"/>
          </a:solidFill>
        </p:spPr>
        <p:txBody>
          <a:bodyPr wrap="square" lIns="0" tIns="0" rIns="0" bIns="0" rtlCol="0">
            <a:noAutofit/>
          </a:bodyPr>
          <a:lstStyle/>
          <a:p>
            <a:endParaRPr sz="1631"/>
          </a:p>
        </p:txBody>
      </p:sp>
      <p:sp>
        <p:nvSpPr>
          <p:cNvPr id="67" name="object 67"/>
          <p:cNvSpPr/>
          <p:nvPr/>
        </p:nvSpPr>
        <p:spPr>
          <a:xfrm>
            <a:off x="4594604" y="3434063"/>
            <a:ext cx="27615" cy="13807"/>
          </a:xfrm>
          <a:custGeom>
            <a:avLst/>
            <a:gdLst/>
            <a:ahLst/>
            <a:cxnLst/>
            <a:rect l="l" t="t" r="r" b="b"/>
            <a:pathLst>
              <a:path w="30479" h="15239">
                <a:moveTo>
                  <a:pt x="0" y="0"/>
                </a:moveTo>
                <a:lnTo>
                  <a:pt x="0" y="1524"/>
                </a:lnTo>
                <a:lnTo>
                  <a:pt x="4571" y="4571"/>
                </a:lnTo>
                <a:lnTo>
                  <a:pt x="12191" y="7619"/>
                </a:lnTo>
                <a:lnTo>
                  <a:pt x="15239" y="9143"/>
                </a:lnTo>
                <a:lnTo>
                  <a:pt x="30479" y="15239"/>
                </a:lnTo>
                <a:lnTo>
                  <a:pt x="30479" y="13715"/>
                </a:lnTo>
                <a:lnTo>
                  <a:pt x="15239" y="7619"/>
                </a:lnTo>
                <a:lnTo>
                  <a:pt x="13715" y="6095"/>
                </a:lnTo>
                <a:lnTo>
                  <a:pt x="6095" y="3047"/>
                </a:lnTo>
                <a:lnTo>
                  <a:pt x="0" y="0"/>
                </a:lnTo>
                <a:close/>
              </a:path>
            </a:pathLst>
          </a:custGeom>
          <a:solidFill>
            <a:srgbClr val="000000"/>
          </a:solidFill>
        </p:spPr>
        <p:txBody>
          <a:bodyPr wrap="square" lIns="0" tIns="0" rIns="0" bIns="0" rtlCol="0">
            <a:noAutofit/>
          </a:bodyPr>
          <a:lstStyle/>
          <a:p>
            <a:endParaRPr sz="1631"/>
          </a:p>
        </p:txBody>
      </p:sp>
      <p:sp>
        <p:nvSpPr>
          <p:cNvPr id="68" name="object 68"/>
          <p:cNvSpPr/>
          <p:nvPr/>
        </p:nvSpPr>
        <p:spPr>
          <a:xfrm>
            <a:off x="4590461" y="3434752"/>
            <a:ext cx="2762" cy="0"/>
          </a:xfrm>
          <a:custGeom>
            <a:avLst/>
            <a:gdLst/>
            <a:ahLst/>
            <a:cxnLst/>
            <a:rect l="l" t="t" r="r" b="b"/>
            <a:pathLst>
              <a:path w="3048">
                <a:moveTo>
                  <a:pt x="0" y="0"/>
                </a:moveTo>
                <a:lnTo>
                  <a:pt x="3048" y="0"/>
                </a:lnTo>
              </a:path>
            </a:pathLst>
          </a:custGeom>
          <a:ln w="2794">
            <a:solidFill>
              <a:srgbClr val="000000"/>
            </a:solidFill>
          </a:ln>
        </p:spPr>
        <p:txBody>
          <a:bodyPr wrap="square" lIns="0" tIns="0" rIns="0" bIns="0" rtlCol="0">
            <a:noAutofit/>
          </a:bodyPr>
          <a:lstStyle/>
          <a:p>
            <a:endParaRPr sz="1631"/>
          </a:p>
        </p:txBody>
      </p:sp>
      <p:sp>
        <p:nvSpPr>
          <p:cNvPr id="69" name="object 69"/>
          <p:cNvSpPr/>
          <p:nvPr/>
        </p:nvSpPr>
        <p:spPr>
          <a:xfrm>
            <a:off x="4594603" y="3434752"/>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70" name="object 70"/>
          <p:cNvSpPr/>
          <p:nvPr/>
        </p:nvSpPr>
        <p:spPr>
          <a:xfrm>
            <a:off x="4594603" y="3434062"/>
            <a:ext cx="2762" cy="1381"/>
          </a:xfrm>
          <a:custGeom>
            <a:avLst/>
            <a:gdLst/>
            <a:ahLst/>
            <a:cxnLst/>
            <a:rect l="l" t="t" r="r" b="b"/>
            <a:pathLst>
              <a:path w="3048" h="1524">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sz="1631"/>
          </a:p>
        </p:txBody>
      </p:sp>
      <p:sp>
        <p:nvSpPr>
          <p:cNvPr id="71" name="object 71"/>
          <p:cNvSpPr/>
          <p:nvPr/>
        </p:nvSpPr>
        <p:spPr>
          <a:xfrm>
            <a:off x="4590461" y="3434752"/>
            <a:ext cx="4142" cy="0"/>
          </a:xfrm>
          <a:custGeom>
            <a:avLst/>
            <a:gdLst/>
            <a:ahLst/>
            <a:cxnLst/>
            <a:rect l="l" t="t" r="r" b="b"/>
            <a:pathLst>
              <a:path w="4572">
                <a:moveTo>
                  <a:pt x="0" y="0"/>
                </a:moveTo>
                <a:lnTo>
                  <a:pt x="4572" y="0"/>
                </a:lnTo>
              </a:path>
            </a:pathLst>
          </a:custGeom>
          <a:ln w="2794">
            <a:solidFill>
              <a:srgbClr val="000000"/>
            </a:solidFill>
          </a:ln>
        </p:spPr>
        <p:txBody>
          <a:bodyPr wrap="square" lIns="0" tIns="0" rIns="0" bIns="0" rtlCol="0">
            <a:noAutofit/>
          </a:bodyPr>
          <a:lstStyle/>
          <a:p>
            <a:endParaRPr sz="1631"/>
          </a:p>
        </p:txBody>
      </p:sp>
      <p:sp>
        <p:nvSpPr>
          <p:cNvPr id="72" name="object 72"/>
          <p:cNvSpPr/>
          <p:nvPr/>
        </p:nvSpPr>
        <p:spPr>
          <a:xfrm>
            <a:off x="4508994" y="3489294"/>
            <a:ext cx="80086" cy="95276"/>
          </a:xfrm>
          <a:custGeom>
            <a:avLst/>
            <a:gdLst/>
            <a:ahLst/>
            <a:cxnLst/>
            <a:rect l="l" t="t" r="r" b="b"/>
            <a:pathLst>
              <a:path w="88391" h="105156">
                <a:moveTo>
                  <a:pt x="88391" y="80772"/>
                </a:moveTo>
                <a:lnTo>
                  <a:pt x="86867" y="76200"/>
                </a:lnTo>
                <a:lnTo>
                  <a:pt x="86867" y="71628"/>
                </a:lnTo>
                <a:lnTo>
                  <a:pt x="85344" y="71628"/>
                </a:lnTo>
                <a:lnTo>
                  <a:pt x="80772" y="62484"/>
                </a:lnTo>
                <a:lnTo>
                  <a:pt x="77724" y="56387"/>
                </a:lnTo>
                <a:lnTo>
                  <a:pt x="74675" y="51816"/>
                </a:lnTo>
                <a:lnTo>
                  <a:pt x="67055" y="42672"/>
                </a:lnTo>
                <a:lnTo>
                  <a:pt x="57912" y="33528"/>
                </a:lnTo>
                <a:lnTo>
                  <a:pt x="45720" y="24384"/>
                </a:lnTo>
                <a:lnTo>
                  <a:pt x="33527" y="15240"/>
                </a:lnTo>
                <a:lnTo>
                  <a:pt x="18287" y="7620"/>
                </a:lnTo>
                <a:lnTo>
                  <a:pt x="9144" y="3048"/>
                </a:lnTo>
                <a:lnTo>
                  <a:pt x="1524" y="0"/>
                </a:lnTo>
                <a:lnTo>
                  <a:pt x="0" y="1524"/>
                </a:lnTo>
                <a:lnTo>
                  <a:pt x="9144" y="4572"/>
                </a:lnTo>
                <a:lnTo>
                  <a:pt x="16763" y="9144"/>
                </a:lnTo>
                <a:lnTo>
                  <a:pt x="32003" y="16764"/>
                </a:lnTo>
                <a:lnTo>
                  <a:pt x="44196" y="25908"/>
                </a:lnTo>
                <a:lnTo>
                  <a:pt x="56387" y="33528"/>
                </a:lnTo>
                <a:lnTo>
                  <a:pt x="65532" y="42672"/>
                </a:lnTo>
                <a:lnTo>
                  <a:pt x="74675" y="53340"/>
                </a:lnTo>
                <a:lnTo>
                  <a:pt x="77724" y="57912"/>
                </a:lnTo>
                <a:lnTo>
                  <a:pt x="79248" y="62484"/>
                </a:lnTo>
                <a:lnTo>
                  <a:pt x="85344" y="73152"/>
                </a:lnTo>
                <a:lnTo>
                  <a:pt x="85344" y="76200"/>
                </a:lnTo>
                <a:lnTo>
                  <a:pt x="86867" y="80772"/>
                </a:lnTo>
                <a:lnTo>
                  <a:pt x="86867" y="105156"/>
                </a:lnTo>
                <a:lnTo>
                  <a:pt x="88391" y="105156"/>
                </a:lnTo>
                <a:lnTo>
                  <a:pt x="88391" y="80772"/>
                </a:lnTo>
                <a:close/>
              </a:path>
            </a:pathLst>
          </a:custGeom>
          <a:solidFill>
            <a:srgbClr val="000000"/>
          </a:solidFill>
        </p:spPr>
        <p:txBody>
          <a:bodyPr wrap="square" lIns="0" tIns="0" rIns="0" bIns="0" rtlCol="0">
            <a:noAutofit/>
          </a:bodyPr>
          <a:lstStyle/>
          <a:p>
            <a:endParaRPr sz="1631"/>
          </a:p>
        </p:txBody>
      </p:sp>
      <p:sp>
        <p:nvSpPr>
          <p:cNvPr id="73" name="object 73"/>
          <p:cNvSpPr/>
          <p:nvPr/>
        </p:nvSpPr>
        <p:spPr>
          <a:xfrm>
            <a:off x="4566988" y="3446489"/>
            <a:ext cx="55231" cy="22093"/>
          </a:xfrm>
          <a:custGeom>
            <a:avLst/>
            <a:gdLst/>
            <a:ahLst/>
            <a:cxnLst/>
            <a:rect l="l" t="t" r="r" b="b"/>
            <a:pathLst>
              <a:path w="60959" h="24384">
                <a:moveTo>
                  <a:pt x="60959" y="0"/>
                </a:moveTo>
                <a:lnTo>
                  <a:pt x="0" y="22860"/>
                </a:lnTo>
                <a:lnTo>
                  <a:pt x="0" y="24384"/>
                </a:lnTo>
                <a:lnTo>
                  <a:pt x="60959" y="1524"/>
                </a:lnTo>
                <a:lnTo>
                  <a:pt x="60959" y="0"/>
                </a:lnTo>
                <a:close/>
              </a:path>
            </a:pathLst>
          </a:custGeom>
          <a:solidFill>
            <a:srgbClr val="000000"/>
          </a:solidFill>
        </p:spPr>
        <p:txBody>
          <a:bodyPr wrap="square" lIns="0" tIns="0" rIns="0" bIns="0" rtlCol="0">
            <a:noAutofit/>
          </a:bodyPr>
          <a:lstStyle/>
          <a:p>
            <a:endParaRPr sz="1631"/>
          </a:p>
        </p:txBody>
      </p:sp>
      <p:sp>
        <p:nvSpPr>
          <p:cNvPr id="74" name="object 74"/>
          <p:cNvSpPr/>
          <p:nvPr/>
        </p:nvSpPr>
        <p:spPr>
          <a:xfrm>
            <a:off x="4622219" y="3446489"/>
            <a:ext cx="135319" cy="138081"/>
          </a:xfrm>
          <a:custGeom>
            <a:avLst/>
            <a:gdLst/>
            <a:ahLst/>
            <a:cxnLst/>
            <a:rect l="l" t="t" r="r" b="b"/>
            <a:pathLst>
              <a:path w="149352" h="152400">
                <a:moveTo>
                  <a:pt x="115824" y="71627"/>
                </a:moveTo>
                <a:lnTo>
                  <a:pt x="123444" y="80772"/>
                </a:lnTo>
                <a:lnTo>
                  <a:pt x="129540" y="89915"/>
                </a:lnTo>
                <a:lnTo>
                  <a:pt x="135636" y="99060"/>
                </a:lnTo>
                <a:lnTo>
                  <a:pt x="140208" y="109727"/>
                </a:lnTo>
                <a:lnTo>
                  <a:pt x="143256" y="118872"/>
                </a:lnTo>
                <a:lnTo>
                  <a:pt x="146304" y="128015"/>
                </a:lnTo>
                <a:lnTo>
                  <a:pt x="147828" y="138684"/>
                </a:lnTo>
                <a:lnTo>
                  <a:pt x="147828" y="152400"/>
                </a:lnTo>
                <a:lnTo>
                  <a:pt x="149352" y="152400"/>
                </a:lnTo>
                <a:lnTo>
                  <a:pt x="149352" y="138684"/>
                </a:lnTo>
                <a:lnTo>
                  <a:pt x="147828" y="128015"/>
                </a:lnTo>
                <a:lnTo>
                  <a:pt x="144780" y="118872"/>
                </a:lnTo>
                <a:lnTo>
                  <a:pt x="141732" y="108203"/>
                </a:lnTo>
                <a:lnTo>
                  <a:pt x="137160" y="99060"/>
                </a:lnTo>
                <a:lnTo>
                  <a:pt x="131064" y="89915"/>
                </a:lnTo>
                <a:lnTo>
                  <a:pt x="124968" y="80772"/>
                </a:lnTo>
                <a:lnTo>
                  <a:pt x="115824" y="71627"/>
                </a:lnTo>
                <a:close/>
              </a:path>
              <a:path w="149352" h="152400">
                <a:moveTo>
                  <a:pt x="115824" y="71627"/>
                </a:moveTo>
                <a:lnTo>
                  <a:pt x="108204" y="62484"/>
                </a:lnTo>
                <a:lnTo>
                  <a:pt x="97536" y="53339"/>
                </a:lnTo>
                <a:lnTo>
                  <a:pt x="86868" y="45719"/>
                </a:lnTo>
                <a:lnTo>
                  <a:pt x="74675" y="36575"/>
                </a:lnTo>
                <a:lnTo>
                  <a:pt x="62484" y="28955"/>
                </a:lnTo>
                <a:lnTo>
                  <a:pt x="47244" y="21336"/>
                </a:lnTo>
                <a:lnTo>
                  <a:pt x="33528" y="13715"/>
                </a:lnTo>
                <a:lnTo>
                  <a:pt x="16764" y="6096"/>
                </a:lnTo>
                <a:lnTo>
                  <a:pt x="0" y="0"/>
                </a:lnTo>
                <a:lnTo>
                  <a:pt x="0" y="1524"/>
                </a:lnTo>
                <a:lnTo>
                  <a:pt x="16764" y="7619"/>
                </a:lnTo>
                <a:lnTo>
                  <a:pt x="32004" y="15239"/>
                </a:lnTo>
                <a:lnTo>
                  <a:pt x="47244" y="22860"/>
                </a:lnTo>
                <a:lnTo>
                  <a:pt x="60960" y="30479"/>
                </a:lnTo>
                <a:lnTo>
                  <a:pt x="74675" y="38100"/>
                </a:lnTo>
                <a:lnTo>
                  <a:pt x="85344" y="47243"/>
                </a:lnTo>
                <a:lnTo>
                  <a:pt x="96012" y="54863"/>
                </a:lnTo>
                <a:lnTo>
                  <a:pt x="106680" y="64008"/>
                </a:lnTo>
                <a:lnTo>
                  <a:pt x="115824" y="71627"/>
                </a:lnTo>
                <a:close/>
              </a:path>
            </a:pathLst>
          </a:custGeom>
          <a:solidFill>
            <a:srgbClr val="000000"/>
          </a:solidFill>
        </p:spPr>
        <p:txBody>
          <a:bodyPr wrap="square" lIns="0" tIns="0" rIns="0" bIns="0" rtlCol="0">
            <a:noAutofit/>
          </a:bodyPr>
          <a:lstStyle/>
          <a:p>
            <a:endParaRPr sz="1631"/>
          </a:p>
        </p:txBody>
      </p:sp>
      <p:sp>
        <p:nvSpPr>
          <p:cNvPr id="75" name="object 75"/>
          <p:cNvSpPr/>
          <p:nvPr/>
        </p:nvSpPr>
        <p:spPr>
          <a:xfrm>
            <a:off x="4566988" y="3467202"/>
            <a:ext cx="106321" cy="117368"/>
          </a:xfrm>
          <a:custGeom>
            <a:avLst/>
            <a:gdLst/>
            <a:ahLst/>
            <a:cxnLst/>
            <a:rect l="l" t="t" r="r" b="b"/>
            <a:pathLst>
              <a:path w="117347" h="129539">
                <a:moveTo>
                  <a:pt x="12191" y="6095"/>
                </a:moveTo>
                <a:lnTo>
                  <a:pt x="0" y="0"/>
                </a:lnTo>
                <a:lnTo>
                  <a:pt x="0" y="1524"/>
                </a:lnTo>
                <a:lnTo>
                  <a:pt x="12191" y="6095"/>
                </a:lnTo>
                <a:close/>
              </a:path>
              <a:path w="117347" h="129539">
                <a:moveTo>
                  <a:pt x="117347" y="115824"/>
                </a:moveTo>
                <a:lnTo>
                  <a:pt x="115823" y="105155"/>
                </a:lnTo>
                <a:lnTo>
                  <a:pt x="114299" y="97536"/>
                </a:lnTo>
                <a:lnTo>
                  <a:pt x="114299" y="96012"/>
                </a:lnTo>
                <a:lnTo>
                  <a:pt x="111251" y="89915"/>
                </a:lnTo>
                <a:lnTo>
                  <a:pt x="108203" y="82295"/>
                </a:lnTo>
                <a:lnTo>
                  <a:pt x="105155" y="76200"/>
                </a:lnTo>
                <a:lnTo>
                  <a:pt x="100583" y="70103"/>
                </a:lnTo>
                <a:lnTo>
                  <a:pt x="94487" y="62483"/>
                </a:lnTo>
                <a:lnTo>
                  <a:pt x="89915" y="56387"/>
                </a:lnTo>
                <a:lnTo>
                  <a:pt x="83819" y="50291"/>
                </a:lnTo>
                <a:lnTo>
                  <a:pt x="76199" y="44195"/>
                </a:lnTo>
                <a:lnTo>
                  <a:pt x="68579" y="38100"/>
                </a:lnTo>
                <a:lnTo>
                  <a:pt x="60959" y="32003"/>
                </a:lnTo>
                <a:lnTo>
                  <a:pt x="51815" y="27431"/>
                </a:lnTo>
                <a:lnTo>
                  <a:pt x="44195" y="21336"/>
                </a:lnTo>
                <a:lnTo>
                  <a:pt x="33527" y="15239"/>
                </a:lnTo>
                <a:lnTo>
                  <a:pt x="22859" y="10667"/>
                </a:lnTo>
                <a:lnTo>
                  <a:pt x="12191" y="6095"/>
                </a:lnTo>
                <a:lnTo>
                  <a:pt x="22859" y="12191"/>
                </a:lnTo>
                <a:lnTo>
                  <a:pt x="33527" y="16763"/>
                </a:lnTo>
                <a:lnTo>
                  <a:pt x="42671" y="22859"/>
                </a:lnTo>
                <a:lnTo>
                  <a:pt x="51815" y="28955"/>
                </a:lnTo>
                <a:lnTo>
                  <a:pt x="60959" y="33527"/>
                </a:lnTo>
                <a:lnTo>
                  <a:pt x="68579" y="39624"/>
                </a:lnTo>
                <a:lnTo>
                  <a:pt x="76199" y="45719"/>
                </a:lnTo>
                <a:lnTo>
                  <a:pt x="82295" y="51815"/>
                </a:lnTo>
                <a:lnTo>
                  <a:pt x="88391" y="57912"/>
                </a:lnTo>
                <a:lnTo>
                  <a:pt x="94487" y="64007"/>
                </a:lnTo>
                <a:lnTo>
                  <a:pt x="99059" y="70103"/>
                </a:lnTo>
                <a:lnTo>
                  <a:pt x="103631" y="76200"/>
                </a:lnTo>
                <a:lnTo>
                  <a:pt x="106679" y="83819"/>
                </a:lnTo>
                <a:lnTo>
                  <a:pt x="109727" y="89915"/>
                </a:lnTo>
                <a:lnTo>
                  <a:pt x="112775" y="97536"/>
                </a:lnTo>
                <a:lnTo>
                  <a:pt x="114299" y="106679"/>
                </a:lnTo>
                <a:lnTo>
                  <a:pt x="115823" y="115824"/>
                </a:lnTo>
                <a:lnTo>
                  <a:pt x="114299" y="129539"/>
                </a:lnTo>
                <a:lnTo>
                  <a:pt x="115823" y="129539"/>
                </a:lnTo>
                <a:lnTo>
                  <a:pt x="117347" y="115824"/>
                </a:lnTo>
                <a:close/>
              </a:path>
            </a:pathLst>
          </a:custGeom>
          <a:solidFill>
            <a:srgbClr val="000000"/>
          </a:solidFill>
        </p:spPr>
        <p:txBody>
          <a:bodyPr wrap="square" lIns="0" tIns="0" rIns="0" bIns="0" rtlCol="0">
            <a:noAutofit/>
          </a:bodyPr>
          <a:lstStyle/>
          <a:p>
            <a:endParaRPr sz="1631"/>
          </a:p>
        </p:txBody>
      </p:sp>
      <p:sp>
        <p:nvSpPr>
          <p:cNvPr id="76" name="object 76"/>
          <p:cNvSpPr/>
          <p:nvPr/>
        </p:nvSpPr>
        <p:spPr>
          <a:xfrm>
            <a:off x="4622220" y="3424396"/>
            <a:ext cx="55232" cy="23474"/>
          </a:xfrm>
          <a:custGeom>
            <a:avLst/>
            <a:gdLst/>
            <a:ahLst/>
            <a:cxnLst/>
            <a:rect l="l" t="t" r="r" b="b"/>
            <a:pathLst>
              <a:path w="60960" h="25908">
                <a:moveTo>
                  <a:pt x="0" y="25908"/>
                </a:moveTo>
                <a:lnTo>
                  <a:pt x="60960" y="1524"/>
                </a:lnTo>
                <a:lnTo>
                  <a:pt x="59436" y="0"/>
                </a:lnTo>
                <a:lnTo>
                  <a:pt x="0" y="24384"/>
                </a:lnTo>
                <a:lnTo>
                  <a:pt x="0" y="25908"/>
                </a:lnTo>
                <a:close/>
              </a:path>
            </a:pathLst>
          </a:custGeom>
          <a:solidFill>
            <a:srgbClr val="000000"/>
          </a:solidFill>
        </p:spPr>
        <p:txBody>
          <a:bodyPr wrap="square" lIns="0" tIns="0" rIns="0" bIns="0" rtlCol="0">
            <a:noAutofit/>
          </a:bodyPr>
          <a:lstStyle/>
          <a:p>
            <a:endParaRPr sz="1631"/>
          </a:p>
        </p:txBody>
      </p:sp>
      <p:sp>
        <p:nvSpPr>
          <p:cNvPr id="77" name="object 77"/>
          <p:cNvSpPr/>
          <p:nvPr/>
        </p:nvSpPr>
        <p:spPr>
          <a:xfrm>
            <a:off x="4508993" y="3467202"/>
            <a:ext cx="57994" cy="23473"/>
          </a:xfrm>
          <a:custGeom>
            <a:avLst/>
            <a:gdLst/>
            <a:ahLst/>
            <a:cxnLst/>
            <a:rect l="l" t="t" r="r" b="b"/>
            <a:pathLst>
              <a:path w="64008" h="25907">
                <a:moveTo>
                  <a:pt x="64008" y="0"/>
                </a:moveTo>
                <a:lnTo>
                  <a:pt x="0" y="24383"/>
                </a:lnTo>
                <a:lnTo>
                  <a:pt x="1524" y="25907"/>
                </a:lnTo>
                <a:lnTo>
                  <a:pt x="64008" y="1524"/>
                </a:lnTo>
                <a:lnTo>
                  <a:pt x="64008" y="0"/>
                </a:lnTo>
                <a:close/>
              </a:path>
            </a:pathLst>
          </a:custGeom>
          <a:solidFill>
            <a:srgbClr val="000000"/>
          </a:solidFill>
        </p:spPr>
        <p:txBody>
          <a:bodyPr wrap="square" lIns="0" tIns="0" rIns="0" bIns="0" rtlCol="0">
            <a:noAutofit/>
          </a:bodyPr>
          <a:lstStyle/>
          <a:p>
            <a:endParaRPr sz="1631"/>
          </a:p>
        </p:txBody>
      </p:sp>
      <p:sp>
        <p:nvSpPr>
          <p:cNvPr id="78" name="object 78"/>
          <p:cNvSpPr/>
          <p:nvPr/>
        </p:nvSpPr>
        <p:spPr>
          <a:xfrm>
            <a:off x="4732685" y="3402304"/>
            <a:ext cx="189169" cy="182266"/>
          </a:xfrm>
          <a:custGeom>
            <a:avLst/>
            <a:gdLst/>
            <a:ahLst/>
            <a:cxnLst/>
            <a:rect l="l" t="t" r="r" b="b"/>
            <a:pathLst>
              <a:path w="208787" h="201168">
                <a:moveTo>
                  <a:pt x="85344" y="41148"/>
                </a:moveTo>
                <a:lnTo>
                  <a:pt x="102108" y="51816"/>
                </a:lnTo>
                <a:lnTo>
                  <a:pt x="118872" y="64008"/>
                </a:lnTo>
                <a:lnTo>
                  <a:pt x="134112" y="74676"/>
                </a:lnTo>
                <a:lnTo>
                  <a:pt x="147827" y="86868"/>
                </a:lnTo>
                <a:lnTo>
                  <a:pt x="160020" y="97536"/>
                </a:lnTo>
                <a:lnTo>
                  <a:pt x="170687" y="109728"/>
                </a:lnTo>
                <a:lnTo>
                  <a:pt x="179832" y="121920"/>
                </a:lnTo>
                <a:lnTo>
                  <a:pt x="188975" y="134112"/>
                </a:lnTo>
                <a:lnTo>
                  <a:pt x="195072" y="147828"/>
                </a:lnTo>
                <a:lnTo>
                  <a:pt x="199644" y="160020"/>
                </a:lnTo>
                <a:lnTo>
                  <a:pt x="204215" y="173736"/>
                </a:lnTo>
                <a:lnTo>
                  <a:pt x="207263" y="187452"/>
                </a:lnTo>
                <a:lnTo>
                  <a:pt x="207263" y="201168"/>
                </a:lnTo>
                <a:lnTo>
                  <a:pt x="208787" y="201168"/>
                </a:lnTo>
                <a:lnTo>
                  <a:pt x="208787" y="187452"/>
                </a:lnTo>
                <a:lnTo>
                  <a:pt x="205739" y="173736"/>
                </a:lnTo>
                <a:lnTo>
                  <a:pt x="201167" y="160020"/>
                </a:lnTo>
                <a:lnTo>
                  <a:pt x="196596" y="146304"/>
                </a:lnTo>
                <a:lnTo>
                  <a:pt x="190500" y="134112"/>
                </a:lnTo>
                <a:lnTo>
                  <a:pt x="181355" y="121920"/>
                </a:lnTo>
                <a:lnTo>
                  <a:pt x="172212" y="108204"/>
                </a:lnTo>
                <a:lnTo>
                  <a:pt x="161544" y="96012"/>
                </a:lnTo>
                <a:lnTo>
                  <a:pt x="149351" y="85344"/>
                </a:lnTo>
                <a:lnTo>
                  <a:pt x="135636" y="73152"/>
                </a:lnTo>
                <a:lnTo>
                  <a:pt x="120396" y="62484"/>
                </a:lnTo>
                <a:lnTo>
                  <a:pt x="103632" y="50292"/>
                </a:lnTo>
                <a:lnTo>
                  <a:pt x="85344" y="41148"/>
                </a:lnTo>
                <a:close/>
              </a:path>
              <a:path w="208787" h="201168">
                <a:moveTo>
                  <a:pt x="85344" y="41148"/>
                </a:moveTo>
                <a:lnTo>
                  <a:pt x="65532" y="30480"/>
                </a:lnTo>
                <a:lnTo>
                  <a:pt x="45720" y="19812"/>
                </a:lnTo>
                <a:lnTo>
                  <a:pt x="22860" y="9144"/>
                </a:lnTo>
                <a:lnTo>
                  <a:pt x="0" y="0"/>
                </a:lnTo>
                <a:lnTo>
                  <a:pt x="0" y="1524"/>
                </a:lnTo>
                <a:lnTo>
                  <a:pt x="22860" y="10668"/>
                </a:lnTo>
                <a:lnTo>
                  <a:pt x="44196" y="21336"/>
                </a:lnTo>
                <a:lnTo>
                  <a:pt x="65532" y="32004"/>
                </a:lnTo>
                <a:lnTo>
                  <a:pt x="85344" y="41148"/>
                </a:lnTo>
                <a:close/>
              </a:path>
            </a:pathLst>
          </a:custGeom>
          <a:solidFill>
            <a:srgbClr val="000000"/>
          </a:solidFill>
        </p:spPr>
        <p:txBody>
          <a:bodyPr wrap="square" lIns="0" tIns="0" rIns="0" bIns="0" rtlCol="0">
            <a:noAutofit/>
          </a:bodyPr>
          <a:lstStyle/>
          <a:p>
            <a:endParaRPr sz="1631"/>
          </a:p>
        </p:txBody>
      </p:sp>
      <p:sp>
        <p:nvSpPr>
          <p:cNvPr id="79" name="object 79"/>
          <p:cNvSpPr/>
          <p:nvPr/>
        </p:nvSpPr>
        <p:spPr>
          <a:xfrm>
            <a:off x="4676071" y="3424397"/>
            <a:ext cx="161554" cy="160173"/>
          </a:xfrm>
          <a:custGeom>
            <a:avLst/>
            <a:gdLst/>
            <a:ahLst/>
            <a:cxnLst/>
            <a:rect l="l" t="t" r="r" b="b"/>
            <a:pathLst>
              <a:path w="178308" h="176784">
                <a:moveTo>
                  <a:pt x="178308" y="176784"/>
                </a:moveTo>
                <a:lnTo>
                  <a:pt x="176784" y="164592"/>
                </a:lnTo>
                <a:lnTo>
                  <a:pt x="176784" y="163068"/>
                </a:lnTo>
                <a:lnTo>
                  <a:pt x="175260" y="150875"/>
                </a:lnTo>
                <a:lnTo>
                  <a:pt x="172212" y="138684"/>
                </a:lnTo>
                <a:lnTo>
                  <a:pt x="167639" y="128015"/>
                </a:lnTo>
                <a:lnTo>
                  <a:pt x="161544" y="117348"/>
                </a:lnTo>
                <a:lnTo>
                  <a:pt x="155448" y="105156"/>
                </a:lnTo>
                <a:lnTo>
                  <a:pt x="146304" y="94487"/>
                </a:lnTo>
                <a:lnTo>
                  <a:pt x="137160" y="83820"/>
                </a:lnTo>
                <a:lnTo>
                  <a:pt x="128016" y="74675"/>
                </a:lnTo>
                <a:lnTo>
                  <a:pt x="115824" y="64008"/>
                </a:lnTo>
                <a:lnTo>
                  <a:pt x="103632" y="53339"/>
                </a:lnTo>
                <a:lnTo>
                  <a:pt x="88392" y="44196"/>
                </a:lnTo>
                <a:lnTo>
                  <a:pt x="73151" y="35051"/>
                </a:lnTo>
                <a:lnTo>
                  <a:pt x="56387" y="25908"/>
                </a:lnTo>
                <a:lnTo>
                  <a:pt x="39624" y="16763"/>
                </a:lnTo>
                <a:lnTo>
                  <a:pt x="21336" y="7620"/>
                </a:lnTo>
                <a:lnTo>
                  <a:pt x="1524" y="0"/>
                </a:lnTo>
                <a:lnTo>
                  <a:pt x="0" y="1524"/>
                </a:lnTo>
                <a:lnTo>
                  <a:pt x="19812" y="9144"/>
                </a:lnTo>
                <a:lnTo>
                  <a:pt x="38100" y="18287"/>
                </a:lnTo>
                <a:lnTo>
                  <a:pt x="56387" y="27432"/>
                </a:lnTo>
                <a:lnTo>
                  <a:pt x="73151" y="36575"/>
                </a:lnTo>
                <a:lnTo>
                  <a:pt x="88392" y="45720"/>
                </a:lnTo>
                <a:lnTo>
                  <a:pt x="102108" y="54863"/>
                </a:lnTo>
                <a:lnTo>
                  <a:pt x="114300" y="65532"/>
                </a:lnTo>
                <a:lnTo>
                  <a:pt x="126492" y="74675"/>
                </a:lnTo>
                <a:lnTo>
                  <a:pt x="137160" y="85344"/>
                </a:lnTo>
                <a:lnTo>
                  <a:pt x="146304" y="96012"/>
                </a:lnTo>
                <a:lnTo>
                  <a:pt x="153924" y="106680"/>
                </a:lnTo>
                <a:lnTo>
                  <a:pt x="160020" y="117348"/>
                </a:lnTo>
                <a:lnTo>
                  <a:pt x="166116" y="128015"/>
                </a:lnTo>
                <a:lnTo>
                  <a:pt x="170687" y="140208"/>
                </a:lnTo>
                <a:lnTo>
                  <a:pt x="173736" y="150875"/>
                </a:lnTo>
                <a:lnTo>
                  <a:pt x="175260" y="163068"/>
                </a:lnTo>
                <a:lnTo>
                  <a:pt x="175260" y="176784"/>
                </a:lnTo>
                <a:lnTo>
                  <a:pt x="178308" y="176784"/>
                </a:lnTo>
                <a:close/>
              </a:path>
            </a:pathLst>
          </a:custGeom>
          <a:solidFill>
            <a:srgbClr val="000000"/>
          </a:solidFill>
        </p:spPr>
        <p:txBody>
          <a:bodyPr wrap="square" lIns="0" tIns="0" rIns="0" bIns="0" rtlCol="0">
            <a:noAutofit/>
          </a:bodyPr>
          <a:lstStyle/>
          <a:p>
            <a:endParaRPr sz="1631"/>
          </a:p>
        </p:txBody>
      </p:sp>
      <p:sp>
        <p:nvSpPr>
          <p:cNvPr id="80" name="object 80"/>
          <p:cNvSpPr/>
          <p:nvPr/>
        </p:nvSpPr>
        <p:spPr>
          <a:xfrm>
            <a:off x="4836245" y="3585260"/>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81" name="object 81"/>
          <p:cNvSpPr/>
          <p:nvPr/>
        </p:nvSpPr>
        <p:spPr>
          <a:xfrm>
            <a:off x="4671929" y="3585260"/>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82" name="object 82"/>
          <p:cNvSpPr/>
          <p:nvPr/>
        </p:nvSpPr>
        <p:spPr>
          <a:xfrm>
            <a:off x="4557322" y="3584570"/>
            <a:ext cx="115987" cy="102179"/>
          </a:xfrm>
          <a:custGeom>
            <a:avLst/>
            <a:gdLst/>
            <a:ahLst/>
            <a:cxnLst/>
            <a:rect l="l" t="t" r="r" b="b"/>
            <a:pathLst>
              <a:path w="128015" h="112775">
                <a:moveTo>
                  <a:pt x="16763" y="105155"/>
                </a:moveTo>
                <a:lnTo>
                  <a:pt x="27432" y="100584"/>
                </a:lnTo>
                <a:lnTo>
                  <a:pt x="38100" y="94487"/>
                </a:lnTo>
                <a:lnTo>
                  <a:pt x="42672" y="91439"/>
                </a:lnTo>
                <a:lnTo>
                  <a:pt x="38100" y="92963"/>
                </a:lnTo>
                <a:lnTo>
                  <a:pt x="27432" y="99060"/>
                </a:lnTo>
                <a:lnTo>
                  <a:pt x="15239" y="103631"/>
                </a:lnTo>
                <a:lnTo>
                  <a:pt x="4572" y="109727"/>
                </a:lnTo>
                <a:lnTo>
                  <a:pt x="1524" y="111251"/>
                </a:lnTo>
                <a:lnTo>
                  <a:pt x="0" y="109727"/>
                </a:lnTo>
                <a:lnTo>
                  <a:pt x="1524" y="112775"/>
                </a:lnTo>
                <a:lnTo>
                  <a:pt x="4572" y="111251"/>
                </a:lnTo>
                <a:lnTo>
                  <a:pt x="16763" y="105155"/>
                </a:lnTo>
                <a:close/>
              </a:path>
              <a:path w="128015" h="112775">
                <a:moveTo>
                  <a:pt x="74675" y="73151"/>
                </a:moveTo>
                <a:lnTo>
                  <a:pt x="82295" y="67055"/>
                </a:lnTo>
                <a:lnTo>
                  <a:pt x="89915" y="60960"/>
                </a:lnTo>
                <a:lnTo>
                  <a:pt x="96011" y="56387"/>
                </a:lnTo>
                <a:lnTo>
                  <a:pt x="102107" y="50291"/>
                </a:lnTo>
                <a:lnTo>
                  <a:pt x="106679" y="44196"/>
                </a:lnTo>
                <a:lnTo>
                  <a:pt x="109727" y="41148"/>
                </a:lnTo>
                <a:lnTo>
                  <a:pt x="111251" y="38100"/>
                </a:lnTo>
                <a:lnTo>
                  <a:pt x="115823" y="32003"/>
                </a:lnTo>
                <a:lnTo>
                  <a:pt x="118871" y="24384"/>
                </a:lnTo>
                <a:lnTo>
                  <a:pt x="114299" y="30479"/>
                </a:lnTo>
                <a:lnTo>
                  <a:pt x="109727" y="36575"/>
                </a:lnTo>
                <a:lnTo>
                  <a:pt x="108203" y="39624"/>
                </a:lnTo>
                <a:lnTo>
                  <a:pt x="105155" y="42672"/>
                </a:lnTo>
                <a:lnTo>
                  <a:pt x="100583" y="48767"/>
                </a:lnTo>
                <a:lnTo>
                  <a:pt x="94487" y="54863"/>
                </a:lnTo>
                <a:lnTo>
                  <a:pt x="88391" y="60960"/>
                </a:lnTo>
                <a:lnTo>
                  <a:pt x="82295" y="65531"/>
                </a:lnTo>
                <a:lnTo>
                  <a:pt x="73151" y="71627"/>
                </a:lnTo>
                <a:lnTo>
                  <a:pt x="65531" y="77724"/>
                </a:lnTo>
                <a:lnTo>
                  <a:pt x="56387" y="82296"/>
                </a:lnTo>
                <a:lnTo>
                  <a:pt x="47243" y="88391"/>
                </a:lnTo>
                <a:lnTo>
                  <a:pt x="42672" y="91439"/>
                </a:lnTo>
                <a:lnTo>
                  <a:pt x="48767" y="89915"/>
                </a:lnTo>
                <a:lnTo>
                  <a:pt x="57911" y="83819"/>
                </a:lnTo>
                <a:lnTo>
                  <a:pt x="67055" y="79248"/>
                </a:lnTo>
                <a:lnTo>
                  <a:pt x="74675" y="73151"/>
                </a:lnTo>
                <a:close/>
              </a:path>
              <a:path w="128015" h="112775">
                <a:moveTo>
                  <a:pt x="123443" y="19812"/>
                </a:moveTo>
                <a:lnTo>
                  <a:pt x="123443" y="18287"/>
                </a:lnTo>
                <a:lnTo>
                  <a:pt x="124967" y="9143"/>
                </a:lnTo>
                <a:lnTo>
                  <a:pt x="126491" y="4572"/>
                </a:lnTo>
                <a:lnTo>
                  <a:pt x="128015" y="0"/>
                </a:lnTo>
                <a:lnTo>
                  <a:pt x="126491" y="0"/>
                </a:lnTo>
                <a:lnTo>
                  <a:pt x="124967" y="4572"/>
                </a:lnTo>
                <a:lnTo>
                  <a:pt x="123443" y="9143"/>
                </a:lnTo>
                <a:lnTo>
                  <a:pt x="121919" y="18287"/>
                </a:lnTo>
                <a:lnTo>
                  <a:pt x="118871" y="24384"/>
                </a:lnTo>
                <a:lnTo>
                  <a:pt x="123443" y="19812"/>
                </a:lnTo>
                <a:close/>
              </a:path>
            </a:pathLst>
          </a:custGeom>
          <a:solidFill>
            <a:srgbClr val="000000"/>
          </a:solidFill>
        </p:spPr>
        <p:txBody>
          <a:bodyPr wrap="square" lIns="0" tIns="0" rIns="0" bIns="0" rtlCol="0">
            <a:noAutofit/>
          </a:bodyPr>
          <a:lstStyle/>
          <a:p>
            <a:endParaRPr sz="1631"/>
          </a:p>
        </p:txBody>
      </p:sp>
      <p:sp>
        <p:nvSpPr>
          <p:cNvPr id="83" name="object 83"/>
          <p:cNvSpPr/>
          <p:nvPr/>
        </p:nvSpPr>
        <p:spPr>
          <a:xfrm>
            <a:off x="4492424" y="3584570"/>
            <a:ext cx="95275" cy="80086"/>
          </a:xfrm>
          <a:custGeom>
            <a:avLst/>
            <a:gdLst/>
            <a:ahLst/>
            <a:cxnLst/>
            <a:rect l="l" t="t" r="r" b="b"/>
            <a:pathLst>
              <a:path w="105155" h="88391">
                <a:moveTo>
                  <a:pt x="97536" y="18287"/>
                </a:moveTo>
                <a:lnTo>
                  <a:pt x="91439" y="27431"/>
                </a:lnTo>
                <a:lnTo>
                  <a:pt x="83820" y="36575"/>
                </a:lnTo>
                <a:lnTo>
                  <a:pt x="74675" y="44196"/>
                </a:lnTo>
                <a:lnTo>
                  <a:pt x="64008" y="53339"/>
                </a:lnTo>
                <a:lnTo>
                  <a:pt x="51815" y="60960"/>
                </a:lnTo>
                <a:lnTo>
                  <a:pt x="38100" y="68579"/>
                </a:lnTo>
                <a:lnTo>
                  <a:pt x="22860" y="76200"/>
                </a:lnTo>
                <a:lnTo>
                  <a:pt x="6096" y="83819"/>
                </a:lnTo>
                <a:lnTo>
                  <a:pt x="4572" y="85343"/>
                </a:lnTo>
                <a:lnTo>
                  <a:pt x="1524" y="85343"/>
                </a:lnTo>
                <a:lnTo>
                  <a:pt x="0" y="86867"/>
                </a:lnTo>
                <a:lnTo>
                  <a:pt x="0" y="88391"/>
                </a:lnTo>
                <a:lnTo>
                  <a:pt x="3048" y="86867"/>
                </a:lnTo>
                <a:lnTo>
                  <a:pt x="1524" y="86867"/>
                </a:lnTo>
                <a:lnTo>
                  <a:pt x="4572" y="86867"/>
                </a:lnTo>
                <a:lnTo>
                  <a:pt x="6096" y="85343"/>
                </a:lnTo>
                <a:lnTo>
                  <a:pt x="22860" y="77724"/>
                </a:lnTo>
                <a:lnTo>
                  <a:pt x="38100" y="70103"/>
                </a:lnTo>
                <a:lnTo>
                  <a:pt x="51815" y="62484"/>
                </a:lnTo>
                <a:lnTo>
                  <a:pt x="64008" y="54863"/>
                </a:lnTo>
                <a:lnTo>
                  <a:pt x="74675" y="45719"/>
                </a:lnTo>
                <a:lnTo>
                  <a:pt x="83820" y="38100"/>
                </a:lnTo>
                <a:lnTo>
                  <a:pt x="92963" y="27431"/>
                </a:lnTo>
                <a:lnTo>
                  <a:pt x="99060" y="19812"/>
                </a:lnTo>
                <a:lnTo>
                  <a:pt x="99060" y="18287"/>
                </a:lnTo>
                <a:lnTo>
                  <a:pt x="102108" y="9143"/>
                </a:lnTo>
                <a:lnTo>
                  <a:pt x="97536" y="18287"/>
                </a:lnTo>
                <a:close/>
              </a:path>
              <a:path w="105155" h="88391">
                <a:moveTo>
                  <a:pt x="103632" y="0"/>
                </a:moveTo>
                <a:lnTo>
                  <a:pt x="102108" y="4572"/>
                </a:lnTo>
                <a:lnTo>
                  <a:pt x="102108" y="6096"/>
                </a:lnTo>
                <a:lnTo>
                  <a:pt x="100584" y="9143"/>
                </a:lnTo>
                <a:lnTo>
                  <a:pt x="102108" y="9143"/>
                </a:lnTo>
                <a:lnTo>
                  <a:pt x="103632" y="7619"/>
                </a:lnTo>
                <a:lnTo>
                  <a:pt x="103632" y="4572"/>
                </a:lnTo>
                <a:lnTo>
                  <a:pt x="105155" y="0"/>
                </a:lnTo>
                <a:lnTo>
                  <a:pt x="103632" y="0"/>
                </a:lnTo>
                <a:close/>
              </a:path>
            </a:pathLst>
          </a:custGeom>
          <a:solidFill>
            <a:srgbClr val="000000"/>
          </a:solidFill>
        </p:spPr>
        <p:txBody>
          <a:bodyPr wrap="square" lIns="0" tIns="0" rIns="0" bIns="0" rtlCol="0">
            <a:noAutofit/>
          </a:bodyPr>
          <a:lstStyle/>
          <a:p>
            <a:endParaRPr sz="1631"/>
          </a:p>
        </p:txBody>
      </p:sp>
      <p:sp>
        <p:nvSpPr>
          <p:cNvPr id="84" name="object 84"/>
          <p:cNvSpPr/>
          <p:nvPr/>
        </p:nvSpPr>
        <p:spPr>
          <a:xfrm>
            <a:off x="4555941" y="3685369"/>
            <a:ext cx="0" cy="0"/>
          </a:xfrm>
          <a:custGeom>
            <a:avLst/>
            <a:gdLst/>
            <a:ahLst/>
            <a:cxnLst/>
            <a:rect l="l" t="t" r="r" b="b"/>
            <a:pathLst>
              <a:path>
                <a:moveTo>
                  <a:pt x="0" y="0"/>
                </a:moveTo>
                <a:close/>
              </a:path>
            </a:pathLst>
          </a:custGeom>
          <a:solidFill>
            <a:srgbClr val="000000"/>
          </a:solidFill>
        </p:spPr>
        <p:txBody>
          <a:bodyPr wrap="square" lIns="0" tIns="0" rIns="0" bIns="0" rtlCol="0">
            <a:noAutofit/>
          </a:bodyPr>
          <a:lstStyle/>
          <a:p>
            <a:endParaRPr sz="1631"/>
          </a:p>
        </p:txBody>
      </p:sp>
      <p:sp>
        <p:nvSpPr>
          <p:cNvPr id="85" name="object 85"/>
          <p:cNvSpPr/>
          <p:nvPr/>
        </p:nvSpPr>
        <p:spPr>
          <a:xfrm>
            <a:off x="4265972" y="3685369"/>
            <a:ext cx="289968" cy="48327"/>
          </a:xfrm>
          <a:custGeom>
            <a:avLst/>
            <a:gdLst/>
            <a:ahLst/>
            <a:cxnLst/>
            <a:rect l="l" t="t" r="r" b="b"/>
            <a:pathLst>
              <a:path w="320039" h="53339">
                <a:moveTo>
                  <a:pt x="1524" y="53339"/>
                </a:moveTo>
                <a:lnTo>
                  <a:pt x="22860" y="53339"/>
                </a:lnTo>
                <a:lnTo>
                  <a:pt x="45720" y="51815"/>
                </a:lnTo>
                <a:lnTo>
                  <a:pt x="67056" y="50291"/>
                </a:lnTo>
                <a:lnTo>
                  <a:pt x="88391" y="48767"/>
                </a:lnTo>
                <a:lnTo>
                  <a:pt x="108203" y="47244"/>
                </a:lnTo>
                <a:lnTo>
                  <a:pt x="129539" y="45720"/>
                </a:lnTo>
                <a:lnTo>
                  <a:pt x="149351" y="42672"/>
                </a:lnTo>
                <a:lnTo>
                  <a:pt x="169163" y="39624"/>
                </a:lnTo>
                <a:lnTo>
                  <a:pt x="187451" y="36575"/>
                </a:lnTo>
                <a:lnTo>
                  <a:pt x="207263" y="33527"/>
                </a:lnTo>
                <a:lnTo>
                  <a:pt x="225551" y="28956"/>
                </a:lnTo>
                <a:lnTo>
                  <a:pt x="243839" y="24384"/>
                </a:lnTo>
                <a:lnTo>
                  <a:pt x="260603" y="19812"/>
                </a:lnTo>
                <a:lnTo>
                  <a:pt x="278891" y="15239"/>
                </a:lnTo>
                <a:lnTo>
                  <a:pt x="295656" y="9144"/>
                </a:lnTo>
                <a:lnTo>
                  <a:pt x="312420" y="4572"/>
                </a:lnTo>
                <a:lnTo>
                  <a:pt x="320039" y="0"/>
                </a:lnTo>
                <a:lnTo>
                  <a:pt x="310896" y="3048"/>
                </a:lnTo>
                <a:lnTo>
                  <a:pt x="294132" y="7620"/>
                </a:lnTo>
                <a:lnTo>
                  <a:pt x="277368" y="13715"/>
                </a:lnTo>
                <a:lnTo>
                  <a:pt x="260603" y="18287"/>
                </a:lnTo>
                <a:lnTo>
                  <a:pt x="243839" y="22860"/>
                </a:lnTo>
                <a:lnTo>
                  <a:pt x="225551" y="27432"/>
                </a:lnTo>
                <a:lnTo>
                  <a:pt x="205739" y="32003"/>
                </a:lnTo>
                <a:lnTo>
                  <a:pt x="187451" y="35051"/>
                </a:lnTo>
                <a:lnTo>
                  <a:pt x="169163" y="38100"/>
                </a:lnTo>
                <a:lnTo>
                  <a:pt x="149351" y="41148"/>
                </a:lnTo>
                <a:lnTo>
                  <a:pt x="129539" y="44196"/>
                </a:lnTo>
                <a:lnTo>
                  <a:pt x="108203" y="45720"/>
                </a:lnTo>
                <a:lnTo>
                  <a:pt x="88391" y="47244"/>
                </a:lnTo>
                <a:lnTo>
                  <a:pt x="67056" y="48767"/>
                </a:lnTo>
                <a:lnTo>
                  <a:pt x="45720" y="50291"/>
                </a:lnTo>
                <a:lnTo>
                  <a:pt x="22860" y="51815"/>
                </a:lnTo>
                <a:lnTo>
                  <a:pt x="0" y="51815"/>
                </a:lnTo>
                <a:lnTo>
                  <a:pt x="1524" y="53339"/>
                </a:lnTo>
                <a:close/>
              </a:path>
            </a:pathLst>
          </a:custGeom>
          <a:solidFill>
            <a:srgbClr val="000000"/>
          </a:solidFill>
        </p:spPr>
        <p:txBody>
          <a:bodyPr wrap="square" lIns="0" tIns="0" rIns="0" bIns="0" rtlCol="0">
            <a:noAutofit/>
          </a:bodyPr>
          <a:lstStyle/>
          <a:p>
            <a:endParaRPr sz="1631"/>
          </a:p>
        </p:txBody>
      </p:sp>
      <p:sp>
        <p:nvSpPr>
          <p:cNvPr id="86" name="object 86"/>
          <p:cNvSpPr/>
          <p:nvPr/>
        </p:nvSpPr>
        <p:spPr>
          <a:xfrm>
            <a:off x="4555941" y="3684678"/>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87" name="object 87"/>
          <p:cNvSpPr/>
          <p:nvPr/>
        </p:nvSpPr>
        <p:spPr>
          <a:xfrm>
            <a:off x="4265972" y="3708843"/>
            <a:ext cx="357628" cy="60755"/>
          </a:xfrm>
          <a:custGeom>
            <a:avLst/>
            <a:gdLst/>
            <a:ahLst/>
            <a:cxnLst/>
            <a:rect l="l" t="t" r="r" b="b"/>
            <a:pathLst>
              <a:path w="394715" h="67055">
                <a:moveTo>
                  <a:pt x="1524" y="67055"/>
                </a:moveTo>
                <a:lnTo>
                  <a:pt x="15239" y="67055"/>
                </a:lnTo>
                <a:lnTo>
                  <a:pt x="28956" y="65531"/>
                </a:lnTo>
                <a:lnTo>
                  <a:pt x="56387" y="65531"/>
                </a:lnTo>
                <a:lnTo>
                  <a:pt x="70103" y="64007"/>
                </a:lnTo>
                <a:lnTo>
                  <a:pt x="83820" y="64007"/>
                </a:lnTo>
                <a:lnTo>
                  <a:pt x="111251" y="62483"/>
                </a:lnTo>
                <a:lnTo>
                  <a:pt x="137160" y="59436"/>
                </a:lnTo>
                <a:lnTo>
                  <a:pt x="149351" y="57912"/>
                </a:lnTo>
                <a:lnTo>
                  <a:pt x="155448" y="57912"/>
                </a:lnTo>
                <a:lnTo>
                  <a:pt x="163068" y="56387"/>
                </a:lnTo>
                <a:lnTo>
                  <a:pt x="188975" y="53339"/>
                </a:lnTo>
                <a:lnTo>
                  <a:pt x="201168" y="51815"/>
                </a:lnTo>
                <a:lnTo>
                  <a:pt x="213360" y="50291"/>
                </a:lnTo>
                <a:lnTo>
                  <a:pt x="225551" y="47243"/>
                </a:lnTo>
                <a:lnTo>
                  <a:pt x="228600" y="47243"/>
                </a:lnTo>
                <a:lnTo>
                  <a:pt x="231648" y="45719"/>
                </a:lnTo>
                <a:lnTo>
                  <a:pt x="237744" y="45719"/>
                </a:lnTo>
                <a:lnTo>
                  <a:pt x="262127" y="41148"/>
                </a:lnTo>
                <a:lnTo>
                  <a:pt x="266700" y="39624"/>
                </a:lnTo>
                <a:lnTo>
                  <a:pt x="269748" y="38100"/>
                </a:lnTo>
                <a:lnTo>
                  <a:pt x="272796" y="38100"/>
                </a:lnTo>
                <a:lnTo>
                  <a:pt x="284988" y="35051"/>
                </a:lnTo>
                <a:lnTo>
                  <a:pt x="307848" y="28955"/>
                </a:lnTo>
                <a:lnTo>
                  <a:pt x="330708" y="22859"/>
                </a:lnTo>
                <a:lnTo>
                  <a:pt x="341375" y="19812"/>
                </a:lnTo>
                <a:lnTo>
                  <a:pt x="352044" y="16763"/>
                </a:lnTo>
                <a:lnTo>
                  <a:pt x="373379" y="9143"/>
                </a:lnTo>
                <a:lnTo>
                  <a:pt x="384047" y="6095"/>
                </a:lnTo>
                <a:lnTo>
                  <a:pt x="388619" y="3048"/>
                </a:lnTo>
                <a:lnTo>
                  <a:pt x="394715" y="1524"/>
                </a:lnTo>
                <a:lnTo>
                  <a:pt x="393191" y="0"/>
                </a:lnTo>
                <a:lnTo>
                  <a:pt x="388619" y="1524"/>
                </a:lnTo>
                <a:lnTo>
                  <a:pt x="382523" y="4571"/>
                </a:lnTo>
                <a:lnTo>
                  <a:pt x="373379" y="7619"/>
                </a:lnTo>
                <a:lnTo>
                  <a:pt x="352044" y="15239"/>
                </a:lnTo>
                <a:lnTo>
                  <a:pt x="339851" y="18287"/>
                </a:lnTo>
                <a:lnTo>
                  <a:pt x="329184" y="21336"/>
                </a:lnTo>
                <a:lnTo>
                  <a:pt x="307848" y="27431"/>
                </a:lnTo>
                <a:lnTo>
                  <a:pt x="284988" y="33527"/>
                </a:lnTo>
                <a:lnTo>
                  <a:pt x="272796" y="36575"/>
                </a:lnTo>
                <a:lnTo>
                  <a:pt x="269748" y="36575"/>
                </a:lnTo>
                <a:lnTo>
                  <a:pt x="266700" y="38100"/>
                </a:lnTo>
                <a:lnTo>
                  <a:pt x="260603" y="39624"/>
                </a:lnTo>
                <a:lnTo>
                  <a:pt x="237744" y="44195"/>
                </a:lnTo>
                <a:lnTo>
                  <a:pt x="231648" y="44195"/>
                </a:lnTo>
                <a:lnTo>
                  <a:pt x="228600" y="45719"/>
                </a:lnTo>
                <a:lnTo>
                  <a:pt x="225551" y="45719"/>
                </a:lnTo>
                <a:lnTo>
                  <a:pt x="213360" y="48767"/>
                </a:lnTo>
                <a:lnTo>
                  <a:pt x="199644" y="50291"/>
                </a:lnTo>
                <a:lnTo>
                  <a:pt x="187451" y="51815"/>
                </a:lnTo>
                <a:lnTo>
                  <a:pt x="163068" y="54863"/>
                </a:lnTo>
                <a:lnTo>
                  <a:pt x="155448" y="56387"/>
                </a:lnTo>
                <a:lnTo>
                  <a:pt x="149351" y="56387"/>
                </a:lnTo>
                <a:lnTo>
                  <a:pt x="137160" y="57912"/>
                </a:lnTo>
                <a:lnTo>
                  <a:pt x="111251" y="60959"/>
                </a:lnTo>
                <a:lnTo>
                  <a:pt x="83820" y="62483"/>
                </a:lnTo>
                <a:lnTo>
                  <a:pt x="70103" y="62483"/>
                </a:lnTo>
                <a:lnTo>
                  <a:pt x="56387" y="64007"/>
                </a:lnTo>
                <a:lnTo>
                  <a:pt x="28956" y="64007"/>
                </a:lnTo>
                <a:lnTo>
                  <a:pt x="15239" y="65531"/>
                </a:lnTo>
                <a:lnTo>
                  <a:pt x="0" y="65531"/>
                </a:lnTo>
                <a:lnTo>
                  <a:pt x="1524" y="67055"/>
                </a:lnTo>
                <a:close/>
              </a:path>
            </a:pathLst>
          </a:custGeom>
          <a:solidFill>
            <a:srgbClr val="000000"/>
          </a:solidFill>
        </p:spPr>
        <p:txBody>
          <a:bodyPr wrap="square" lIns="0" tIns="0" rIns="0" bIns="0" rtlCol="0">
            <a:noAutofit/>
          </a:bodyPr>
          <a:lstStyle/>
          <a:p>
            <a:endParaRPr sz="1631"/>
          </a:p>
        </p:txBody>
      </p:sp>
      <p:sp>
        <p:nvSpPr>
          <p:cNvPr id="88" name="object 88"/>
          <p:cNvSpPr/>
          <p:nvPr/>
        </p:nvSpPr>
        <p:spPr>
          <a:xfrm>
            <a:off x="4555941" y="3685369"/>
            <a:ext cx="67659" cy="24854"/>
          </a:xfrm>
          <a:custGeom>
            <a:avLst/>
            <a:gdLst/>
            <a:ahLst/>
            <a:cxnLst/>
            <a:rect l="l" t="t" r="r" b="b"/>
            <a:pathLst>
              <a:path w="74675" h="27432">
                <a:moveTo>
                  <a:pt x="74675" y="27432"/>
                </a:moveTo>
                <a:lnTo>
                  <a:pt x="74675" y="25908"/>
                </a:lnTo>
                <a:lnTo>
                  <a:pt x="0" y="0"/>
                </a:lnTo>
                <a:lnTo>
                  <a:pt x="0" y="1524"/>
                </a:lnTo>
                <a:lnTo>
                  <a:pt x="74675" y="27432"/>
                </a:lnTo>
                <a:close/>
              </a:path>
            </a:pathLst>
          </a:custGeom>
          <a:solidFill>
            <a:srgbClr val="000000"/>
          </a:solidFill>
        </p:spPr>
        <p:txBody>
          <a:bodyPr wrap="square" lIns="0" tIns="0" rIns="0" bIns="0" rtlCol="0">
            <a:noAutofit/>
          </a:bodyPr>
          <a:lstStyle/>
          <a:p>
            <a:endParaRPr sz="1631"/>
          </a:p>
        </p:txBody>
      </p:sp>
      <p:sp>
        <p:nvSpPr>
          <p:cNvPr id="89" name="object 89"/>
          <p:cNvSpPr/>
          <p:nvPr/>
        </p:nvSpPr>
        <p:spPr>
          <a:xfrm>
            <a:off x="4265972" y="3730935"/>
            <a:ext cx="418383" cy="73183"/>
          </a:xfrm>
          <a:custGeom>
            <a:avLst/>
            <a:gdLst/>
            <a:ahLst/>
            <a:cxnLst/>
            <a:rect l="l" t="t" r="r" b="b"/>
            <a:pathLst>
              <a:path w="461771" h="80772">
                <a:moveTo>
                  <a:pt x="1524" y="80772"/>
                </a:moveTo>
                <a:lnTo>
                  <a:pt x="16763" y="80772"/>
                </a:lnTo>
                <a:lnTo>
                  <a:pt x="32003" y="79248"/>
                </a:lnTo>
                <a:lnTo>
                  <a:pt x="62484" y="79248"/>
                </a:lnTo>
                <a:lnTo>
                  <a:pt x="92963" y="77724"/>
                </a:lnTo>
                <a:lnTo>
                  <a:pt x="108203" y="76200"/>
                </a:lnTo>
                <a:lnTo>
                  <a:pt x="123444" y="76200"/>
                </a:lnTo>
                <a:lnTo>
                  <a:pt x="137160" y="74675"/>
                </a:lnTo>
                <a:lnTo>
                  <a:pt x="144779" y="73152"/>
                </a:lnTo>
                <a:lnTo>
                  <a:pt x="152400" y="73152"/>
                </a:lnTo>
                <a:lnTo>
                  <a:pt x="166115" y="71628"/>
                </a:lnTo>
                <a:lnTo>
                  <a:pt x="181356" y="70104"/>
                </a:lnTo>
                <a:lnTo>
                  <a:pt x="195072" y="67056"/>
                </a:lnTo>
                <a:lnTo>
                  <a:pt x="208787" y="65532"/>
                </a:lnTo>
                <a:lnTo>
                  <a:pt x="237744" y="62484"/>
                </a:lnTo>
                <a:lnTo>
                  <a:pt x="251460" y="59436"/>
                </a:lnTo>
                <a:lnTo>
                  <a:pt x="263651" y="56387"/>
                </a:lnTo>
                <a:lnTo>
                  <a:pt x="271272" y="54864"/>
                </a:lnTo>
                <a:lnTo>
                  <a:pt x="277368" y="54864"/>
                </a:lnTo>
                <a:lnTo>
                  <a:pt x="291084" y="51816"/>
                </a:lnTo>
                <a:lnTo>
                  <a:pt x="303275" y="48768"/>
                </a:lnTo>
                <a:lnTo>
                  <a:pt x="316991" y="45720"/>
                </a:lnTo>
                <a:lnTo>
                  <a:pt x="342900" y="39624"/>
                </a:lnTo>
                <a:lnTo>
                  <a:pt x="367283" y="32004"/>
                </a:lnTo>
                <a:lnTo>
                  <a:pt x="379475" y="28956"/>
                </a:lnTo>
                <a:lnTo>
                  <a:pt x="391667" y="25908"/>
                </a:lnTo>
                <a:lnTo>
                  <a:pt x="414527" y="16764"/>
                </a:lnTo>
                <a:lnTo>
                  <a:pt x="420623" y="15240"/>
                </a:lnTo>
                <a:lnTo>
                  <a:pt x="426719" y="12192"/>
                </a:lnTo>
                <a:lnTo>
                  <a:pt x="438911" y="9144"/>
                </a:lnTo>
                <a:lnTo>
                  <a:pt x="461771" y="1524"/>
                </a:lnTo>
                <a:lnTo>
                  <a:pt x="460247" y="0"/>
                </a:lnTo>
                <a:lnTo>
                  <a:pt x="437387" y="7620"/>
                </a:lnTo>
                <a:lnTo>
                  <a:pt x="425195" y="10668"/>
                </a:lnTo>
                <a:lnTo>
                  <a:pt x="420623" y="13716"/>
                </a:lnTo>
                <a:lnTo>
                  <a:pt x="414527" y="15240"/>
                </a:lnTo>
                <a:lnTo>
                  <a:pt x="390143" y="24384"/>
                </a:lnTo>
                <a:lnTo>
                  <a:pt x="377951" y="27432"/>
                </a:lnTo>
                <a:lnTo>
                  <a:pt x="365760" y="30480"/>
                </a:lnTo>
                <a:lnTo>
                  <a:pt x="341375" y="38100"/>
                </a:lnTo>
                <a:lnTo>
                  <a:pt x="316991" y="44196"/>
                </a:lnTo>
                <a:lnTo>
                  <a:pt x="303275" y="47244"/>
                </a:lnTo>
                <a:lnTo>
                  <a:pt x="291084" y="50292"/>
                </a:lnTo>
                <a:lnTo>
                  <a:pt x="277368" y="53340"/>
                </a:lnTo>
                <a:lnTo>
                  <a:pt x="269748" y="53340"/>
                </a:lnTo>
                <a:lnTo>
                  <a:pt x="263651" y="54864"/>
                </a:lnTo>
                <a:lnTo>
                  <a:pt x="249936" y="57912"/>
                </a:lnTo>
                <a:lnTo>
                  <a:pt x="237744" y="60960"/>
                </a:lnTo>
                <a:lnTo>
                  <a:pt x="208787" y="64008"/>
                </a:lnTo>
                <a:lnTo>
                  <a:pt x="195072" y="65532"/>
                </a:lnTo>
                <a:lnTo>
                  <a:pt x="181356" y="68580"/>
                </a:lnTo>
                <a:lnTo>
                  <a:pt x="166115" y="70104"/>
                </a:lnTo>
                <a:lnTo>
                  <a:pt x="152400" y="71628"/>
                </a:lnTo>
                <a:lnTo>
                  <a:pt x="144779" y="71628"/>
                </a:lnTo>
                <a:lnTo>
                  <a:pt x="137160" y="73152"/>
                </a:lnTo>
                <a:lnTo>
                  <a:pt x="123444" y="73152"/>
                </a:lnTo>
                <a:lnTo>
                  <a:pt x="108203" y="74675"/>
                </a:lnTo>
                <a:lnTo>
                  <a:pt x="92963" y="76200"/>
                </a:lnTo>
                <a:lnTo>
                  <a:pt x="62484" y="77724"/>
                </a:lnTo>
                <a:lnTo>
                  <a:pt x="32003" y="77724"/>
                </a:lnTo>
                <a:lnTo>
                  <a:pt x="16763" y="79248"/>
                </a:lnTo>
                <a:lnTo>
                  <a:pt x="0" y="79248"/>
                </a:lnTo>
                <a:lnTo>
                  <a:pt x="1524" y="80772"/>
                </a:lnTo>
                <a:close/>
              </a:path>
            </a:pathLst>
          </a:custGeom>
          <a:solidFill>
            <a:srgbClr val="000000"/>
          </a:solidFill>
        </p:spPr>
        <p:txBody>
          <a:bodyPr wrap="square" lIns="0" tIns="0" rIns="0" bIns="0" rtlCol="0">
            <a:noAutofit/>
          </a:bodyPr>
          <a:lstStyle/>
          <a:p>
            <a:endParaRPr sz="1631"/>
          </a:p>
        </p:txBody>
      </p:sp>
      <p:sp>
        <p:nvSpPr>
          <p:cNvPr id="90" name="object 90"/>
          <p:cNvSpPr/>
          <p:nvPr/>
        </p:nvSpPr>
        <p:spPr>
          <a:xfrm>
            <a:off x="4682975" y="3730935"/>
            <a:ext cx="67659" cy="24854"/>
          </a:xfrm>
          <a:custGeom>
            <a:avLst/>
            <a:gdLst/>
            <a:ahLst/>
            <a:cxnLst/>
            <a:rect l="l" t="t" r="r" b="b"/>
            <a:pathLst>
              <a:path w="74675" h="27432">
                <a:moveTo>
                  <a:pt x="73151" y="27432"/>
                </a:moveTo>
                <a:lnTo>
                  <a:pt x="74675" y="25908"/>
                </a:lnTo>
                <a:lnTo>
                  <a:pt x="1524" y="0"/>
                </a:lnTo>
                <a:lnTo>
                  <a:pt x="0" y="1524"/>
                </a:lnTo>
                <a:lnTo>
                  <a:pt x="73151" y="27432"/>
                </a:lnTo>
                <a:close/>
              </a:path>
            </a:pathLst>
          </a:custGeom>
          <a:solidFill>
            <a:srgbClr val="000000"/>
          </a:solidFill>
        </p:spPr>
        <p:txBody>
          <a:bodyPr wrap="square" lIns="0" tIns="0" rIns="0" bIns="0" rtlCol="0">
            <a:noAutofit/>
          </a:bodyPr>
          <a:lstStyle/>
          <a:p>
            <a:endParaRPr sz="1631"/>
          </a:p>
        </p:txBody>
      </p:sp>
      <p:sp>
        <p:nvSpPr>
          <p:cNvPr id="91" name="object 91"/>
          <p:cNvSpPr/>
          <p:nvPr/>
        </p:nvSpPr>
        <p:spPr>
          <a:xfrm>
            <a:off x="4682976" y="3584570"/>
            <a:ext cx="154649" cy="147745"/>
          </a:xfrm>
          <a:custGeom>
            <a:avLst/>
            <a:gdLst/>
            <a:ahLst/>
            <a:cxnLst/>
            <a:rect l="l" t="t" r="r" b="b"/>
            <a:pathLst>
              <a:path w="170687" h="163067">
                <a:moveTo>
                  <a:pt x="12191" y="156972"/>
                </a:moveTo>
                <a:lnTo>
                  <a:pt x="0" y="161543"/>
                </a:lnTo>
                <a:lnTo>
                  <a:pt x="1524" y="163067"/>
                </a:lnTo>
                <a:lnTo>
                  <a:pt x="12191" y="158496"/>
                </a:lnTo>
                <a:lnTo>
                  <a:pt x="30479" y="149351"/>
                </a:lnTo>
                <a:lnTo>
                  <a:pt x="39624" y="146303"/>
                </a:lnTo>
                <a:lnTo>
                  <a:pt x="42672" y="143255"/>
                </a:lnTo>
                <a:lnTo>
                  <a:pt x="48767" y="141731"/>
                </a:lnTo>
                <a:lnTo>
                  <a:pt x="64008" y="132587"/>
                </a:lnTo>
                <a:lnTo>
                  <a:pt x="79248" y="123443"/>
                </a:lnTo>
                <a:lnTo>
                  <a:pt x="92963" y="114300"/>
                </a:lnTo>
                <a:lnTo>
                  <a:pt x="106679" y="105155"/>
                </a:lnTo>
                <a:lnTo>
                  <a:pt x="112775" y="99060"/>
                </a:lnTo>
                <a:lnTo>
                  <a:pt x="114300" y="97536"/>
                </a:lnTo>
                <a:lnTo>
                  <a:pt x="117348" y="94487"/>
                </a:lnTo>
                <a:lnTo>
                  <a:pt x="128015" y="85343"/>
                </a:lnTo>
                <a:lnTo>
                  <a:pt x="129539" y="83819"/>
                </a:lnTo>
                <a:lnTo>
                  <a:pt x="132587" y="80772"/>
                </a:lnTo>
                <a:lnTo>
                  <a:pt x="137160" y="74675"/>
                </a:lnTo>
                <a:lnTo>
                  <a:pt x="132587" y="79248"/>
                </a:lnTo>
                <a:lnTo>
                  <a:pt x="129539" y="80772"/>
                </a:lnTo>
                <a:lnTo>
                  <a:pt x="128015" y="83819"/>
                </a:lnTo>
                <a:lnTo>
                  <a:pt x="117348" y="92963"/>
                </a:lnTo>
                <a:lnTo>
                  <a:pt x="114300" y="96012"/>
                </a:lnTo>
                <a:lnTo>
                  <a:pt x="111251" y="99060"/>
                </a:lnTo>
                <a:lnTo>
                  <a:pt x="105155" y="103631"/>
                </a:lnTo>
                <a:lnTo>
                  <a:pt x="92963" y="112775"/>
                </a:lnTo>
                <a:lnTo>
                  <a:pt x="79248" y="121919"/>
                </a:lnTo>
                <a:lnTo>
                  <a:pt x="64008" y="131063"/>
                </a:lnTo>
                <a:lnTo>
                  <a:pt x="47243" y="140208"/>
                </a:lnTo>
                <a:lnTo>
                  <a:pt x="42672" y="141731"/>
                </a:lnTo>
                <a:lnTo>
                  <a:pt x="41148" y="143255"/>
                </a:lnTo>
                <a:lnTo>
                  <a:pt x="38100" y="144779"/>
                </a:lnTo>
                <a:lnTo>
                  <a:pt x="28955" y="149351"/>
                </a:lnTo>
                <a:lnTo>
                  <a:pt x="12191" y="156972"/>
                </a:lnTo>
                <a:close/>
              </a:path>
              <a:path w="170687" h="163067">
                <a:moveTo>
                  <a:pt x="170687" y="0"/>
                </a:moveTo>
                <a:lnTo>
                  <a:pt x="167639" y="0"/>
                </a:lnTo>
                <a:lnTo>
                  <a:pt x="167639" y="10667"/>
                </a:lnTo>
                <a:lnTo>
                  <a:pt x="164591" y="21336"/>
                </a:lnTo>
                <a:lnTo>
                  <a:pt x="164591" y="24384"/>
                </a:lnTo>
                <a:lnTo>
                  <a:pt x="163067" y="27431"/>
                </a:lnTo>
                <a:lnTo>
                  <a:pt x="161543" y="32003"/>
                </a:lnTo>
                <a:lnTo>
                  <a:pt x="156972" y="44196"/>
                </a:lnTo>
                <a:lnTo>
                  <a:pt x="153924" y="48767"/>
                </a:lnTo>
                <a:lnTo>
                  <a:pt x="152400" y="50291"/>
                </a:lnTo>
                <a:lnTo>
                  <a:pt x="150875" y="53339"/>
                </a:lnTo>
                <a:lnTo>
                  <a:pt x="144779" y="64008"/>
                </a:lnTo>
                <a:lnTo>
                  <a:pt x="137160" y="74675"/>
                </a:lnTo>
                <a:lnTo>
                  <a:pt x="146303" y="65531"/>
                </a:lnTo>
                <a:lnTo>
                  <a:pt x="152400" y="54863"/>
                </a:lnTo>
                <a:lnTo>
                  <a:pt x="153924" y="51815"/>
                </a:lnTo>
                <a:lnTo>
                  <a:pt x="155448" y="48767"/>
                </a:lnTo>
                <a:lnTo>
                  <a:pt x="158496" y="44196"/>
                </a:lnTo>
                <a:lnTo>
                  <a:pt x="163067" y="33527"/>
                </a:lnTo>
                <a:lnTo>
                  <a:pt x="164591" y="27431"/>
                </a:lnTo>
                <a:lnTo>
                  <a:pt x="166115" y="24384"/>
                </a:lnTo>
                <a:lnTo>
                  <a:pt x="166115" y="22860"/>
                </a:lnTo>
                <a:lnTo>
                  <a:pt x="169163" y="10667"/>
                </a:lnTo>
                <a:lnTo>
                  <a:pt x="170687" y="0"/>
                </a:lnTo>
                <a:close/>
              </a:path>
            </a:pathLst>
          </a:custGeom>
          <a:solidFill>
            <a:srgbClr val="000000"/>
          </a:solidFill>
        </p:spPr>
        <p:txBody>
          <a:bodyPr wrap="square" lIns="0" tIns="0" rIns="0" bIns="0" rtlCol="0">
            <a:noAutofit/>
          </a:bodyPr>
          <a:lstStyle/>
          <a:p>
            <a:endParaRPr sz="1631"/>
          </a:p>
        </p:txBody>
      </p:sp>
      <p:sp>
        <p:nvSpPr>
          <p:cNvPr id="92" name="object 92"/>
          <p:cNvSpPr/>
          <p:nvPr/>
        </p:nvSpPr>
        <p:spPr>
          <a:xfrm>
            <a:off x="4265972" y="3753029"/>
            <a:ext cx="486043" cy="88372"/>
          </a:xfrm>
          <a:prstGeom prst="rect">
            <a:avLst/>
          </a:prstGeom>
          <a:blipFill>
            <a:blip r:embed="rId19" cstate="print"/>
            <a:stretch>
              <a:fillRect/>
            </a:stretch>
          </a:blipFill>
        </p:spPr>
        <p:txBody>
          <a:bodyPr wrap="square" lIns="0" tIns="0" rIns="0" bIns="0" rtlCol="0">
            <a:noAutofit/>
          </a:bodyPr>
          <a:lstStyle/>
          <a:p>
            <a:endParaRPr sz="1631"/>
          </a:p>
        </p:txBody>
      </p:sp>
      <p:sp>
        <p:nvSpPr>
          <p:cNvPr id="93" name="object 93"/>
          <p:cNvSpPr/>
          <p:nvPr/>
        </p:nvSpPr>
        <p:spPr>
          <a:xfrm>
            <a:off x="4267353" y="3754409"/>
            <a:ext cx="483281" cy="84228"/>
          </a:xfrm>
          <a:custGeom>
            <a:avLst/>
            <a:gdLst/>
            <a:ahLst/>
            <a:cxnLst/>
            <a:rect l="l" t="t" r="r" b="b"/>
            <a:pathLst>
              <a:path w="533399" h="92963">
                <a:moveTo>
                  <a:pt x="533399" y="0"/>
                </a:moveTo>
                <a:lnTo>
                  <a:pt x="0" y="92963"/>
                </a:lnTo>
                <a:lnTo>
                  <a:pt x="44196" y="92963"/>
                </a:lnTo>
                <a:lnTo>
                  <a:pt x="48767" y="91439"/>
                </a:lnTo>
                <a:lnTo>
                  <a:pt x="71627" y="91439"/>
                </a:lnTo>
                <a:lnTo>
                  <a:pt x="108203" y="89915"/>
                </a:lnTo>
                <a:lnTo>
                  <a:pt x="124967" y="88391"/>
                </a:lnTo>
                <a:lnTo>
                  <a:pt x="143255" y="86867"/>
                </a:lnTo>
                <a:lnTo>
                  <a:pt x="176784" y="83820"/>
                </a:lnTo>
                <a:lnTo>
                  <a:pt x="193548" y="82296"/>
                </a:lnTo>
                <a:lnTo>
                  <a:pt x="202691" y="80772"/>
                </a:lnTo>
                <a:lnTo>
                  <a:pt x="210312" y="80772"/>
                </a:lnTo>
                <a:lnTo>
                  <a:pt x="219455" y="79248"/>
                </a:lnTo>
                <a:lnTo>
                  <a:pt x="227075" y="77724"/>
                </a:lnTo>
                <a:lnTo>
                  <a:pt x="243839" y="76200"/>
                </a:lnTo>
                <a:lnTo>
                  <a:pt x="277367" y="71627"/>
                </a:lnTo>
                <a:lnTo>
                  <a:pt x="292608" y="68579"/>
                </a:lnTo>
                <a:lnTo>
                  <a:pt x="307848" y="65532"/>
                </a:lnTo>
                <a:lnTo>
                  <a:pt x="338327" y="59436"/>
                </a:lnTo>
                <a:lnTo>
                  <a:pt x="368807" y="53339"/>
                </a:lnTo>
                <a:lnTo>
                  <a:pt x="376427" y="50291"/>
                </a:lnTo>
                <a:lnTo>
                  <a:pt x="379475" y="50291"/>
                </a:lnTo>
                <a:lnTo>
                  <a:pt x="384047" y="48767"/>
                </a:lnTo>
                <a:lnTo>
                  <a:pt x="399287" y="45720"/>
                </a:lnTo>
                <a:lnTo>
                  <a:pt x="426719" y="36575"/>
                </a:lnTo>
                <a:lnTo>
                  <a:pt x="429767" y="36575"/>
                </a:lnTo>
                <a:lnTo>
                  <a:pt x="434339" y="35051"/>
                </a:lnTo>
                <a:lnTo>
                  <a:pt x="440435" y="33527"/>
                </a:lnTo>
                <a:lnTo>
                  <a:pt x="455675" y="28956"/>
                </a:lnTo>
                <a:lnTo>
                  <a:pt x="469391" y="24384"/>
                </a:lnTo>
                <a:lnTo>
                  <a:pt x="475487" y="21336"/>
                </a:lnTo>
                <a:lnTo>
                  <a:pt x="483107" y="18287"/>
                </a:lnTo>
                <a:lnTo>
                  <a:pt x="509015" y="9144"/>
                </a:lnTo>
                <a:lnTo>
                  <a:pt x="533399" y="0"/>
                </a:lnTo>
                <a:close/>
              </a:path>
            </a:pathLst>
          </a:custGeom>
          <a:solidFill>
            <a:srgbClr val="000000"/>
          </a:solidFill>
        </p:spPr>
        <p:txBody>
          <a:bodyPr wrap="square" lIns="0" tIns="0" rIns="0" bIns="0" rtlCol="0">
            <a:noAutofit/>
          </a:bodyPr>
          <a:lstStyle/>
          <a:p>
            <a:endParaRPr sz="1631"/>
          </a:p>
        </p:txBody>
      </p:sp>
      <p:sp>
        <p:nvSpPr>
          <p:cNvPr id="94" name="object 94"/>
          <p:cNvSpPr/>
          <p:nvPr/>
        </p:nvSpPr>
        <p:spPr>
          <a:xfrm>
            <a:off x="4265972" y="3753029"/>
            <a:ext cx="486043" cy="88372"/>
          </a:xfrm>
          <a:prstGeom prst="rect">
            <a:avLst/>
          </a:prstGeom>
          <a:blipFill>
            <a:blip r:embed="rId19" cstate="print"/>
            <a:stretch>
              <a:fillRect/>
            </a:stretch>
          </a:blipFill>
        </p:spPr>
        <p:txBody>
          <a:bodyPr wrap="square" lIns="0" tIns="0" rIns="0" bIns="0" rtlCol="0">
            <a:noAutofit/>
          </a:bodyPr>
          <a:lstStyle/>
          <a:p>
            <a:endParaRPr sz="1631"/>
          </a:p>
        </p:txBody>
      </p:sp>
      <p:sp>
        <p:nvSpPr>
          <p:cNvPr id="95" name="object 95"/>
          <p:cNvSpPr/>
          <p:nvPr/>
        </p:nvSpPr>
        <p:spPr>
          <a:xfrm>
            <a:off x="4749253" y="3584570"/>
            <a:ext cx="172601" cy="169838"/>
          </a:xfrm>
          <a:custGeom>
            <a:avLst/>
            <a:gdLst/>
            <a:ahLst/>
            <a:cxnLst/>
            <a:rect l="l" t="t" r="r" b="b"/>
            <a:pathLst>
              <a:path w="190500" h="187451">
                <a:moveTo>
                  <a:pt x="1524" y="187451"/>
                </a:moveTo>
                <a:lnTo>
                  <a:pt x="4572" y="185927"/>
                </a:lnTo>
                <a:lnTo>
                  <a:pt x="27432" y="175260"/>
                </a:lnTo>
                <a:lnTo>
                  <a:pt x="36575" y="170687"/>
                </a:lnTo>
                <a:lnTo>
                  <a:pt x="47244" y="166115"/>
                </a:lnTo>
                <a:lnTo>
                  <a:pt x="56387" y="160019"/>
                </a:lnTo>
                <a:lnTo>
                  <a:pt x="62484" y="156972"/>
                </a:lnTo>
                <a:lnTo>
                  <a:pt x="67056" y="155448"/>
                </a:lnTo>
                <a:lnTo>
                  <a:pt x="85344" y="144779"/>
                </a:lnTo>
                <a:lnTo>
                  <a:pt x="92963" y="138684"/>
                </a:lnTo>
                <a:lnTo>
                  <a:pt x="102108" y="134112"/>
                </a:lnTo>
                <a:lnTo>
                  <a:pt x="117348" y="121919"/>
                </a:lnTo>
                <a:lnTo>
                  <a:pt x="131063" y="111251"/>
                </a:lnTo>
                <a:lnTo>
                  <a:pt x="137160" y="105155"/>
                </a:lnTo>
                <a:lnTo>
                  <a:pt x="143256" y="100584"/>
                </a:lnTo>
                <a:lnTo>
                  <a:pt x="153924" y="88391"/>
                </a:lnTo>
                <a:lnTo>
                  <a:pt x="163067" y="76200"/>
                </a:lnTo>
                <a:lnTo>
                  <a:pt x="167639" y="70103"/>
                </a:lnTo>
                <a:lnTo>
                  <a:pt x="170687" y="64008"/>
                </a:lnTo>
                <a:lnTo>
                  <a:pt x="175260" y="57912"/>
                </a:lnTo>
                <a:lnTo>
                  <a:pt x="178308" y="51815"/>
                </a:lnTo>
                <a:lnTo>
                  <a:pt x="179832" y="45719"/>
                </a:lnTo>
                <a:lnTo>
                  <a:pt x="182879" y="39624"/>
                </a:lnTo>
                <a:lnTo>
                  <a:pt x="184403" y="32003"/>
                </a:lnTo>
                <a:lnTo>
                  <a:pt x="185927" y="28955"/>
                </a:lnTo>
                <a:lnTo>
                  <a:pt x="187451" y="25908"/>
                </a:lnTo>
                <a:lnTo>
                  <a:pt x="188975" y="13715"/>
                </a:lnTo>
                <a:lnTo>
                  <a:pt x="190500" y="0"/>
                </a:lnTo>
                <a:lnTo>
                  <a:pt x="188975" y="0"/>
                </a:lnTo>
                <a:lnTo>
                  <a:pt x="187451" y="12191"/>
                </a:lnTo>
                <a:lnTo>
                  <a:pt x="185927" y="25908"/>
                </a:lnTo>
                <a:lnTo>
                  <a:pt x="184403" y="28955"/>
                </a:lnTo>
                <a:lnTo>
                  <a:pt x="182879" y="32003"/>
                </a:lnTo>
                <a:lnTo>
                  <a:pt x="181356" y="38100"/>
                </a:lnTo>
                <a:lnTo>
                  <a:pt x="178308" y="44196"/>
                </a:lnTo>
                <a:lnTo>
                  <a:pt x="176784" y="51815"/>
                </a:lnTo>
                <a:lnTo>
                  <a:pt x="176784" y="50291"/>
                </a:lnTo>
                <a:lnTo>
                  <a:pt x="173736" y="56387"/>
                </a:lnTo>
                <a:lnTo>
                  <a:pt x="170687" y="62484"/>
                </a:lnTo>
                <a:lnTo>
                  <a:pt x="166115" y="68579"/>
                </a:lnTo>
                <a:lnTo>
                  <a:pt x="161544" y="74675"/>
                </a:lnTo>
                <a:lnTo>
                  <a:pt x="152400" y="86867"/>
                </a:lnTo>
                <a:lnTo>
                  <a:pt x="141732" y="99060"/>
                </a:lnTo>
                <a:lnTo>
                  <a:pt x="135636" y="103631"/>
                </a:lnTo>
                <a:lnTo>
                  <a:pt x="129539" y="109727"/>
                </a:lnTo>
                <a:lnTo>
                  <a:pt x="115824" y="121919"/>
                </a:lnTo>
                <a:lnTo>
                  <a:pt x="100584" y="132587"/>
                </a:lnTo>
                <a:lnTo>
                  <a:pt x="92963" y="137160"/>
                </a:lnTo>
                <a:lnTo>
                  <a:pt x="83820" y="143255"/>
                </a:lnTo>
                <a:lnTo>
                  <a:pt x="67056" y="153924"/>
                </a:lnTo>
                <a:lnTo>
                  <a:pt x="60960" y="155448"/>
                </a:lnTo>
                <a:lnTo>
                  <a:pt x="56387" y="158496"/>
                </a:lnTo>
                <a:lnTo>
                  <a:pt x="47244" y="164591"/>
                </a:lnTo>
                <a:lnTo>
                  <a:pt x="36575" y="169163"/>
                </a:lnTo>
                <a:lnTo>
                  <a:pt x="25908" y="173736"/>
                </a:lnTo>
                <a:lnTo>
                  <a:pt x="4572" y="184403"/>
                </a:lnTo>
                <a:lnTo>
                  <a:pt x="0" y="187451"/>
                </a:lnTo>
                <a:lnTo>
                  <a:pt x="1524" y="187451"/>
                </a:lnTo>
                <a:close/>
              </a:path>
            </a:pathLst>
          </a:custGeom>
          <a:solidFill>
            <a:srgbClr val="000000"/>
          </a:solidFill>
        </p:spPr>
        <p:txBody>
          <a:bodyPr wrap="square" lIns="0" tIns="0" rIns="0" bIns="0" rtlCol="0">
            <a:noAutofit/>
          </a:bodyPr>
          <a:lstStyle/>
          <a:p>
            <a:endParaRPr sz="1631"/>
          </a:p>
        </p:txBody>
      </p:sp>
      <p:sp>
        <p:nvSpPr>
          <p:cNvPr id="96" name="object 96"/>
          <p:cNvSpPr/>
          <p:nvPr/>
        </p:nvSpPr>
        <p:spPr>
          <a:xfrm>
            <a:off x="4623601" y="3708843"/>
            <a:ext cx="60755" cy="23473"/>
          </a:xfrm>
          <a:custGeom>
            <a:avLst/>
            <a:gdLst/>
            <a:ahLst/>
            <a:cxnLst/>
            <a:rect l="l" t="t" r="r" b="b"/>
            <a:pathLst>
              <a:path w="67056" h="25907">
                <a:moveTo>
                  <a:pt x="0" y="0"/>
                </a:moveTo>
                <a:lnTo>
                  <a:pt x="0" y="1524"/>
                </a:lnTo>
                <a:lnTo>
                  <a:pt x="65532" y="25907"/>
                </a:lnTo>
                <a:lnTo>
                  <a:pt x="67056" y="24383"/>
                </a:lnTo>
                <a:lnTo>
                  <a:pt x="0" y="0"/>
                </a:lnTo>
                <a:close/>
              </a:path>
            </a:pathLst>
          </a:custGeom>
          <a:solidFill>
            <a:srgbClr val="000000"/>
          </a:solidFill>
        </p:spPr>
        <p:txBody>
          <a:bodyPr wrap="square" lIns="0" tIns="0" rIns="0" bIns="0" rtlCol="0">
            <a:noAutofit/>
          </a:bodyPr>
          <a:lstStyle/>
          <a:p>
            <a:endParaRPr sz="1631"/>
          </a:p>
        </p:txBody>
      </p:sp>
      <p:sp>
        <p:nvSpPr>
          <p:cNvPr id="97" name="object 97"/>
          <p:cNvSpPr/>
          <p:nvPr/>
        </p:nvSpPr>
        <p:spPr>
          <a:xfrm>
            <a:off x="4623600" y="3584570"/>
            <a:ext cx="133938" cy="125653"/>
          </a:xfrm>
          <a:custGeom>
            <a:avLst/>
            <a:gdLst/>
            <a:ahLst/>
            <a:cxnLst/>
            <a:rect l="l" t="t" r="r" b="b"/>
            <a:pathLst>
              <a:path w="147828" h="138684">
                <a:moveTo>
                  <a:pt x="0" y="137160"/>
                </a:moveTo>
                <a:lnTo>
                  <a:pt x="0" y="138684"/>
                </a:lnTo>
                <a:lnTo>
                  <a:pt x="16763" y="131063"/>
                </a:lnTo>
                <a:lnTo>
                  <a:pt x="24384" y="126491"/>
                </a:lnTo>
                <a:lnTo>
                  <a:pt x="33528" y="123443"/>
                </a:lnTo>
                <a:lnTo>
                  <a:pt x="47244" y="115824"/>
                </a:lnTo>
                <a:lnTo>
                  <a:pt x="54863" y="111251"/>
                </a:lnTo>
                <a:lnTo>
                  <a:pt x="62484" y="108203"/>
                </a:lnTo>
                <a:lnTo>
                  <a:pt x="74675" y="99060"/>
                </a:lnTo>
                <a:lnTo>
                  <a:pt x="77724" y="97536"/>
                </a:lnTo>
                <a:lnTo>
                  <a:pt x="80772" y="94487"/>
                </a:lnTo>
                <a:lnTo>
                  <a:pt x="86868" y="91439"/>
                </a:lnTo>
                <a:lnTo>
                  <a:pt x="97536" y="82296"/>
                </a:lnTo>
                <a:lnTo>
                  <a:pt x="102108" y="79248"/>
                </a:lnTo>
                <a:lnTo>
                  <a:pt x="106680" y="74675"/>
                </a:lnTo>
                <a:lnTo>
                  <a:pt x="115824" y="65531"/>
                </a:lnTo>
                <a:lnTo>
                  <a:pt x="118872" y="60960"/>
                </a:lnTo>
                <a:lnTo>
                  <a:pt x="123444" y="56387"/>
                </a:lnTo>
                <a:lnTo>
                  <a:pt x="126492" y="51815"/>
                </a:lnTo>
                <a:lnTo>
                  <a:pt x="129540" y="47243"/>
                </a:lnTo>
                <a:lnTo>
                  <a:pt x="135636" y="38100"/>
                </a:lnTo>
                <a:lnTo>
                  <a:pt x="140208" y="28955"/>
                </a:lnTo>
                <a:lnTo>
                  <a:pt x="143256" y="19812"/>
                </a:lnTo>
                <a:lnTo>
                  <a:pt x="144780" y="13715"/>
                </a:lnTo>
                <a:lnTo>
                  <a:pt x="144780" y="12191"/>
                </a:lnTo>
                <a:lnTo>
                  <a:pt x="146304" y="9143"/>
                </a:lnTo>
                <a:lnTo>
                  <a:pt x="147828" y="0"/>
                </a:lnTo>
                <a:lnTo>
                  <a:pt x="146304" y="0"/>
                </a:lnTo>
                <a:lnTo>
                  <a:pt x="144780" y="9143"/>
                </a:lnTo>
                <a:lnTo>
                  <a:pt x="143256" y="12191"/>
                </a:lnTo>
                <a:lnTo>
                  <a:pt x="143256" y="13715"/>
                </a:lnTo>
                <a:lnTo>
                  <a:pt x="141732" y="18287"/>
                </a:lnTo>
                <a:lnTo>
                  <a:pt x="138684" y="28955"/>
                </a:lnTo>
                <a:lnTo>
                  <a:pt x="134112" y="38100"/>
                </a:lnTo>
                <a:lnTo>
                  <a:pt x="128016" y="47243"/>
                </a:lnTo>
                <a:lnTo>
                  <a:pt x="124968" y="51815"/>
                </a:lnTo>
                <a:lnTo>
                  <a:pt x="121920" y="56387"/>
                </a:lnTo>
                <a:lnTo>
                  <a:pt x="118872" y="59436"/>
                </a:lnTo>
                <a:lnTo>
                  <a:pt x="114300" y="64008"/>
                </a:lnTo>
                <a:lnTo>
                  <a:pt x="106680" y="73151"/>
                </a:lnTo>
                <a:lnTo>
                  <a:pt x="100584" y="77724"/>
                </a:lnTo>
                <a:lnTo>
                  <a:pt x="96012" y="80772"/>
                </a:lnTo>
                <a:lnTo>
                  <a:pt x="85344" y="89915"/>
                </a:lnTo>
                <a:lnTo>
                  <a:pt x="79248" y="94487"/>
                </a:lnTo>
                <a:lnTo>
                  <a:pt x="76200" y="96012"/>
                </a:lnTo>
                <a:lnTo>
                  <a:pt x="73151" y="97536"/>
                </a:lnTo>
                <a:lnTo>
                  <a:pt x="60960" y="106679"/>
                </a:lnTo>
                <a:lnTo>
                  <a:pt x="53340" y="109727"/>
                </a:lnTo>
                <a:lnTo>
                  <a:pt x="47244" y="114300"/>
                </a:lnTo>
                <a:lnTo>
                  <a:pt x="32004" y="121919"/>
                </a:lnTo>
                <a:lnTo>
                  <a:pt x="24384" y="124967"/>
                </a:lnTo>
                <a:lnTo>
                  <a:pt x="16763" y="129539"/>
                </a:lnTo>
                <a:lnTo>
                  <a:pt x="0" y="137160"/>
                </a:lnTo>
                <a:close/>
              </a:path>
            </a:pathLst>
          </a:custGeom>
          <a:solidFill>
            <a:srgbClr val="000000"/>
          </a:solidFill>
        </p:spPr>
        <p:txBody>
          <a:bodyPr wrap="square" lIns="0" tIns="0" rIns="0" bIns="0" rtlCol="0">
            <a:noAutofit/>
          </a:bodyPr>
          <a:lstStyle/>
          <a:p>
            <a:endParaRPr sz="1631"/>
          </a:p>
        </p:txBody>
      </p:sp>
      <p:sp>
        <p:nvSpPr>
          <p:cNvPr id="98" name="object 98"/>
          <p:cNvSpPr/>
          <p:nvPr/>
        </p:nvSpPr>
        <p:spPr>
          <a:xfrm>
            <a:off x="4587700" y="3585260"/>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99" name="object 99"/>
          <p:cNvSpPr/>
          <p:nvPr/>
        </p:nvSpPr>
        <p:spPr>
          <a:xfrm>
            <a:off x="3695700" y="3585260"/>
            <a:ext cx="77324" cy="0"/>
          </a:xfrm>
          <a:custGeom>
            <a:avLst/>
            <a:gdLst/>
            <a:ahLst/>
            <a:cxnLst/>
            <a:rect l="l" t="t" r="r" b="b"/>
            <a:pathLst>
              <a:path w="85343">
                <a:moveTo>
                  <a:pt x="0" y="0"/>
                </a:moveTo>
                <a:lnTo>
                  <a:pt x="85343" y="0"/>
                </a:lnTo>
              </a:path>
            </a:pathLst>
          </a:custGeom>
          <a:ln w="2794">
            <a:solidFill>
              <a:srgbClr val="000000"/>
            </a:solidFill>
          </a:ln>
        </p:spPr>
        <p:txBody>
          <a:bodyPr wrap="square" lIns="0" tIns="0" rIns="0" bIns="0" rtlCol="0">
            <a:noAutofit/>
          </a:bodyPr>
          <a:lstStyle/>
          <a:p>
            <a:endParaRPr sz="1631"/>
          </a:p>
        </p:txBody>
      </p:sp>
      <p:sp>
        <p:nvSpPr>
          <p:cNvPr id="100" name="object 100"/>
          <p:cNvSpPr/>
          <p:nvPr/>
        </p:nvSpPr>
        <p:spPr>
          <a:xfrm>
            <a:off x="4265972" y="3731741"/>
            <a:ext cx="1381" cy="35671"/>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sz="1631"/>
          </a:p>
        </p:txBody>
      </p:sp>
      <p:sp>
        <p:nvSpPr>
          <p:cNvPr id="101" name="object 101"/>
          <p:cNvSpPr/>
          <p:nvPr/>
        </p:nvSpPr>
        <p:spPr>
          <a:xfrm>
            <a:off x="4265972" y="3802162"/>
            <a:ext cx="1381" cy="35671"/>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sz="1631"/>
          </a:p>
        </p:txBody>
      </p:sp>
      <p:sp>
        <p:nvSpPr>
          <p:cNvPr id="102" name="object 102"/>
          <p:cNvSpPr/>
          <p:nvPr/>
        </p:nvSpPr>
        <p:spPr>
          <a:xfrm>
            <a:off x="4265972" y="3767642"/>
            <a:ext cx="1381" cy="34290"/>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sz="1631"/>
          </a:p>
        </p:txBody>
      </p:sp>
      <p:sp>
        <p:nvSpPr>
          <p:cNvPr id="103" name="object 103"/>
          <p:cNvSpPr/>
          <p:nvPr/>
        </p:nvSpPr>
        <p:spPr>
          <a:xfrm>
            <a:off x="4265972" y="3698601"/>
            <a:ext cx="1381" cy="32909"/>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sz="1631"/>
          </a:p>
        </p:txBody>
      </p:sp>
      <p:sp>
        <p:nvSpPr>
          <p:cNvPr id="104" name="object 104"/>
          <p:cNvSpPr/>
          <p:nvPr/>
        </p:nvSpPr>
        <p:spPr>
          <a:xfrm>
            <a:off x="4265972" y="3663276"/>
            <a:ext cx="226452" cy="37282"/>
          </a:xfrm>
          <a:custGeom>
            <a:avLst/>
            <a:gdLst/>
            <a:ahLst/>
            <a:cxnLst/>
            <a:rect l="l" t="t" r="r" b="b"/>
            <a:pathLst>
              <a:path w="249936" h="41148">
                <a:moveTo>
                  <a:pt x="1524" y="41148"/>
                </a:moveTo>
                <a:lnTo>
                  <a:pt x="18287" y="41148"/>
                </a:lnTo>
                <a:lnTo>
                  <a:pt x="36575" y="39624"/>
                </a:lnTo>
                <a:lnTo>
                  <a:pt x="53339" y="39624"/>
                </a:lnTo>
                <a:lnTo>
                  <a:pt x="70103" y="38100"/>
                </a:lnTo>
                <a:lnTo>
                  <a:pt x="86868" y="36575"/>
                </a:lnTo>
                <a:lnTo>
                  <a:pt x="103632" y="35051"/>
                </a:lnTo>
                <a:lnTo>
                  <a:pt x="118872" y="33528"/>
                </a:lnTo>
                <a:lnTo>
                  <a:pt x="128015" y="32004"/>
                </a:lnTo>
                <a:lnTo>
                  <a:pt x="135636" y="30480"/>
                </a:lnTo>
                <a:lnTo>
                  <a:pt x="150875" y="27432"/>
                </a:lnTo>
                <a:lnTo>
                  <a:pt x="166115" y="24384"/>
                </a:lnTo>
                <a:lnTo>
                  <a:pt x="172212" y="22860"/>
                </a:lnTo>
                <a:lnTo>
                  <a:pt x="179832" y="21336"/>
                </a:lnTo>
                <a:lnTo>
                  <a:pt x="187451" y="19812"/>
                </a:lnTo>
                <a:lnTo>
                  <a:pt x="195072" y="18287"/>
                </a:lnTo>
                <a:lnTo>
                  <a:pt x="208787" y="13716"/>
                </a:lnTo>
                <a:lnTo>
                  <a:pt x="224027" y="10668"/>
                </a:lnTo>
                <a:lnTo>
                  <a:pt x="236220" y="6096"/>
                </a:lnTo>
                <a:lnTo>
                  <a:pt x="249936" y="1524"/>
                </a:lnTo>
                <a:lnTo>
                  <a:pt x="249936" y="0"/>
                </a:lnTo>
                <a:lnTo>
                  <a:pt x="236220" y="4572"/>
                </a:lnTo>
                <a:lnTo>
                  <a:pt x="222503" y="9144"/>
                </a:lnTo>
                <a:lnTo>
                  <a:pt x="208787" y="12192"/>
                </a:lnTo>
                <a:lnTo>
                  <a:pt x="195072" y="16763"/>
                </a:lnTo>
                <a:lnTo>
                  <a:pt x="187451" y="18287"/>
                </a:lnTo>
                <a:lnTo>
                  <a:pt x="179832" y="19812"/>
                </a:lnTo>
                <a:lnTo>
                  <a:pt x="172212" y="21336"/>
                </a:lnTo>
                <a:lnTo>
                  <a:pt x="166115" y="22860"/>
                </a:lnTo>
                <a:lnTo>
                  <a:pt x="150875" y="25908"/>
                </a:lnTo>
                <a:lnTo>
                  <a:pt x="135636" y="28956"/>
                </a:lnTo>
                <a:lnTo>
                  <a:pt x="126491" y="30480"/>
                </a:lnTo>
                <a:lnTo>
                  <a:pt x="118872" y="30480"/>
                </a:lnTo>
                <a:lnTo>
                  <a:pt x="103632" y="33528"/>
                </a:lnTo>
                <a:lnTo>
                  <a:pt x="86868" y="35051"/>
                </a:lnTo>
                <a:lnTo>
                  <a:pt x="70103" y="36575"/>
                </a:lnTo>
                <a:lnTo>
                  <a:pt x="53339" y="38100"/>
                </a:lnTo>
                <a:lnTo>
                  <a:pt x="36575" y="38100"/>
                </a:lnTo>
                <a:lnTo>
                  <a:pt x="18287" y="39624"/>
                </a:lnTo>
                <a:lnTo>
                  <a:pt x="0" y="39624"/>
                </a:lnTo>
                <a:lnTo>
                  <a:pt x="1524" y="41148"/>
                </a:lnTo>
                <a:close/>
              </a:path>
            </a:pathLst>
          </a:custGeom>
          <a:solidFill>
            <a:srgbClr val="000000"/>
          </a:solidFill>
        </p:spPr>
        <p:txBody>
          <a:bodyPr wrap="square" lIns="0" tIns="0" rIns="0" bIns="0" rtlCol="0">
            <a:noAutofit/>
          </a:bodyPr>
          <a:lstStyle/>
          <a:p>
            <a:endParaRPr sz="1631"/>
          </a:p>
        </p:txBody>
      </p:sp>
      <p:sp>
        <p:nvSpPr>
          <p:cNvPr id="105" name="object 105"/>
          <p:cNvSpPr/>
          <p:nvPr/>
        </p:nvSpPr>
        <p:spPr>
          <a:xfrm>
            <a:off x="4492424" y="3663276"/>
            <a:ext cx="63516" cy="23474"/>
          </a:xfrm>
          <a:custGeom>
            <a:avLst/>
            <a:gdLst/>
            <a:ahLst/>
            <a:cxnLst/>
            <a:rect l="l" t="t" r="r" b="b"/>
            <a:pathLst>
              <a:path w="70103" h="25908">
                <a:moveTo>
                  <a:pt x="70103" y="25908"/>
                </a:moveTo>
                <a:lnTo>
                  <a:pt x="70103" y="24384"/>
                </a:lnTo>
                <a:lnTo>
                  <a:pt x="0" y="0"/>
                </a:lnTo>
                <a:lnTo>
                  <a:pt x="0" y="1524"/>
                </a:lnTo>
                <a:lnTo>
                  <a:pt x="70103" y="25908"/>
                </a:lnTo>
                <a:close/>
              </a:path>
            </a:pathLst>
          </a:custGeom>
          <a:solidFill>
            <a:srgbClr val="000000"/>
          </a:solidFill>
        </p:spPr>
        <p:txBody>
          <a:bodyPr wrap="square" lIns="0" tIns="0" rIns="0" bIns="0" rtlCol="0">
            <a:noAutofit/>
          </a:bodyPr>
          <a:lstStyle/>
          <a:p>
            <a:endParaRPr sz="1631"/>
          </a:p>
        </p:txBody>
      </p:sp>
      <p:sp>
        <p:nvSpPr>
          <p:cNvPr id="106" name="object 106"/>
          <p:cNvSpPr/>
          <p:nvPr/>
        </p:nvSpPr>
        <p:spPr>
          <a:xfrm>
            <a:off x="4757538" y="3585260"/>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107" name="object 107"/>
          <p:cNvSpPr/>
          <p:nvPr/>
        </p:nvSpPr>
        <p:spPr>
          <a:xfrm>
            <a:off x="3800641" y="3762694"/>
            <a:ext cx="466711" cy="77324"/>
          </a:xfrm>
          <a:custGeom>
            <a:avLst/>
            <a:gdLst/>
            <a:ahLst/>
            <a:cxnLst/>
            <a:rect l="l" t="t" r="r" b="b"/>
            <a:pathLst>
              <a:path w="515111" h="85343">
                <a:moveTo>
                  <a:pt x="515111" y="83819"/>
                </a:moveTo>
                <a:lnTo>
                  <a:pt x="512063" y="83819"/>
                </a:lnTo>
                <a:lnTo>
                  <a:pt x="473963" y="82295"/>
                </a:lnTo>
                <a:lnTo>
                  <a:pt x="435863" y="82295"/>
                </a:lnTo>
                <a:lnTo>
                  <a:pt x="400811" y="79247"/>
                </a:lnTo>
                <a:lnTo>
                  <a:pt x="365759" y="77723"/>
                </a:lnTo>
                <a:lnTo>
                  <a:pt x="330707" y="74675"/>
                </a:lnTo>
                <a:lnTo>
                  <a:pt x="295656" y="71627"/>
                </a:lnTo>
                <a:lnTo>
                  <a:pt x="263652" y="67055"/>
                </a:lnTo>
                <a:lnTo>
                  <a:pt x="231648" y="62483"/>
                </a:lnTo>
                <a:lnTo>
                  <a:pt x="198119" y="56387"/>
                </a:lnTo>
                <a:lnTo>
                  <a:pt x="167640" y="50291"/>
                </a:lnTo>
                <a:lnTo>
                  <a:pt x="138684" y="42671"/>
                </a:lnTo>
                <a:lnTo>
                  <a:pt x="109728" y="35051"/>
                </a:lnTo>
                <a:lnTo>
                  <a:pt x="80772" y="27431"/>
                </a:lnTo>
                <a:lnTo>
                  <a:pt x="53340" y="18287"/>
                </a:lnTo>
                <a:lnTo>
                  <a:pt x="25907" y="9143"/>
                </a:lnTo>
                <a:lnTo>
                  <a:pt x="0" y="0"/>
                </a:lnTo>
                <a:lnTo>
                  <a:pt x="0" y="1523"/>
                </a:lnTo>
                <a:lnTo>
                  <a:pt x="25907" y="10667"/>
                </a:lnTo>
                <a:lnTo>
                  <a:pt x="53340" y="19812"/>
                </a:lnTo>
                <a:lnTo>
                  <a:pt x="80772" y="28955"/>
                </a:lnTo>
                <a:lnTo>
                  <a:pt x="109728" y="36575"/>
                </a:lnTo>
                <a:lnTo>
                  <a:pt x="138684" y="44195"/>
                </a:lnTo>
                <a:lnTo>
                  <a:pt x="167640" y="51815"/>
                </a:lnTo>
                <a:lnTo>
                  <a:pt x="198119" y="57912"/>
                </a:lnTo>
                <a:lnTo>
                  <a:pt x="230124" y="64007"/>
                </a:lnTo>
                <a:lnTo>
                  <a:pt x="262128" y="68579"/>
                </a:lnTo>
                <a:lnTo>
                  <a:pt x="295656" y="73151"/>
                </a:lnTo>
                <a:lnTo>
                  <a:pt x="330707" y="76200"/>
                </a:lnTo>
                <a:lnTo>
                  <a:pt x="364235" y="79247"/>
                </a:lnTo>
                <a:lnTo>
                  <a:pt x="400811" y="82295"/>
                </a:lnTo>
                <a:lnTo>
                  <a:pt x="435863" y="83819"/>
                </a:lnTo>
                <a:lnTo>
                  <a:pt x="473963" y="83819"/>
                </a:lnTo>
                <a:lnTo>
                  <a:pt x="512063" y="85343"/>
                </a:lnTo>
                <a:lnTo>
                  <a:pt x="515111" y="83819"/>
                </a:lnTo>
                <a:close/>
              </a:path>
            </a:pathLst>
          </a:custGeom>
          <a:solidFill>
            <a:srgbClr val="000000"/>
          </a:solidFill>
        </p:spPr>
        <p:txBody>
          <a:bodyPr wrap="square" lIns="0" tIns="0" rIns="0" bIns="0" rtlCol="0">
            <a:noAutofit/>
          </a:bodyPr>
          <a:lstStyle/>
          <a:p>
            <a:endParaRPr sz="1631"/>
          </a:p>
        </p:txBody>
      </p:sp>
      <p:sp>
        <p:nvSpPr>
          <p:cNvPr id="108" name="object 108"/>
          <p:cNvSpPr/>
          <p:nvPr/>
        </p:nvSpPr>
        <p:spPr>
          <a:xfrm>
            <a:off x="3694318" y="3432682"/>
            <a:ext cx="146365" cy="151888"/>
          </a:xfrm>
          <a:custGeom>
            <a:avLst/>
            <a:gdLst/>
            <a:ahLst/>
            <a:cxnLst/>
            <a:rect l="l" t="t" r="r" b="b"/>
            <a:pathLst>
              <a:path w="161544" h="167639">
                <a:moveTo>
                  <a:pt x="0" y="167639"/>
                </a:moveTo>
                <a:lnTo>
                  <a:pt x="1523" y="167639"/>
                </a:lnTo>
                <a:lnTo>
                  <a:pt x="3047" y="155448"/>
                </a:lnTo>
                <a:lnTo>
                  <a:pt x="3047" y="153924"/>
                </a:lnTo>
                <a:lnTo>
                  <a:pt x="7619" y="135636"/>
                </a:lnTo>
                <a:lnTo>
                  <a:pt x="9143" y="124967"/>
                </a:lnTo>
                <a:lnTo>
                  <a:pt x="13715" y="115824"/>
                </a:lnTo>
                <a:lnTo>
                  <a:pt x="18287" y="106679"/>
                </a:lnTo>
                <a:lnTo>
                  <a:pt x="24383" y="97536"/>
                </a:lnTo>
                <a:lnTo>
                  <a:pt x="30479" y="89915"/>
                </a:lnTo>
                <a:lnTo>
                  <a:pt x="38100" y="80771"/>
                </a:lnTo>
                <a:lnTo>
                  <a:pt x="47243" y="71627"/>
                </a:lnTo>
                <a:lnTo>
                  <a:pt x="56387" y="64007"/>
                </a:lnTo>
                <a:lnTo>
                  <a:pt x="65531" y="54863"/>
                </a:lnTo>
                <a:lnTo>
                  <a:pt x="77723" y="47243"/>
                </a:lnTo>
                <a:lnTo>
                  <a:pt x="88391" y="39624"/>
                </a:lnTo>
                <a:lnTo>
                  <a:pt x="102107" y="32003"/>
                </a:lnTo>
                <a:lnTo>
                  <a:pt x="115823" y="24383"/>
                </a:lnTo>
                <a:lnTo>
                  <a:pt x="129539" y="16763"/>
                </a:lnTo>
                <a:lnTo>
                  <a:pt x="144779" y="9143"/>
                </a:lnTo>
                <a:lnTo>
                  <a:pt x="161544" y="1524"/>
                </a:lnTo>
                <a:lnTo>
                  <a:pt x="161544" y="0"/>
                </a:lnTo>
                <a:lnTo>
                  <a:pt x="144779" y="7619"/>
                </a:lnTo>
                <a:lnTo>
                  <a:pt x="129539" y="15239"/>
                </a:lnTo>
                <a:lnTo>
                  <a:pt x="114300" y="22859"/>
                </a:lnTo>
                <a:lnTo>
                  <a:pt x="100583" y="30479"/>
                </a:lnTo>
                <a:lnTo>
                  <a:pt x="88391" y="38100"/>
                </a:lnTo>
                <a:lnTo>
                  <a:pt x="76200" y="45719"/>
                </a:lnTo>
                <a:lnTo>
                  <a:pt x="65531" y="53339"/>
                </a:lnTo>
                <a:lnTo>
                  <a:pt x="54863" y="62483"/>
                </a:lnTo>
                <a:lnTo>
                  <a:pt x="45719" y="70103"/>
                </a:lnTo>
                <a:lnTo>
                  <a:pt x="38100" y="79248"/>
                </a:lnTo>
                <a:lnTo>
                  <a:pt x="30479" y="88391"/>
                </a:lnTo>
                <a:lnTo>
                  <a:pt x="22859" y="97536"/>
                </a:lnTo>
                <a:lnTo>
                  <a:pt x="16763" y="106679"/>
                </a:lnTo>
                <a:lnTo>
                  <a:pt x="12191" y="115824"/>
                </a:lnTo>
                <a:lnTo>
                  <a:pt x="7619" y="124967"/>
                </a:lnTo>
                <a:lnTo>
                  <a:pt x="6095" y="135636"/>
                </a:lnTo>
                <a:lnTo>
                  <a:pt x="1523" y="153924"/>
                </a:lnTo>
                <a:lnTo>
                  <a:pt x="1523" y="155448"/>
                </a:lnTo>
                <a:lnTo>
                  <a:pt x="0" y="167639"/>
                </a:lnTo>
                <a:close/>
              </a:path>
            </a:pathLst>
          </a:custGeom>
          <a:solidFill>
            <a:srgbClr val="000000"/>
          </a:solidFill>
        </p:spPr>
        <p:txBody>
          <a:bodyPr wrap="square" lIns="0" tIns="0" rIns="0" bIns="0" rtlCol="0">
            <a:noAutofit/>
          </a:bodyPr>
          <a:lstStyle/>
          <a:p>
            <a:endParaRPr sz="1631"/>
          </a:p>
        </p:txBody>
      </p:sp>
      <p:sp>
        <p:nvSpPr>
          <p:cNvPr id="109" name="object 109"/>
          <p:cNvSpPr/>
          <p:nvPr/>
        </p:nvSpPr>
        <p:spPr>
          <a:xfrm>
            <a:off x="3611470" y="3411969"/>
            <a:ext cx="172601" cy="172601"/>
          </a:xfrm>
          <a:custGeom>
            <a:avLst/>
            <a:gdLst/>
            <a:ahLst/>
            <a:cxnLst/>
            <a:rect l="l" t="t" r="r" b="b"/>
            <a:pathLst>
              <a:path w="190500" h="190500">
                <a:moveTo>
                  <a:pt x="89916" y="53339"/>
                </a:moveTo>
                <a:lnTo>
                  <a:pt x="103631" y="44196"/>
                </a:lnTo>
                <a:lnTo>
                  <a:pt x="118872" y="35051"/>
                </a:lnTo>
                <a:lnTo>
                  <a:pt x="135636" y="25908"/>
                </a:lnTo>
                <a:lnTo>
                  <a:pt x="152400" y="16763"/>
                </a:lnTo>
                <a:lnTo>
                  <a:pt x="134112" y="24384"/>
                </a:lnTo>
                <a:lnTo>
                  <a:pt x="118872" y="33527"/>
                </a:lnTo>
                <a:lnTo>
                  <a:pt x="103631" y="42672"/>
                </a:lnTo>
                <a:lnTo>
                  <a:pt x="88392" y="51815"/>
                </a:lnTo>
                <a:lnTo>
                  <a:pt x="76200" y="62484"/>
                </a:lnTo>
                <a:lnTo>
                  <a:pt x="89916" y="53339"/>
                </a:lnTo>
                <a:close/>
              </a:path>
              <a:path w="190500" h="190500">
                <a:moveTo>
                  <a:pt x="170687" y="7619"/>
                </a:moveTo>
                <a:lnTo>
                  <a:pt x="152400" y="16763"/>
                </a:lnTo>
                <a:lnTo>
                  <a:pt x="170687" y="9143"/>
                </a:lnTo>
                <a:lnTo>
                  <a:pt x="190500" y="1524"/>
                </a:lnTo>
                <a:lnTo>
                  <a:pt x="188975" y="0"/>
                </a:lnTo>
                <a:lnTo>
                  <a:pt x="170687" y="7619"/>
                </a:lnTo>
                <a:close/>
              </a:path>
              <a:path w="190500" h="190500">
                <a:moveTo>
                  <a:pt x="3048" y="178308"/>
                </a:moveTo>
                <a:lnTo>
                  <a:pt x="3048" y="176784"/>
                </a:lnTo>
                <a:lnTo>
                  <a:pt x="4572" y="167639"/>
                </a:lnTo>
                <a:lnTo>
                  <a:pt x="6095" y="158496"/>
                </a:lnTo>
                <a:lnTo>
                  <a:pt x="9143" y="146303"/>
                </a:lnTo>
                <a:lnTo>
                  <a:pt x="4572" y="156972"/>
                </a:lnTo>
                <a:lnTo>
                  <a:pt x="3048" y="167639"/>
                </a:lnTo>
                <a:lnTo>
                  <a:pt x="1524" y="176784"/>
                </a:lnTo>
                <a:lnTo>
                  <a:pt x="1524" y="178308"/>
                </a:lnTo>
                <a:lnTo>
                  <a:pt x="0" y="190500"/>
                </a:lnTo>
                <a:lnTo>
                  <a:pt x="1524" y="190500"/>
                </a:lnTo>
                <a:lnTo>
                  <a:pt x="3048" y="178308"/>
                </a:lnTo>
                <a:close/>
              </a:path>
              <a:path w="190500" h="190500">
                <a:moveTo>
                  <a:pt x="13716" y="134112"/>
                </a:moveTo>
                <a:lnTo>
                  <a:pt x="9143" y="146303"/>
                </a:lnTo>
                <a:lnTo>
                  <a:pt x="15240" y="135636"/>
                </a:lnTo>
                <a:lnTo>
                  <a:pt x="19812" y="124967"/>
                </a:lnTo>
                <a:lnTo>
                  <a:pt x="27431" y="114300"/>
                </a:lnTo>
                <a:lnTo>
                  <a:pt x="35051" y="103631"/>
                </a:lnTo>
                <a:lnTo>
                  <a:pt x="44195" y="92963"/>
                </a:lnTo>
                <a:lnTo>
                  <a:pt x="53340" y="82296"/>
                </a:lnTo>
                <a:lnTo>
                  <a:pt x="42672" y="91439"/>
                </a:lnTo>
                <a:lnTo>
                  <a:pt x="33528" y="102108"/>
                </a:lnTo>
                <a:lnTo>
                  <a:pt x="25907" y="112775"/>
                </a:lnTo>
                <a:lnTo>
                  <a:pt x="18287" y="123443"/>
                </a:lnTo>
                <a:lnTo>
                  <a:pt x="13716" y="134112"/>
                </a:lnTo>
                <a:close/>
              </a:path>
              <a:path w="190500" h="190500">
                <a:moveTo>
                  <a:pt x="64007" y="71627"/>
                </a:moveTo>
                <a:lnTo>
                  <a:pt x="53340" y="82296"/>
                </a:lnTo>
                <a:lnTo>
                  <a:pt x="65531" y="73151"/>
                </a:lnTo>
                <a:lnTo>
                  <a:pt x="76200" y="62484"/>
                </a:lnTo>
                <a:lnTo>
                  <a:pt x="64007" y="71627"/>
                </a:lnTo>
                <a:close/>
              </a:path>
            </a:pathLst>
          </a:custGeom>
          <a:solidFill>
            <a:srgbClr val="000000"/>
          </a:solidFill>
        </p:spPr>
        <p:txBody>
          <a:bodyPr wrap="square" lIns="0" tIns="0" rIns="0" bIns="0" rtlCol="0">
            <a:noAutofit/>
          </a:bodyPr>
          <a:lstStyle/>
          <a:p>
            <a:endParaRPr sz="1631"/>
          </a:p>
        </p:txBody>
      </p:sp>
      <p:sp>
        <p:nvSpPr>
          <p:cNvPr id="110" name="object 110"/>
          <p:cNvSpPr/>
          <p:nvPr/>
        </p:nvSpPr>
        <p:spPr>
          <a:xfrm>
            <a:off x="3840684" y="3359499"/>
            <a:ext cx="426668" cy="74563"/>
          </a:xfrm>
          <a:custGeom>
            <a:avLst/>
            <a:gdLst/>
            <a:ahLst/>
            <a:cxnLst/>
            <a:rect l="l" t="t" r="r" b="b"/>
            <a:pathLst>
              <a:path w="470915" h="82296">
                <a:moveTo>
                  <a:pt x="0" y="80772"/>
                </a:moveTo>
                <a:lnTo>
                  <a:pt x="0" y="82296"/>
                </a:lnTo>
                <a:lnTo>
                  <a:pt x="10667" y="77724"/>
                </a:lnTo>
                <a:lnTo>
                  <a:pt x="22859" y="74675"/>
                </a:lnTo>
                <a:lnTo>
                  <a:pt x="60959" y="60960"/>
                </a:lnTo>
                <a:lnTo>
                  <a:pt x="82295" y="53339"/>
                </a:lnTo>
                <a:lnTo>
                  <a:pt x="105156" y="47243"/>
                </a:lnTo>
                <a:lnTo>
                  <a:pt x="128015" y="41148"/>
                </a:lnTo>
                <a:lnTo>
                  <a:pt x="150875" y="35051"/>
                </a:lnTo>
                <a:lnTo>
                  <a:pt x="175259" y="28955"/>
                </a:lnTo>
                <a:lnTo>
                  <a:pt x="199644" y="24384"/>
                </a:lnTo>
                <a:lnTo>
                  <a:pt x="224027" y="19812"/>
                </a:lnTo>
                <a:lnTo>
                  <a:pt x="249935" y="16763"/>
                </a:lnTo>
                <a:lnTo>
                  <a:pt x="275843" y="12191"/>
                </a:lnTo>
                <a:lnTo>
                  <a:pt x="301751" y="9143"/>
                </a:lnTo>
                <a:lnTo>
                  <a:pt x="329183" y="6096"/>
                </a:lnTo>
                <a:lnTo>
                  <a:pt x="356615" y="4572"/>
                </a:lnTo>
                <a:lnTo>
                  <a:pt x="384047" y="3048"/>
                </a:lnTo>
                <a:lnTo>
                  <a:pt x="411479" y="3048"/>
                </a:lnTo>
                <a:lnTo>
                  <a:pt x="440435" y="1524"/>
                </a:lnTo>
                <a:lnTo>
                  <a:pt x="470915" y="1524"/>
                </a:lnTo>
                <a:lnTo>
                  <a:pt x="470915" y="0"/>
                </a:lnTo>
                <a:lnTo>
                  <a:pt x="440435" y="0"/>
                </a:lnTo>
                <a:lnTo>
                  <a:pt x="411479" y="1524"/>
                </a:lnTo>
                <a:lnTo>
                  <a:pt x="384047" y="1524"/>
                </a:lnTo>
                <a:lnTo>
                  <a:pt x="356615" y="3048"/>
                </a:lnTo>
                <a:lnTo>
                  <a:pt x="329183" y="4572"/>
                </a:lnTo>
                <a:lnTo>
                  <a:pt x="301751" y="7620"/>
                </a:lnTo>
                <a:lnTo>
                  <a:pt x="275843" y="10667"/>
                </a:lnTo>
                <a:lnTo>
                  <a:pt x="249935" y="15239"/>
                </a:lnTo>
                <a:lnTo>
                  <a:pt x="224027" y="18287"/>
                </a:lnTo>
                <a:lnTo>
                  <a:pt x="199644" y="22860"/>
                </a:lnTo>
                <a:lnTo>
                  <a:pt x="173735" y="27431"/>
                </a:lnTo>
                <a:lnTo>
                  <a:pt x="150875" y="33527"/>
                </a:lnTo>
                <a:lnTo>
                  <a:pt x="126491" y="39624"/>
                </a:lnTo>
                <a:lnTo>
                  <a:pt x="103631" y="45720"/>
                </a:lnTo>
                <a:lnTo>
                  <a:pt x="82295" y="51815"/>
                </a:lnTo>
                <a:lnTo>
                  <a:pt x="59435" y="59436"/>
                </a:lnTo>
                <a:lnTo>
                  <a:pt x="22859" y="73151"/>
                </a:lnTo>
                <a:lnTo>
                  <a:pt x="10667" y="76200"/>
                </a:lnTo>
                <a:lnTo>
                  <a:pt x="0" y="80772"/>
                </a:lnTo>
                <a:close/>
              </a:path>
            </a:pathLst>
          </a:custGeom>
          <a:solidFill>
            <a:srgbClr val="000000"/>
          </a:solidFill>
        </p:spPr>
        <p:txBody>
          <a:bodyPr wrap="square" lIns="0" tIns="0" rIns="0" bIns="0" rtlCol="0">
            <a:noAutofit/>
          </a:bodyPr>
          <a:lstStyle/>
          <a:p>
            <a:endParaRPr sz="1631"/>
          </a:p>
        </p:txBody>
      </p:sp>
      <p:sp>
        <p:nvSpPr>
          <p:cNvPr id="111" name="object 111"/>
          <p:cNvSpPr/>
          <p:nvPr/>
        </p:nvSpPr>
        <p:spPr>
          <a:xfrm>
            <a:off x="3782690" y="3411969"/>
            <a:ext cx="57994" cy="22093"/>
          </a:xfrm>
          <a:custGeom>
            <a:avLst/>
            <a:gdLst/>
            <a:ahLst/>
            <a:cxnLst/>
            <a:rect l="l" t="t" r="r" b="b"/>
            <a:pathLst>
              <a:path w="64008" h="24384">
                <a:moveTo>
                  <a:pt x="1524" y="0"/>
                </a:moveTo>
                <a:lnTo>
                  <a:pt x="0" y="1524"/>
                </a:lnTo>
                <a:lnTo>
                  <a:pt x="64008" y="24384"/>
                </a:lnTo>
                <a:lnTo>
                  <a:pt x="64008" y="22860"/>
                </a:lnTo>
                <a:lnTo>
                  <a:pt x="1524" y="0"/>
                </a:lnTo>
                <a:close/>
              </a:path>
            </a:pathLst>
          </a:custGeom>
          <a:solidFill>
            <a:srgbClr val="000000"/>
          </a:solidFill>
        </p:spPr>
        <p:txBody>
          <a:bodyPr wrap="square" lIns="0" tIns="0" rIns="0" bIns="0" rtlCol="0">
            <a:noAutofit/>
          </a:bodyPr>
          <a:lstStyle/>
          <a:p>
            <a:endParaRPr sz="1631"/>
          </a:p>
        </p:txBody>
      </p:sp>
      <p:sp>
        <p:nvSpPr>
          <p:cNvPr id="112" name="object 112"/>
          <p:cNvSpPr/>
          <p:nvPr/>
        </p:nvSpPr>
        <p:spPr>
          <a:xfrm>
            <a:off x="3782690" y="3329121"/>
            <a:ext cx="484662" cy="84228"/>
          </a:xfrm>
          <a:custGeom>
            <a:avLst/>
            <a:gdLst/>
            <a:ahLst/>
            <a:cxnLst/>
            <a:rect l="l" t="t" r="r" b="b"/>
            <a:pathLst>
              <a:path w="534923" h="92963">
                <a:moveTo>
                  <a:pt x="1524" y="92963"/>
                </a:moveTo>
                <a:lnTo>
                  <a:pt x="12192" y="86867"/>
                </a:lnTo>
                <a:lnTo>
                  <a:pt x="54864" y="71627"/>
                </a:lnTo>
                <a:lnTo>
                  <a:pt x="79248" y="62483"/>
                </a:lnTo>
                <a:lnTo>
                  <a:pt x="105156" y="54863"/>
                </a:lnTo>
                <a:lnTo>
                  <a:pt x="131064" y="47243"/>
                </a:lnTo>
                <a:lnTo>
                  <a:pt x="158496" y="41147"/>
                </a:lnTo>
                <a:lnTo>
                  <a:pt x="184404" y="35051"/>
                </a:lnTo>
                <a:lnTo>
                  <a:pt x="211836" y="28955"/>
                </a:lnTo>
                <a:lnTo>
                  <a:pt x="240792" y="24383"/>
                </a:lnTo>
                <a:lnTo>
                  <a:pt x="269748" y="19811"/>
                </a:lnTo>
                <a:lnTo>
                  <a:pt x="298704" y="15239"/>
                </a:lnTo>
                <a:lnTo>
                  <a:pt x="329184" y="12191"/>
                </a:lnTo>
                <a:lnTo>
                  <a:pt x="358139" y="9143"/>
                </a:lnTo>
                <a:lnTo>
                  <a:pt x="390143" y="6095"/>
                </a:lnTo>
                <a:lnTo>
                  <a:pt x="420623" y="4571"/>
                </a:lnTo>
                <a:lnTo>
                  <a:pt x="452627" y="3048"/>
                </a:lnTo>
                <a:lnTo>
                  <a:pt x="484631" y="1524"/>
                </a:lnTo>
                <a:lnTo>
                  <a:pt x="534923" y="1524"/>
                </a:lnTo>
                <a:lnTo>
                  <a:pt x="534923" y="0"/>
                </a:lnTo>
                <a:lnTo>
                  <a:pt x="484631" y="0"/>
                </a:lnTo>
                <a:lnTo>
                  <a:pt x="452627" y="1524"/>
                </a:lnTo>
                <a:lnTo>
                  <a:pt x="420623" y="3048"/>
                </a:lnTo>
                <a:lnTo>
                  <a:pt x="390143" y="4571"/>
                </a:lnTo>
                <a:lnTo>
                  <a:pt x="358139" y="7619"/>
                </a:lnTo>
                <a:lnTo>
                  <a:pt x="329184" y="10667"/>
                </a:lnTo>
                <a:lnTo>
                  <a:pt x="298704" y="13715"/>
                </a:lnTo>
                <a:lnTo>
                  <a:pt x="269748" y="18287"/>
                </a:lnTo>
                <a:lnTo>
                  <a:pt x="240792" y="22859"/>
                </a:lnTo>
                <a:lnTo>
                  <a:pt x="211836" y="27431"/>
                </a:lnTo>
                <a:lnTo>
                  <a:pt x="184404" y="33527"/>
                </a:lnTo>
                <a:lnTo>
                  <a:pt x="158496" y="39623"/>
                </a:lnTo>
                <a:lnTo>
                  <a:pt x="131064" y="45719"/>
                </a:lnTo>
                <a:lnTo>
                  <a:pt x="105156" y="53339"/>
                </a:lnTo>
                <a:lnTo>
                  <a:pt x="79248" y="60959"/>
                </a:lnTo>
                <a:lnTo>
                  <a:pt x="54864" y="70103"/>
                </a:lnTo>
                <a:lnTo>
                  <a:pt x="12192" y="85343"/>
                </a:lnTo>
                <a:lnTo>
                  <a:pt x="0" y="91439"/>
                </a:lnTo>
                <a:lnTo>
                  <a:pt x="1524" y="92963"/>
                </a:lnTo>
                <a:close/>
              </a:path>
            </a:pathLst>
          </a:custGeom>
          <a:solidFill>
            <a:srgbClr val="000000"/>
          </a:solidFill>
        </p:spPr>
        <p:txBody>
          <a:bodyPr wrap="square" lIns="0" tIns="0" rIns="0" bIns="0" rtlCol="0">
            <a:noAutofit/>
          </a:bodyPr>
          <a:lstStyle/>
          <a:p>
            <a:endParaRPr sz="1631"/>
          </a:p>
        </p:txBody>
      </p:sp>
      <p:sp>
        <p:nvSpPr>
          <p:cNvPr id="113" name="object 113"/>
          <p:cNvSpPr/>
          <p:nvPr/>
        </p:nvSpPr>
        <p:spPr>
          <a:xfrm>
            <a:off x="3857254" y="3471344"/>
            <a:ext cx="98036" cy="113226"/>
          </a:xfrm>
          <a:custGeom>
            <a:avLst/>
            <a:gdLst/>
            <a:ahLst/>
            <a:cxnLst/>
            <a:rect l="l" t="t" r="r" b="b"/>
            <a:pathLst>
              <a:path w="108203" h="124968">
                <a:moveTo>
                  <a:pt x="3047" y="124968"/>
                </a:moveTo>
                <a:lnTo>
                  <a:pt x="1523" y="117348"/>
                </a:lnTo>
                <a:lnTo>
                  <a:pt x="1523" y="109728"/>
                </a:lnTo>
                <a:lnTo>
                  <a:pt x="3047" y="100584"/>
                </a:lnTo>
                <a:lnTo>
                  <a:pt x="6095" y="92964"/>
                </a:lnTo>
                <a:lnTo>
                  <a:pt x="9143" y="79248"/>
                </a:lnTo>
                <a:lnTo>
                  <a:pt x="16763" y="67056"/>
                </a:lnTo>
                <a:lnTo>
                  <a:pt x="25907" y="54864"/>
                </a:lnTo>
                <a:lnTo>
                  <a:pt x="38100" y="44196"/>
                </a:lnTo>
                <a:lnTo>
                  <a:pt x="51815" y="32004"/>
                </a:lnTo>
                <a:lnTo>
                  <a:pt x="36575" y="42672"/>
                </a:lnTo>
                <a:lnTo>
                  <a:pt x="25907" y="53340"/>
                </a:lnTo>
                <a:lnTo>
                  <a:pt x="24383" y="54864"/>
                </a:lnTo>
                <a:lnTo>
                  <a:pt x="15239" y="67056"/>
                </a:lnTo>
                <a:lnTo>
                  <a:pt x="7619" y="79248"/>
                </a:lnTo>
                <a:lnTo>
                  <a:pt x="4571" y="91440"/>
                </a:lnTo>
                <a:lnTo>
                  <a:pt x="1523" y="100584"/>
                </a:lnTo>
                <a:lnTo>
                  <a:pt x="0" y="109728"/>
                </a:lnTo>
                <a:lnTo>
                  <a:pt x="0" y="118872"/>
                </a:lnTo>
                <a:lnTo>
                  <a:pt x="1523" y="124968"/>
                </a:lnTo>
                <a:lnTo>
                  <a:pt x="3047" y="124968"/>
                </a:lnTo>
                <a:close/>
              </a:path>
              <a:path w="108203" h="124968">
                <a:moveTo>
                  <a:pt x="108203" y="1524"/>
                </a:moveTo>
                <a:lnTo>
                  <a:pt x="106679" y="0"/>
                </a:lnTo>
                <a:lnTo>
                  <a:pt x="85343" y="10668"/>
                </a:lnTo>
                <a:lnTo>
                  <a:pt x="67056" y="21336"/>
                </a:lnTo>
                <a:lnTo>
                  <a:pt x="51815" y="32004"/>
                </a:lnTo>
                <a:lnTo>
                  <a:pt x="68579" y="21336"/>
                </a:lnTo>
                <a:lnTo>
                  <a:pt x="86868" y="12192"/>
                </a:lnTo>
                <a:lnTo>
                  <a:pt x="108203" y="1524"/>
                </a:lnTo>
                <a:close/>
              </a:path>
            </a:pathLst>
          </a:custGeom>
          <a:solidFill>
            <a:srgbClr val="000000"/>
          </a:solidFill>
        </p:spPr>
        <p:txBody>
          <a:bodyPr wrap="square" lIns="0" tIns="0" rIns="0" bIns="0" rtlCol="0">
            <a:noAutofit/>
          </a:bodyPr>
          <a:lstStyle/>
          <a:p>
            <a:endParaRPr sz="1631"/>
          </a:p>
        </p:txBody>
      </p:sp>
      <p:sp>
        <p:nvSpPr>
          <p:cNvPr id="114" name="object 114"/>
          <p:cNvSpPr/>
          <p:nvPr/>
        </p:nvSpPr>
        <p:spPr>
          <a:xfrm>
            <a:off x="3774405" y="3453393"/>
            <a:ext cx="122892" cy="131177"/>
          </a:xfrm>
          <a:custGeom>
            <a:avLst/>
            <a:gdLst/>
            <a:ahLst/>
            <a:cxnLst/>
            <a:rect l="l" t="t" r="r" b="b"/>
            <a:pathLst>
              <a:path w="135636" h="144780">
                <a:moveTo>
                  <a:pt x="47243" y="53340"/>
                </a:moveTo>
                <a:lnTo>
                  <a:pt x="54863" y="45720"/>
                </a:lnTo>
                <a:lnTo>
                  <a:pt x="64008" y="39624"/>
                </a:lnTo>
                <a:lnTo>
                  <a:pt x="74675" y="32004"/>
                </a:lnTo>
                <a:lnTo>
                  <a:pt x="85343" y="25908"/>
                </a:lnTo>
                <a:lnTo>
                  <a:pt x="108204" y="13716"/>
                </a:lnTo>
                <a:lnTo>
                  <a:pt x="121919" y="7620"/>
                </a:lnTo>
                <a:lnTo>
                  <a:pt x="135636" y="1524"/>
                </a:lnTo>
                <a:lnTo>
                  <a:pt x="135636" y="0"/>
                </a:lnTo>
                <a:lnTo>
                  <a:pt x="120396" y="6096"/>
                </a:lnTo>
                <a:lnTo>
                  <a:pt x="108204" y="12192"/>
                </a:lnTo>
                <a:lnTo>
                  <a:pt x="83819" y="24384"/>
                </a:lnTo>
                <a:lnTo>
                  <a:pt x="73152" y="30480"/>
                </a:lnTo>
                <a:lnTo>
                  <a:pt x="64008" y="38100"/>
                </a:lnTo>
                <a:lnTo>
                  <a:pt x="54863" y="44196"/>
                </a:lnTo>
                <a:lnTo>
                  <a:pt x="45719" y="51816"/>
                </a:lnTo>
                <a:lnTo>
                  <a:pt x="38100" y="57912"/>
                </a:lnTo>
                <a:lnTo>
                  <a:pt x="30480" y="65532"/>
                </a:lnTo>
                <a:lnTo>
                  <a:pt x="18287" y="80772"/>
                </a:lnTo>
                <a:lnTo>
                  <a:pt x="9143" y="96012"/>
                </a:lnTo>
                <a:lnTo>
                  <a:pt x="6096" y="103632"/>
                </a:lnTo>
                <a:lnTo>
                  <a:pt x="4572" y="112776"/>
                </a:lnTo>
                <a:lnTo>
                  <a:pt x="1524" y="121920"/>
                </a:lnTo>
                <a:lnTo>
                  <a:pt x="0" y="131064"/>
                </a:lnTo>
                <a:lnTo>
                  <a:pt x="0" y="144780"/>
                </a:lnTo>
                <a:lnTo>
                  <a:pt x="1524" y="144780"/>
                </a:lnTo>
                <a:lnTo>
                  <a:pt x="1524" y="131064"/>
                </a:lnTo>
                <a:lnTo>
                  <a:pt x="3048" y="121920"/>
                </a:lnTo>
                <a:lnTo>
                  <a:pt x="6096" y="112776"/>
                </a:lnTo>
                <a:lnTo>
                  <a:pt x="7619" y="103632"/>
                </a:lnTo>
                <a:lnTo>
                  <a:pt x="7619" y="105156"/>
                </a:lnTo>
                <a:lnTo>
                  <a:pt x="10668" y="96012"/>
                </a:lnTo>
                <a:lnTo>
                  <a:pt x="19812" y="80772"/>
                </a:lnTo>
                <a:lnTo>
                  <a:pt x="32004" y="67056"/>
                </a:lnTo>
                <a:lnTo>
                  <a:pt x="38100" y="59436"/>
                </a:lnTo>
                <a:lnTo>
                  <a:pt x="47243" y="53340"/>
                </a:lnTo>
                <a:close/>
              </a:path>
            </a:pathLst>
          </a:custGeom>
          <a:solidFill>
            <a:srgbClr val="000000"/>
          </a:solidFill>
        </p:spPr>
        <p:txBody>
          <a:bodyPr wrap="square" lIns="0" tIns="0" rIns="0" bIns="0" rtlCol="0">
            <a:noAutofit/>
          </a:bodyPr>
          <a:lstStyle/>
          <a:p>
            <a:endParaRPr sz="1631"/>
          </a:p>
        </p:txBody>
      </p:sp>
      <p:sp>
        <p:nvSpPr>
          <p:cNvPr id="115" name="object 115"/>
          <p:cNvSpPr/>
          <p:nvPr/>
        </p:nvSpPr>
        <p:spPr>
          <a:xfrm>
            <a:off x="3953910" y="3471344"/>
            <a:ext cx="59375" cy="24854"/>
          </a:xfrm>
          <a:custGeom>
            <a:avLst/>
            <a:gdLst/>
            <a:ahLst/>
            <a:cxnLst/>
            <a:rect l="l" t="t" r="r" b="b"/>
            <a:pathLst>
              <a:path w="65532" h="27432">
                <a:moveTo>
                  <a:pt x="1524" y="0"/>
                </a:moveTo>
                <a:lnTo>
                  <a:pt x="0" y="1524"/>
                </a:lnTo>
                <a:lnTo>
                  <a:pt x="65532" y="27432"/>
                </a:lnTo>
                <a:lnTo>
                  <a:pt x="65532" y="25908"/>
                </a:lnTo>
                <a:lnTo>
                  <a:pt x="1524" y="0"/>
                </a:lnTo>
                <a:close/>
              </a:path>
            </a:pathLst>
          </a:custGeom>
          <a:solidFill>
            <a:srgbClr val="000000"/>
          </a:solidFill>
        </p:spPr>
        <p:txBody>
          <a:bodyPr wrap="square" lIns="0" tIns="0" rIns="0" bIns="0" rtlCol="0">
            <a:noAutofit/>
          </a:bodyPr>
          <a:lstStyle/>
          <a:p>
            <a:endParaRPr sz="1631"/>
          </a:p>
        </p:txBody>
      </p:sp>
      <p:sp>
        <p:nvSpPr>
          <p:cNvPr id="116" name="object 116"/>
          <p:cNvSpPr/>
          <p:nvPr/>
        </p:nvSpPr>
        <p:spPr>
          <a:xfrm>
            <a:off x="3953910" y="3416112"/>
            <a:ext cx="313442" cy="56612"/>
          </a:xfrm>
          <a:custGeom>
            <a:avLst/>
            <a:gdLst/>
            <a:ahLst/>
            <a:cxnLst/>
            <a:rect l="l" t="t" r="r" b="b"/>
            <a:pathLst>
              <a:path w="345947" h="62483">
                <a:moveTo>
                  <a:pt x="1524" y="62483"/>
                </a:moveTo>
                <a:lnTo>
                  <a:pt x="12192" y="57912"/>
                </a:lnTo>
                <a:lnTo>
                  <a:pt x="24384" y="53339"/>
                </a:lnTo>
                <a:lnTo>
                  <a:pt x="36576" y="48767"/>
                </a:lnTo>
                <a:lnTo>
                  <a:pt x="53340" y="42671"/>
                </a:lnTo>
                <a:lnTo>
                  <a:pt x="68580" y="38100"/>
                </a:lnTo>
                <a:lnTo>
                  <a:pt x="85343" y="32003"/>
                </a:lnTo>
                <a:lnTo>
                  <a:pt x="103632" y="27431"/>
                </a:lnTo>
                <a:lnTo>
                  <a:pt x="121920" y="22859"/>
                </a:lnTo>
                <a:lnTo>
                  <a:pt x="140208" y="19812"/>
                </a:lnTo>
                <a:lnTo>
                  <a:pt x="158495" y="16763"/>
                </a:lnTo>
                <a:lnTo>
                  <a:pt x="178307" y="13715"/>
                </a:lnTo>
                <a:lnTo>
                  <a:pt x="196595" y="10667"/>
                </a:lnTo>
                <a:lnTo>
                  <a:pt x="216407" y="7619"/>
                </a:lnTo>
                <a:lnTo>
                  <a:pt x="237743" y="6095"/>
                </a:lnTo>
                <a:lnTo>
                  <a:pt x="257555" y="4571"/>
                </a:lnTo>
                <a:lnTo>
                  <a:pt x="278891" y="3047"/>
                </a:lnTo>
                <a:lnTo>
                  <a:pt x="300227" y="1524"/>
                </a:lnTo>
                <a:lnTo>
                  <a:pt x="345947" y="1524"/>
                </a:lnTo>
                <a:lnTo>
                  <a:pt x="345947" y="0"/>
                </a:lnTo>
                <a:lnTo>
                  <a:pt x="300227" y="0"/>
                </a:lnTo>
                <a:lnTo>
                  <a:pt x="278891" y="1524"/>
                </a:lnTo>
                <a:lnTo>
                  <a:pt x="257555" y="3047"/>
                </a:lnTo>
                <a:lnTo>
                  <a:pt x="237743" y="4571"/>
                </a:lnTo>
                <a:lnTo>
                  <a:pt x="216407" y="6095"/>
                </a:lnTo>
                <a:lnTo>
                  <a:pt x="196595" y="7619"/>
                </a:lnTo>
                <a:lnTo>
                  <a:pt x="178307" y="12191"/>
                </a:lnTo>
                <a:lnTo>
                  <a:pt x="158495" y="13715"/>
                </a:lnTo>
                <a:lnTo>
                  <a:pt x="140208" y="18287"/>
                </a:lnTo>
                <a:lnTo>
                  <a:pt x="121920" y="21336"/>
                </a:lnTo>
                <a:lnTo>
                  <a:pt x="103632" y="25907"/>
                </a:lnTo>
                <a:lnTo>
                  <a:pt x="85343" y="30479"/>
                </a:lnTo>
                <a:lnTo>
                  <a:pt x="68580" y="36575"/>
                </a:lnTo>
                <a:lnTo>
                  <a:pt x="51816" y="41147"/>
                </a:lnTo>
                <a:lnTo>
                  <a:pt x="36576" y="47243"/>
                </a:lnTo>
                <a:lnTo>
                  <a:pt x="24384" y="51815"/>
                </a:lnTo>
                <a:lnTo>
                  <a:pt x="12192" y="56387"/>
                </a:lnTo>
                <a:lnTo>
                  <a:pt x="0" y="60959"/>
                </a:lnTo>
                <a:lnTo>
                  <a:pt x="1524" y="62483"/>
                </a:lnTo>
                <a:close/>
              </a:path>
            </a:pathLst>
          </a:custGeom>
          <a:solidFill>
            <a:srgbClr val="000000"/>
          </a:solidFill>
        </p:spPr>
        <p:txBody>
          <a:bodyPr wrap="square" lIns="0" tIns="0" rIns="0" bIns="0" rtlCol="0">
            <a:noAutofit/>
          </a:bodyPr>
          <a:lstStyle/>
          <a:p>
            <a:endParaRPr sz="1631"/>
          </a:p>
        </p:txBody>
      </p:sp>
      <p:sp>
        <p:nvSpPr>
          <p:cNvPr id="117" name="object 117"/>
          <p:cNvSpPr/>
          <p:nvPr/>
        </p:nvSpPr>
        <p:spPr>
          <a:xfrm>
            <a:off x="3895916" y="3387115"/>
            <a:ext cx="371436" cy="67659"/>
          </a:xfrm>
          <a:custGeom>
            <a:avLst/>
            <a:gdLst/>
            <a:ahLst/>
            <a:cxnLst/>
            <a:rect l="l" t="t" r="r" b="b"/>
            <a:pathLst>
              <a:path w="409955" h="74675">
                <a:moveTo>
                  <a:pt x="7619" y="70104"/>
                </a:moveTo>
                <a:lnTo>
                  <a:pt x="3048" y="70104"/>
                </a:lnTo>
                <a:lnTo>
                  <a:pt x="3048" y="71628"/>
                </a:lnTo>
                <a:lnTo>
                  <a:pt x="0" y="73151"/>
                </a:lnTo>
                <a:lnTo>
                  <a:pt x="1524" y="74675"/>
                </a:lnTo>
                <a:lnTo>
                  <a:pt x="4572" y="71628"/>
                </a:lnTo>
                <a:lnTo>
                  <a:pt x="7619" y="71628"/>
                </a:lnTo>
                <a:lnTo>
                  <a:pt x="53340" y="54863"/>
                </a:lnTo>
                <a:lnTo>
                  <a:pt x="71628" y="47244"/>
                </a:lnTo>
                <a:lnTo>
                  <a:pt x="89916" y="41148"/>
                </a:lnTo>
                <a:lnTo>
                  <a:pt x="109728" y="36575"/>
                </a:lnTo>
                <a:lnTo>
                  <a:pt x="131063" y="30480"/>
                </a:lnTo>
                <a:lnTo>
                  <a:pt x="152400" y="25908"/>
                </a:lnTo>
                <a:lnTo>
                  <a:pt x="173736" y="21336"/>
                </a:lnTo>
                <a:lnTo>
                  <a:pt x="195072" y="18287"/>
                </a:lnTo>
                <a:lnTo>
                  <a:pt x="217931" y="13716"/>
                </a:lnTo>
                <a:lnTo>
                  <a:pt x="239267" y="10668"/>
                </a:lnTo>
                <a:lnTo>
                  <a:pt x="262127" y="9144"/>
                </a:lnTo>
                <a:lnTo>
                  <a:pt x="284987" y="6096"/>
                </a:lnTo>
                <a:lnTo>
                  <a:pt x="309371" y="4572"/>
                </a:lnTo>
                <a:lnTo>
                  <a:pt x="333755" y="3048"/>
                </a:lnTo>
                <a:lnTo>
                  <a:pt x="358139" y="1524"/>
                </a:lnTo>
                <a:lnTo>
                  <a:pt x="409955" y="1524"/>
                </a:lnTo>
                <a:lnTo>
                  <a:pt x="409955" y="0"/>
                </a:lnTo>
                <a:lnTo>
                  <a:pt x="358139" y="0"/>
                </a:lnTo>
                <a:lnTo>
                  <a:pt x="333755" y="1524"/>
                </a:lnTo>
                <a:lnTo>
                  <a:pt x="309371" y="3048"/>
                </a:lnTo>
                <a:lnTo>
                  <a:pt x="284987" y="4572"/>
                </a:lnTo>
                <a:lnTo>
                  <a:pt x="262127" y="7620"/>
                </a:lnTo>
                <a:lnTo>
                  <a:pt x="239267" y="9144"/>
                </a:lnTo>
                <a:lnTo>
                  <a:pt x="217931" y="12192"/>
                </a:lnTo>
                <a:lnTo>
                  <a:pt x="195072" y="16763"/>
                </a:lnTo>
                <a:lnTo>
                  <a:pt x="172212" y="19812"/>
                </a:lnTo>
                <a:lnTo>
                  <a:pt x="150875" y="24384"/>
                </a:lnTo>
                <a:lnTo>
                  <a:pt x="131063" y="28956"/>
                </a:lnTo>
                <a:lnTo>
                  <a:pt x="109728" y="35051"/>
                </a:lnTo>
                <a:lnTo>
                  <a:pt x="89916" y="39624"/>
                </a:lnTo>
                <a:lnTo>
                  <a:pt x="70104" y="45720"/>
                </a:lnTo>
                <a:lnTo>
                  <a:pt x="51816" y="53340"/>
                </a:lnTo>
                <a:lnTo>
                  <a:pt x="7619" y="70104"/>
                </a:lnTo>
                <a:close/>
              </a:path>
            </a:pathLst>
          </a:custGeom>
          <a:solidFill>
            <a:srgbClr val="000000"/>
          </a:solidFill>
        </p:spPr>
        <p:txBody>
          <a:bodyPr wrap="square" lIns="0" tIns="0" rIns="0" bIns="0" rtlCol="0">
            <a:noAutofit/>
          </a:bodyPr>
          <a:lstStyle/>
          <a:p>
            <a:endParaRPr sz="1631"/>
          </a:p>
        </p:txBody>
      </p:sp>
      <p:sp>
        <p:nvSpPr>
          <p:cNvPr id="118" name="object 118"/>
          <p:cNvSpPr/>
          <p:nvPr/>
        </p:nvSpPr>
        <p:spPr>
          <a:xfrm>
            <a:off x="3895916" y="3452703"/>
            <a:ext cx="1381" cy="0"/>
          </a:xfrm>
          <a:custGeom>
            <a:avLst/>
            <a:gdLst/>
            <a:ahLst/>
            <a:cxnLst/>
            <a:rect l="l" t="t" r="r" b="b"/>
            <a:pathLst>
              <a:path w="1524">
                <a:moveTo>
                  <a:pt x="0" y="0"/>
                </a:moveTo>
                <a:lnTo>
                  <a:pt x="1524" y="0"/>
                </a:lnTo>
              </a:path>
            </a:pathLst>
          </a:custGeom>
          <a:ln w="2793">
            <a:solidFill>
              <a:srgbClr val="000000"/>
            </a:solidFill>
          </a:ln>
        </p:spPr>
        <p:txBody>
          <a:bodyPr wrap="square" lIns="0" tIns="0" rIns="0" bIns="0" rtlCol="0">
            <a:noAutofit/>
          </a:bodyPr>
          <a:lstStyle/>
          <a:p>
            <a:endParaRPr sz="1631"/>
          </a:p>
        </p:txBody>
      </p:sp>
      <p:sp>
        <p:nvSpPr>
          <p:cNvPr id="119" name="object 119"/>
          <p:cNvSpPr/>
          <p:nvPr/>
        </p:nvSpPr>
        <p:spPr>
          <a:xfrm>
            <a:off x="3942863" y="3494818"/>
            <a:ext cx="70421" cy="89752"/>
          </a:xfrm>
          <a:custGeom>
            <a:avLst/>
            <a:gdLst/>
            <a:ahLst/>
            <a:cxnLst/>
            <a:rect l="l" t="t" r="r" b="b"/>
            <a:pathLst>
              <a:path w="77724" h="99060">
                <a:moveTo>
                  <a:pt x="1524" y="99060"/>
                </a:moveTo>
                <a:lnTo>
                  <a:pt x="1524" y="76200"/>
                </a:lnTo>
                <a:lnTo>
                  <a:pt x="3047" y="71627"/>
                </a:lnTo>
                <a:lnTo>
                  <a:pt x="4571" y="67056"/>
                </a:lnTo>
                <a:lnTo>
                  <a:pt x="7619" y="57912"/>
                </a:lnTo>
                <a:lnTo>
                  <a:pt x="13715" y="48768"/>
                </a:lnTo>
                <a:lnTo>
                  <a:pt x="19812" y="39624"/>
                </a:lnTo>
                <a:lnTo>
                  <a:pt x="12191" y="47244"/>
                </a:lnTo>
                <a:lnTo>
                  <a:pt x="6095" y="56387"/>
                </a:lnTo>
                <a:lnTo>
                  <a:pt x="3047" y="67056"/>
                </a:lnTo>
                <a:lnTo>
                  <a:pt x="1524" y="70103"/>
                </a:lnTo>
                <a:lnTo>
                  <a:pt x="0" y="74675"/>
                </a:lnTo>
                <a:lnTo>
                  <a:pt x="0" y="99060"/>
                </a:lnTo>
                <a:lnTo>
                  <a:pt x="1524" y="99060"/>
                </a:lnTo>
                <a:close/>
              </a:path>
              <a:path w="77724" h="99060">
                <a:moveTo>
                  <a:pt x="28956" y="32003"/>
                </a:moveTo>
                <a:lnTo>
                  <a:pt x="38100" y="24384"/>
                </a:lnTo>
                <a:lnTo>
                  <a:pt x="50291" y="16763"/>
                </a:lnTo>
                <a:lnTo>
                  <a:pt x="64007" y="9144"/>
                </a:lnTo>
                <a:lnTo>
                  <a:pt x="77724" y="1524"/>
                </a:lnTo>
                <a:lnTo>
                  <a:pt x="77724" y="0"/>
                </a:lnTo>
                <a:lnTo>
                  <a:pt x="62483" y="7620"/>
                </a:lnTo>
                <a:lnTo>
                  <a:pt x="48768" y="15239"/>
                </a:lnTo>
                <a:lnTo>
                  <a:pt x="38100" y="22860"/>
                </a:lnTo>
                <a:lnTo>
                  <a:pt x="27431" y="30479"/>
                </a:lnTo>
                <a:lnTo>
                  <a:pt x="19812" y="39624"/>
                </a:lnTo>
                <a:lnTo>
                  <a:pt x="28956" y="32003"/>
                </a:lnTo>
                <a:close/>
              </a:path>
            </a:pathLst>
          </a:custGeom>
          <a:solidFill>
            <a:srgbClr val="000000"/>
          </a:solidFill>
        </p:spPr>
        <p:txBody>
          <a:bodyPr wrap="square" lIns="0" tIns="0" rIns="0" bIns="0" rtlCol="0">
            <a:noAutofit/>
          </a:bodyPr>
          <a:lstStyle/>
          <a:p>
            <a:endParaRPr sz="1631"/>
          </a:p>
        </p:txBody>
      </p:sp>
      <p:sp>
        <p:nvSpPr>
          <p:cNvPr id="120" name="object 120"/>
          <p:cNvSpPr/>
          <p:nvPr/>
        </p:nvSpPr>
        <p:spPr>
          <a:xfrm>
            <a:off x="3897297" y="3453393"/>
            <a:ext cx="57993" cy="19331"/>
          </a:xfrm>
          <a:custGeom>
            <a:avLst/>
            <a:gdLst/>
            <a:ahLst/>
            <a:cxnLst/>
            <a:rect l="l" t="t" r="r" b="b"/>
            <a:pathLst>
              <a:path w="64007" h="21336">
                <a:moveTo>
                  <a:pt x="62483" y="21336"/>
                </a:moveTo>
                <a:lnTo>
                  <a:pt x="64007" y="19812"/>
                </a:lnTo>
                <a:lnTo>
                  <a:pt x="0" y="0"/>
                </a:lnTo>
                <a:lnTo>
                  <a:pt x="0" y="1524"/>
                </a:lnTo>
                <a:lnTo>
                  <a:pt x="62483" y="21336"/>
                </a:lnTo>
                <a:close/>
              </a:path>
            </a:pathLst>
          </a:custGeom>
          <a:solidFill>
            <a:srgbClr val="000000"/>
          </a:solidFill>
        </p:spPr>
        <p:txBody>
          <a:bodyPr wrap="square" lIns="0" tIns="0" rIns="0" bIns="0" rtlCol="0">
            <a:noAutofit/>
          </a:bodyPr>
          <a:lstStyle/>
          <a:p>
            <a:endParaRPr sz="1631"/>
          </a:p>
        </p:txBody>
      </p:sp>
      <p:sp>
        <p:nvSpPr>
          <p:cNvPr id="121" name="object 121"/>
          <p:cNvSpPr/>
          <p:nvPr/>
        </p:nvSpPr>
        <p:spPr>
          <a:xfrm>
            <a:off x="3840684" y="3432682"/>
            <a:ext cx="56612" cy="22092"/>
          </a:xfrm>
          <a:custGeom>
            <a:avLst/>
            <a:gdLst/>
            <a:ahLst/>
            <a:cxnLst/>
            <a:rect l="l" t="t" r="r" b="b"/>
            <a:pathLst>
              <a:path w="62483" h="24383">
                <a:moveTo>
                  <a:pt x="0" y="0"/>
                </a:moveTo>
                <a:lnTo>
                  <a:pt x="0" y="1524"/>
                </a:lnTo>
                <a:lnTo>
                  <a:pt x="62483" y="24383"/>
                </a:lnTo>
                <a:lnTo>
                  <a:pt x="62483" y="22859"/>
                </a:lnTo>
                <a:lnTo>
                  <a:pt x="0" y="0"/>
                </a:lnTo>
                <a:close/>
              </a:path>
            </a:pathLst>
          </a:custGeom>
          <a:solidFill>
            <a:srgbClr val="000000"/>
          </a:solidFill>
        </p:spPr>
        <p:txBody>
          <a:bodyPr wrap="square" lIns="0" tIns="0" rIns="0" bIns="0" rtlCol="0">
            <a:noAutofit/>
          </a:bodyPr>
          <a:lstStyle/>
          <a:p>
            <a:endParaRPr sz="1631"/>
          </a:p>
        </p:txBody>
      </p:sp>
      <p:sp>
        <p:nvSpPr>
          <p:cNvPr id="122" name="object 122"/>
          <p:cNvSpPr/>
          <p:nvPr/>
        </p:nvSpPr>
        <p:spPr>
          <a:xfrm>
            <a:off x="4013285" y="3447871"/>
            <a:ext cx="254067" cy="48327"/>
          </a:xfrm>
          <a:custGeom>
            <a:avLst/>
            <a:gdLst/>
            <a:ahLst/>
            <a:cxnLst/>
            <a:rect l="l" t="t" r="r" b="b"/>
            <a:pathLst>
              <a:path w="280415" h="53339">
                <a:moveTo>
                  <a:pt x="18287" y="45719"/>
                </a:moveTo>
                <a:lnTo>
                  <a:pt x="35051" y="39624"/>
                </a:lnTo>
                <a:lnTo>
                  <a:pt x="47243" y="33527"/>
                </a:lnTo>
                <a:lnTo>
                  <a:pt x="60959" y="28955"/>
                </a:lnTo>
                <a:lnTo>
                  <a:pt x="88391" y="21336"/>
                </a:lnTo>
                <a:lnTo>
                  <a:pt x="117347" y="15239"/>
                </a:lnTo>
                <a:lnTo>
                  <a:pt x="131063" y="12191"/>
                </a:lnTo>
                <a:lnTo>
                  <a:pt x="146303" y="10667"/>
                </a:lnTo>
                <a:lnTo>
                  <a:pt x="161543" y="7619"/>
                </a:lnTo>
                <a:lnTo>
                  <a:pt x="178307" y="6095"/>
                </a:lnTo>
                <a:lnTo>
                  <a:pt x="193547" y="4572"/>
                </a:lnTo>
                <a:lnTo>
                  <a:pt x="210311" y="3048"/>
                </a:lnTo>
                <a:lnTo>
                  <a:pt x="243839" y="1524"/>
                </a:lnTo>
                <a:lnTo>
                  <a:pt x="280415" y="1524"/>
                </a:lnTo>
                <a:lnTo>
                  <a:pt x="280415" y="0"/>
                </a:lnTo>
                <a:lnTo>
                  <a:pt x="243839" y="0"/>
                </a:lnTo>
                <a:lnTo>
                  <a:pt x="210311" y="1524"/>
                </a:lnTo>
                <a:lnTo>
                  <a:pt x="193547" y="3048"/>
                </a:lnTo>
                <a:lnTo>
                  <a:pt x="178307" y="4572"/>
                </a:lnTo>
                <a:lnTo>
                  <a:pt x="161543" y="6095"/>
                </a:lnTo>
                <a:lnTo>
                  <a:pt x="146303" y="9143"/>
                </a:lnTo>
                <a:lnTo>
                  <a:pt x="131063" y="10667"/>
                </a:lnTo>
                <a:lnTo>
                  <a:pt x="115823" y="13715"/>
                </a:lnTo>
                <a:lnTo>
                  <a:pt x="88391" y="19812"/>
                </a:lnTo>
                <a:lnTo>
                  <a:pt x="60959" y="27431"/>
                </a:lnTo>
                <a:lnTo>
                  <a:pt x="47243" y="32003"/>
                </a:lnTo>
                <a:lnTo>
                  <a:pt x="35051" y="38100"/>
                </a:lnTo>
                <a:lnTo>
                  <a:pt x="16763" y="44195"/>
                </a:lnTo>
                <a:lnTo>
                  <a:pt x="0" y="51815"/>
                </a:lnTo>
                <a:lnTo>
                  <a:pt x="0" y="53339"/>
                </a:lnTo>
                <a:lnTo>
                  <a:pt x="18287" y="45719"/>
                </a:lnTo>
                <a:close/>
              </a:path>
            </a:pathLst>
          </a:custGeom>
          <a:solidFill>
            <a:srgbClr val="000000"/>
          </a:solidFill>
        </p:spPr>
        <p:txBody>
          <a:bodyPr wrap="square" lIns="0" tIns="0" rIns="0" bIns="0" rtlCol="0">
            <a:noAutofit/>
          </a:bodyPr>
          <a:lstStyle/>
          <a:p>
            <a:endParaRPr sz="1631"/>
          </a:p>
        </p:txBody>
      </p:sp>
      <p:sp>
        <p:nvSpPr>
          <p:cNvPr id="123" name="object 123"/>
          <p:cNvSpPr/>
          <p:nvPr/>
        </p:nvSpPr>
        <p:spPr>
          <a:xfrm>
            <a:off x="3988430" y="3667418"/>
            <a:ext cx="60755" cy="24854"/>
          </a:xfrm>
          <a:custGeom>
            <a:avLst/>
            <a:gdLst/>
            <a:ahLst/>
            <a:cxnLst/>
            <a:rect l="l" t="t" r="r" b="b"/>
            <a:pathLst>
              <a:path w="67056" h="27432">
                <a:moveTo>
                  <a:pt x="65532" y="0"/>
                </a:moveTo>
                <a:lnTo>
                  <a:pt x="0" y="25908"/>
                </a:lnTo>
                <a:lnTo>
                  <a:pt x="1524" y="27432"/>
                </a:lnTo>
                <a:lnTo>
                  <a:pt x="65532" y="1524"/>
                </a:lnTo>
                <a:lnTo>
                  <a:pt x="67056" y="1524"/>
                </a:lnTo>
                <a:lnTo>
                  <a:pt x="65532" y="0"/>
                </a:lnTo>
                <a:close/>
              </a:path>
            </a:pathLst>
          </a:custGeom>
          <a:solidFill>
            <a:srgbClr val="000000"/>
          </a:solidFill>
        </p:spPr>
        <p:txBody>
          <a:bodyPr wrap="square" lIns="0" tIns="0" rIns="0" bIns="0" rtlCol="0">
            <a:noAutofit/>
          </a:bodyPr>
          <a:lstStyle/>
          <a:p>
            <a:endParaRPr sz="1631"/>
          </a:p>
        </p:txBody>
      </p:sp>
      <p:sp>
        <p:nvSpPr>
          <p:cNvPr id="124" name="object 124"/>
          <p:cNvSpPr/>
          <p:nvPr/>
        </p:nvSpPr>
        <p:spPr>
          <a:xfrm>
            <a:off x="3988430" y="3690892"/>
            <a:ext cx="278922" cy="42804"/>
          </a:xfrm>
          <a:custGeom>
            <a:avLst/>
            <a:gdLst/>
            <a:ahLst/>
            <a:cxnLst/>
            <a:rect l="l" t="t" r="r" b="b"/>
            <a:pathLst>
              <a:path w="307847" h="47243">
                <a:moveTo>
                  <a:pt x="1524" y="0"/>
                </a:moveTo>
                <a:lnTo>
                  <a:pt x="0" y="1524"/>
                </a:lnTo>
                <a:lnTo>
                  <a:pt x="15240" y="6095"/>
                </a:lnTo>
                <a:lnTo>
                  <a:pt x="32004" y="12191"/>
                </a:lnTo>
                <a:lnTo>
                  <a:pt x="48768" y="16763"/>
                </a:lnTo>
                <a:lnTo>
                  <a:pt x="67056" y="21336"/>
                </a:lnTo>
                <a:lnTo>
                  <a:pt x="83820" y="24383"/>
                </a:lnTo>
                <a:lnTo>
                  <a:pt x="102108" y="28955"/>
                </a:lnTo>
                <a:lnTo>
                  <a:pt x="120395" y="32003"/>
                </a:lnTo>
                <a:lnTo>
                  <a:pt x="138683" y="35051"/>
                </a:lnTo>
                <a:lnTo>
                  <a:pt x="156971" y="38100"/>
                </a:lnTo>
                <a:lnTo>
                  <a:pt x="176783" y="39624"/>
                </a:lnTo>
                <a:lnTo>
                  <a:pt x="196595" y="42671"/>
                </a:lnTo>
                <a:lnTo>
                  <a:pt x="217931" y="44195"/>
                </a:lnTo>
                <a:lnTo>
                  <a:pt x="237743" y="45719"/>
                </a:lnTo>
                <a:lnTo>
                  <a:pt x="260603" y="45719"/>
                </a:lnTo>
                <a:lnTo>
                  <a:pt x="281939" y="47243"/>
                </a:lnTo>
                <a:lnTo>
                  <a:pt x="307847" y="47243"/>
                </a:lnTo>
                <a:lnTo>
                  <a:pt x="307847" y="45719"/>
                </a:lnTo>
                <a:lnTo>
                  <a:pt x="281939" y="45719"/>
                </a:lnTo>
                <a:lnTo>
                  <a:pt x="260603" y="44195"/>
                </a:lnTo>
                <a:lnTo>
                  <a:pt x="239267" y="44195"/>
                </a:lnTo>
                <a:lnTo>
                  <a:pt x="217931" y="42671"/>
                </a:lnTo>
                <a:lnTo>
                  <a:pt x="198119" y="41148"/>
                </a:lnTo>
                <a:lnTo>
                  <a:pt x="178307" y="38100"/>
                </a:lnTo>
                <a:lnTo>
                  <a:pt x="158495" y="36575"/>
                </a:lnTo>
                <a:lnTo>
                  <a:pt x="138683" y="33527"/>
                </a:lnTo>
                <a:lnTo>
                  <a:pt x="120395" y="30479"/>
                </a:lnTo>
                <a:lnTo>
                  <a:pt x="102108" y="27431"/>
                </a:lnTo>
                <a:lnTo>
                  <a:pt x="83820" y="22860"/>
                </a:lnTo>
                <a:lnTo>
                  <a:pt x="67056" y="19812"/>
                </a:lnTo>
                <a:lnTo>
                  <a:pt x="48768" y="15239"/>
                </a:lnTo>
                <a:lnTo>
                  <a:pt x="32004" y="10667"/>
                </a:lnTo>
                <a:lnTo>
                  <a:pt x="16764" y="4571"/>
                </a:lnTo>
                <a:lnTo>
                  <a:pt x="1524" y="0"/>
                </a:lnTo>
                <a:close/>
              </a:path>
            </a:pathLst>
          </a:custGeom>
          <a:solidFill>
            <a:srgbClr val="000000"/>
          </a:solidFill>
        </p:spPr>
        <p:txBody>
          <a:bodyPr wrap="square" lIns="0" tIns="0" rIns="0" bIns="0" rtlCol="0">
            <a:noAutofit/>
          </a:bodyPr>
          <a:lstStyle/>
          <a:p>
            <a:endParaRPr sz="1631"/>
          </a:p>
        </p:txBody>
      </p:sp>
      <p:sp>
        <p:nvSpPr>
          <p:cNvPr id="125" name="object 125"/>
          <p:cNvSpPr/>
          <p:nvPr/>
        </p:nvSpPr>
        <p:spPr>
          <a:xfrm>
            <a:off x="4049186" y="3667419"/>
            <a:ext cx="218166" cy="33138"/>
          </a:xfrm>
          <a:custGeom>
            <a:avLst/>
            <a:gdLst/>
            <a:ahLst/>
            <a:cxnLst/>
            <a:rect l="l" t="t" r="r" b="b"/>
            <a:pathLst>
              <a:path w="240791" h="36575">
                <a:moveTo>
                  <a:pt x="0" y="0"/>
                </a:moveTo>
                <a:lnTo>
                  <a:pt x="0" y="1524"/>
                </a:lnTo>
                <a:lnTo>
                  <a:pt x="25908" y="9144"/>
                </a:lnTo>
                <a:lnTo>
                  <a:pt x="51815" y="16763"/>
                </a:lnTo>
                <a:lnTo>
                  <a:pt x="65531" y="19812"/>
                </a:lnTo>
                <a:lnTo>
                  <a:pt x="79247" y="21336"/>
                </a:lnTo>
                <a:lnTo>
                  <a:pt x="94487" y="24384"/>
                </a:lnTo>
                <a:lnTo>
                  <a:pt x="109727" y="27432"/>
                </a:lnTo>
                <a:lnTo>
                  <a:pt x="138683" y="30479"/>
                </a:lnTo>
                <a:lnTo>
                  <a:pt x="170687" y="33527"/>
                </a:lnTo>
                <a:lnTo>
                  <a:pt x="185927" y="35051"/>
                </a:lnTo>
                <a:lnTo>
                  <a:pt x="202691" y="35051"/>
                </a:lnTo>
                <a:lnTo>
                  <a:pt x="219455" y="36575"/>
                </a:lnTo>
                <a:lnTo>
                  <a:pt x="240791" y="36575"/>
                </a:lnTo>
                <a:lnTo>
                  <a:pt x="240791" y="35051"/>
                </a:lnTo>
                <a:lnTo>
                  <a:pt x="219455" y="35051"/>
                </a:lnTo>
                <a:lnTo>
                  <a:pt x="202691" y="33527"/>
                </a:lnTo>
                <a:lnTo>
                  <a:pt x="185927" y="33527"/>
                </a:lnTo>
                <a:lnTo>
                  <a:pt x="170687" y="32003"/>
                </a:lnTo>
                <a:lnTo>
                  <a:pt x="138683" y="28956"/>
                </a:lnTo>
                <a:lnTo>
                  <a:pt x="109727" y="25908"/>
                </a:lnTo>
                <a:lnTo>
                  <a:pt x="94487" y="22860"/>
                </a:lnTo>
                <a:lnTo>
                  <a:pt x="79247" y="19812"/>
                </a:lnTo>
                <a:lnTo>
                  <a:pt x="65531" y="18287"/>
                </a:lnTo>
                <a:lnTo>
                  <a:pt x="53339" y="15239"/>
                </a:lnTo>
                <a:lnTo>
                  <a:pt x="25908" y="7620"/>
                </a:lnTo>
                <a:lnTo>
                  <a:pt x="0" y="0"/>
                </a:lnTo>
                <a:close/>
              </a:path>
            </a:pathLst>
          </a:custGeom>
          <a:solidFill>
            <a:srgbClr val="000000"/>
          </a:solidFill>
        </p:spPr>
        <p:txBody>
          <a:bodyPr wrap="square" lIns="0" tIns="0" rIns="0" bIns="0" rtlCol="0">
            <a:noAutofit/>
          </a:bodyPr>
          <a:lstStyle/>
          <a:p>
            <a:endParaRPr sz="1631"/>
          </a:p>
        </p:txBody>
      </p:sp>
      <p:sp>
        <p:nvSpPr>
          <p:cNvPr id="126" name="object 126"/>
          <p:cNvSpPr/>
          <p:nvPr/>
        </p:nvSpPr>
        <p:spPr>
          <a:xfrm>
            <a:off x="3942864" y="3584570"/>
            <a:ext cx="106321" cy="84228"/>
          </a:xfrm>
          <a:custGeom>
            <a:avLst/>
            <a:gdLst/>
            <a:ahLst/>
            <a:cxnLst/>
            <a:rect l="l" t="t" r="r" b="b"/>
            <a:pathLst>
              <a:path w="117347" h="92963">
                <a:moveTo>
                  <a:pt x="7619" y="18287"/>
                </a:moveTo>
                <a:lnTo>
                  <a:pt x="3047" y="9143"/>
                </a:lnTo>
                <a:lnTo>
                  <a:pt x="1524" y="4572"/>
                </a:lnTo>
                <a:lnTo>
                  <a:pt x="1524" y="0"/>
                </a:lnTo>
                <a:lnTo>
                  <a:pt x="0" y="0"/>
                </a:lnTo>
                <a:lnTo>
                  <a:pt x="0" y="4572"/>
                </a:lnTo>
                <a:lnTo>
                  <a:pt x="1524" y="9143"/>
                </a:lnTo>
                <a:lnTo>
                  <a:pt x="6095" y="19812"/>
                </a:lnTo>
                <a:lnTo>
                  <a:pt x="10668" y="27431"/>
                </a:lnTo>
                <a:lnTo>
                  <a:pt x="16763" y="35051"/>
                </a:lnTo>
                <a:lnTo>
                  <a:pt x="24383" y="42672"/>
                </a:lnTo>
                <a:lnTo>
                  <a:pt x="33527" y="50291"/>
                </a:lnTo>
                <a:lnTo>
                  <a:pt x="44195" y="56387"/>
                </a:lnTo>
                <a:lnTo>
                  <a:pt x="54863" y="64008"/>
                </a:lnTo>
                <a:lnTo>
                  <a:pt x="60959" y="67055"/>
                </a:lnTo>
                <a:lnTo>
                  <a:pt x="68580" y="70103"/>
                </a:lnTo>
                <a:lnTo>
                  <a:pt x="74675" y="74675"/>
                </a:lnTo>
                <a:lnTo>
                  <a:pt x="82295" y="77724"/>
                </a:lnTo>
                <a:lnTo>
                  <a:pt x="115824" y="92963"/>
                </a:lnTo>
                <a:lnTo>
                  <a:pt x="117347" y="92963"/>
                </a:lnTo>
                <a:lnTo>
                  <a:pt x="115824" y="91439"/>
                </a:lnTo>
                <a:lnTo>
                  <a:pt x="82295" y="76200"/>
                </a:lnTo>
                <a:lnTo>
                  <a:pt x="74675" y="73151"/>
                </a:lnTo>
                <a:lnTo>
                  <a:pt x="68580" y="68579"/>
                </a:lnTo>
                <a:lnTo>
                  <a:pt x="62483" y="65531"/>
                </a:lnTo>
                <a:lnTo>
                  <a:pt x="56387" y="62484"/>
                </a:lnTo>
                <a:lnTo>
                  <a:pt x="44195" y="54863"/>
                </a:lnTo>
                <a:lnTo>
                  <a:pt x="35051" y="48767"/>
                </a:lnTo>
                <a:lnTo>
                  <a:pt x="25907" y="41148"/>
                </a:lnTo>
                <a:lnTo>
                  <a:pt x="18287" y="33527"/>
                </a:lnTo>
                <a:lnTo>
                  <a:pt x="12191" y="25908"/>
                </a:lnTo>
                <a:lnTo>
                  <a:pt x="7619" y="18287"/>
                </a:lnTo>
                <a:close/>
              </a:path>
            </a:pathLst>
          </a:custGeom>
          <a:solidFill>
            <a:srgbClr val="000000"/>
          </a:solidFill>
        </p:spPr>
        <p:txBody>
          <a:bodyPr wrap="square" lIns="0" tIns="0" rIns="0" bIns="0" rtlCol="0">
            <a:noAutofit/>
          </a:bodyPr>
          <a:lstStyle/>
          <a:p>
            <a:endParaRPr sz="1631"/>
          </a:p>
        </p:txBody>
      </p:sp>
      <p:sp>
        <p:nvSpPr>
          <p:cNvPr id="127" name="object 127"/>
          <p:cNvSpPr/>
          <p:nvPr/>
        </p:nvSpPr>
        <p:spPr>
          <a:xfrm>
            <a:off x="3774405" y="3584570"/>
            <a:ext cx="150508" cy="131176"/>
          </a:xfrm>
          <a:custGeom>
            <a:avLst/>
            <a:gdLst/>
            <a:ahLst/>
            <a:cxnLst/>
            <a:rect l="l" t="t" r="r" b="b"/>
            <a:pathLst>
              <a:path w="166116" h="144779">
                <a:moveTo>
                  <a:pt x="6096" y="25908"/>
                </a:moveTo>
                <a:lnTo>
                  <a:pt x="4572" y="18287"/>
                </a:lnTo>
                <a:lnTo>
                  <a:pt x="1524" y="9143"/>
                </a:lnTo>
                <a:lnTo>
                  <a:pt x="1524" y="0"/>
                </a:lnTo>
                <a:lnTo>
                  <a:pt x="0" y="0"/>
                </a:lnTo>
                <a:lnTo>
                  <a:pt x="0" y="9143"/>
                </a:lnTo>
                <a:lnTo>
                  <a:pt x="3048" y="18287"/>
                </a:lnTo>
                <a:lnTo>
                  <a:pt x="4572" y="25908"/>
                </a:lnTo>
                <a:lnTo>
                  <a:pt x="7619" y="35051"/>
                </a:lnTo>
                <a:lnTo>
                  <a:pt x="12192" y="42672"/>
                </a:lnTo>
                <a:lnTo>
                  <a:pt x="16763" y="50291"/>
                </a:lnTo>
                <a:lnTo>
                  <a:pt x="22860" y="57912"/>
                </a:lnTo>
                <a:lnTo>
                  <a:pt x="28956" y="65531"/>
                </a:lnTo>
                <a:lnTo>
                  <a:pt x="36575" y="73151"/>
                </a:lnTo>
                <a:lnTo>
                  <a:pt x="45719" y="80772"/>
                </a:lnTo>
                <a:lnTo>
                  <a:pt x="53340" y="86867"/>
                </a:lnTo>
                <a:lnTo>
                  <a:pt x="64008" y="94487"/>
                </a:lnTo>
                <a:lnTo>
                  <a:pt x="73152" y="102108"/>
                </a:lnTo>
                <a:lnTo>
                  <a:pt x="85343" y="108203"/>
                </a:lnTo>
                <a:lnTo>
                  <a:pt x="96012" y="114300"/>
                </a:lnTo>
                <a:lnTo>
                  <a:pt x="109728" y="121919"/>
                </a:lnTo>
                <a:lnTo>
                  <a:pt x="123443" y="128015"/>
                </a:lnTo>
                <a:lnTo>
                  <a:pt x="138684" y="134112"/>
                </a:lnTo>
                <a:lnTo>
                  <a:pt x="150875" y="140208"/>
                </a:lnTo>
                <a:lnTo>
                  <a:pt x="158496" y="143255"/>
                </a:lnTo>
                <a:lnTo>
                  <a:pt x="164592" y="144779"/>
                </a:lnTo>
                <a:lnTo>
                  <a:pt x="166116" y="143255"/>
                </a:lnTo>
                <a:lnTo>
                  <a:pt x="158496" y="141731"/>
                </a:lnTo>
                <a:lnTo>
                  <a:pt x="150875" y="138684"/>
                </a:lnTo>
                <a:lnTo>
                  <a:pt x="138684" y="132587"/>
                </a:lnTo>
                <a:lnTo>
                  <a:pt x="124968" y="126491"/>
                </a:lnTo>
                <a:lnTo>
                  <a:pt x="111252" y="120396"/>
                </a:lnTo>
                <a:lnTo>
                  <a:pt x="97536" y="112775"/>
                </a:lnTo>
                <a:lnTo>
                  <a:pt x="85343" y="106679"/>
                </a:lnTo>
                <a:lnTo>
                  <a:pt x="74675" y="100584"/>
                </a:lnTo>
                <a:lnTo>
                  <a:pt x="64008" y="92963"/>
                </a:lnTo>
                <a:lnTo>
                  <a:pt x="54863" y="85343"/>
                </a:lnTo>
                <a:lnTo>
                  <a:pt x="45719" y="79248"/>
                </a:lnTo>
                <a:lnTo>
                  <a:pt x="38100" y="71627"/>
                </a:lnTo>
                <a:lnTo>
                  <a:pt x="30480" y="64008"/>
                </a:lnTo>
                <a:lnTo>
                  <a:pt x="22860" y="56387"/>
                </a:lnTo>
                <a:lnTo>
                  <a:pt x="18287" y="48767"/>
                </a:lnTo>
                <a:lnTo>
                  <a:pt x="13716" y="41148"/>
                </a:lnTo>
                <a:lnTo>
                  <a:pt x="9143" y="33527"/>
                </a:lnTo>
                <a:lnTo>
                  <a:pt x="6096" y="25908"/>
                </a:lnTo>
                <a:close/>
              </a:path>
            </a:pathLst>
          </a:custGeom>
          <a:solidFill>
            <a:srgbClr val="000000"/>
          </a:solidFill>
        </p:spPr>
        <p:txBody>
          <a:bodyPr wrap="square" lIns="0" tIns="0" rIns="0" bIns="0" rtlCol="0">
            <a:noAutofit/>
          </a:bodyPr>
          <a:lstStyle/>
          <a:p>
            <a:endParaRPr sz="1631"/>
          </a:p>
        </p:txBody>
      </p:sp>
      <p:sp>
        <p:nvSpPr>
          <p:cNvPr id="128" name="object 128"/>
          <p:cNvSpPr/>
          <p:nvPr/>
        </p:nvSpPr>
        <p:spPr>
          <a:xfrm>
            <a:off x="3858634" y="3683988"/>
            <a:ext cx="114607" cy="100798"/>
          </a:xfrm>
          <a:custGeom>
            <a:avLst/>
            <a:gdLst/>
            <a:ahLst/>
            <a:cxnLst/>
            <a:rect l="l" t="t" r="r" b="b"/>
            <a:pathLst>
              <a:path w="126492" h="111251">
                <a:moveTo>
                  <a:pt x="126492" y="1524"/>
                </a:moveTo>
                <a:lnTo>
                  <a:pt x="123444" y="0"/>
                </a:lnTo>
                <a:lnTo>
                  <a:pt x="123444" y="1524"/>
                </a:lnTo>
                <a:lnTo>
                  <a:pt x="126492" y="1524"/>
                </a:lnTo>
                <a:close/>
              </a:path>
              <a:path w="126492" h="111251">
                <a:moveTo>
                  <a:pt x="1524" y="-109727"/>
                </a:moveTo>
                <a:lnTo>
                  <a:pt x="0" y="-109727"/>
                </a:lnTo>
                <a:lnTo>
                  <a:pt x="1524" y="-100584"/>
                </a:lnTo>
                <a:lnTo>
                  <a:pt x="4572" y="-91439"/>
                </a:lnTo>
                <a:lnTo>
                  <a:pt x="10668" y="-79248"/>
                </a:lnTo>
                <a:lnTo>
                  <a:pt x="18288" y="-67055"/>
                </a:lnTo>
                <a:lnTo>
                  <a:pt x="27432" y="-56387"/>
                </a:lnTo>
                <a:lnTo>
                  <a:pt x="39624" y="-45719"/>
                </a:lnTo>
                <a:lnTo>
                  <a:pt x="53340" y="-35051"/>
                </a:lnTo>
                <a:lnTo>
                  <a:pt x="60960" y="-30479"/>
                </a:lnTo>
                <a:lnTo>
                  <a:pt x="68580" y="-25908"/>
                </a:lnTo>
                <a:lnTo>
                  <a:pt x="86868" y="-15239"/>
                </a:lnTo>
                <a:lnTo>
                  <a:pt x="96012" y="-10667"/>
                </a:lnTo>
                <a:lnTo>
                  <a:pt x="106680" y="-6096"/>
                </a:lnTo>
                <a:lnTo>
                  <a:pt x="123444" y="1524"/>
                </a:lnTo>
                <a:lnTo>
                  <a:pt x="123444" y="0"/>
                </a:lnTo>
                <a:lnTo>
                  <a:pt x="126492" y="1524"/>
                </a:lnTo>
                <a:lnTo>
                  <a:pt x="135636" y="6096"/>
                </a:lnTo>
                <a:lnTo>
                  <a:pt x="143256" y="9144"/>
                </a:lnTo>
                <a:lnTo>
                  <a:pt x="144780" y="7620"/>
                </a:lnTo>
                <a:lnTo>
                  <a:pt x="137160" y="4572"/>
                </a:lnTo>
                <a:lnTo>
                  <a:pt x="126492" y="0"/>
                </a:lnTo>
                <a:lnTo>
                  <a:pt x="124968" y="0"/>
                </a:lnTo>
                <a:lnTo>
                  <a:pt x="106680" y="-7619"/>
                </a:lnTo>
                <a:lnTo>
                  <a:pt x="96012" y="-12191"/>
                </a:lnTo>
                <a:lnTo>
                  <a:pt x="86868" y="-16763"/>
                </a:lnTo>
                <a:lnTo>
                  <a:pt x="70104" y="-25908"/>
                </a:lnTo>
                <a:lnTo>
                  <a:pt x="60960" y="-32003"/>
                </a:lnTo>
                <a:lnTo>
                  <a:pt x="53340" y="-36575"/>
                </a:lnTo>
                <a:lnTo>
                  <a:pt x="39624" y="-47243"/>
                </a:lnTo>
                <a:lnTo>
                  <a:pt x="28956" y="-57912"/>
                </a:lnTo>
                <a:lnTo>
                  <a:pt x="18288" y="-68579"/>
                </a:lnTo>
                <a:lnTo>
                  <a:pt x="10668" y="-80772"/>
                </a:lnTo>
                <a:lnTo>
                  <a:pt x="6096" y="-91439"/>
                </a:lnTo>
                <a:lnTo>
                  <a:pt x="3048" y="-100584"/>
                </a:lnTo>
                <a:lnTo>
                  <a:pt x="1524" y="-109727"/>
                </a:lnTo>
                <a:close/>
              </a:path>
            </a:pathLst>
          </a:custGeom>
          <a:solidFill>
            <a:srgbClr val="000000"/>
          </a:solidFill>
        </p:spPr>
        <p:txBody>
          <a:bodyPr wrap="square" lIns="0" tIns="0" rIns="0" bIns="0" rtlCol="0">
            <a:noAutofit/>
          </a:bodyPr>
          <a:lstStyle/>
          <a:p>
            <a:endParaRPr sz="1631"/>
          </a:p>
        </p:txBody>
      </p:sp>
      <p:sp>
        <p:nvSpPr>
          <p:cNvPr id="129" name="object 129"/>
          <p:cNvSpPr/>
          <p:nvPr/>
        </p:nvSpPr>
        <p:spPr>
          <a:xfrm>
            <a:off x="3923532" y="3690892"/>
            <a:ext cx="66278" cy="24854"/>
          </a:xfrm>
          <a:custGeom>
            <a:avLst/>
            <a:gdLst/>
            <a:ahLst/>
            <a:cxnLst/>
            <a:rect l="l" t="t" r="r" b="b"/>
            <a:pathLst>
              <a:path w="73151" h="27431">
                <a:moveTo>
                  <a:pt x="71627" y="0"/>
                </a:moveTo>
                <a:lnTo>
                  <a:pt x="0" y="25907"/>
                </a:lnTo>
                <a:lnTo>
                  <a:pt x="1524" y="27431"/>
                </a:lnTo>
                <a:lnTo>
                  <a:pt x="73151" y="1524"/>
                </a:lnTo>
                <a:lnTo>
                  <a:pt x="71627" y="0"/>
                </a:lnTo>
                <a:close/>
              </a:path>
            </a:pathLst>
          </a:custGeom>
          <a:solidFill>
            <a:srgbClr val="000000"/>
          </a:solidFill>
        </p:spPr>
        <p:txBody>
          <a:bodyPr wrap="square" lIns="0" tIns="0" rIns="0" bIns="0" rtlCol="0">
            <a:noAutofit/>
          </a:bodyPr>
          <a:lstStyle/>
          <a:p>
            <a:endParaRPr sz="1631"/>
          </a:p>
        </p:txBody>
      </p:sp>
      <p:sp>
        <p:nvSpPr>
          <p:cNvPr id="130" name="object 130"/>
          <p:cNvSpPr/>
          <p:nvPr/>
        </p:nvSpPr>
        <p:spPr>
          <a:xfrm>
            <a:off x="3774406" y="3585260"/>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131" name="object 131"/>
          <p:cNvSpPr/>
          <p:nvPr/>
        </p:nvSpPr>
        <p:spPr>
          <a:xfrm>
            <a:off x="3694319" y="3584570"/>
            <a:ext cx="169838" cy="154649"/>
          </a:xfrm>
          <a:custGeom>
            <a:avLst/>
            <a:gdLst/>
            <a:ahLst/>
            <a:cxnLst/>
            <a:rect l="l" t="t" r="r" b="b"/>
            <a:pathLst>
              <a:path w="187451" h="170687">
                <a:moveTo>
                  <a:pt x="4571" y="18287"/>
                </a:moveTo>
                <a:lnTo>
                  <a:pt x="3047" y="9143"/>
                </a:lnTo>
                <a:lnTo>
                  <a:pt x="1523" y="0"/>
                </a:lnTo>
                <a:lnTo>
                  <a:pt x="0" y="0"/>
                </a:lnTo>
                <a:lnTo>
                  <a:pt x="1523" y="9143"/>
                </a:lnTo>
                <a:lnTo>
                  <a:pt x="3047" y="18287"/>
                </a:lnTo>
                <a:lnTo>
                  <a:pt x="4571" y="28955"/>
                </a:lnTo>
                <a:lnTo>
                  <a:pt x="9143" y="39624"/>
                </a:lnTo>
                <a:lnTo>
                  <a:pt x="13715" y="48767"/>
                </a:lnTo>
                <a:lnTo>
                  <a:pt x="18287" y="57912"/>
                </a:lnTo>
                <a:lnTo>
                  <a:pt x="24383" y="68579"/>
                </a:lnTo>
                <a:lnTo>
                  <a:pt x="33527" y="77724"/>
                </a:lnTo>
                <a:lnTo>
                  <a:pt x="36575" y="82296"/>
                </a:lnTo>
                <a:lnTo>
                  <a:pt x="41147" y="86867"/>
                </a:lnTo>
                <a:lnTo>
                  <a:pt x="51815" y="96012"/>
                </a:lnTo>
                <a:lnTo>
                  <a:pt x="62483" y="105155"/>
                </a:lnTo>
                <a:lnTo>
                  <a:pt x="74675" y="112775"/>
                </a:lnTo>
                <a:lnTo>
                  <a:pt x="88391" y="121919"/>
                </a:lnTo>
                <a:lnTo>
                  <a:pt x="102107" y="131063"/>
                </a:lnTo>
                <a:lnTo>
                  <a:pt x="109727" y="135636"/>
                </a:lnTo>
                <a:lnTo>
                  <a:pt x="117347" y="138684"/>
                </a:lnTo>
                <a:lnTo>
                  <a:pt x="134111" y="147827"/>
                </a:lnTo>
                <a:lnTo>
                  <a:pt x="141731" y="150875"/>
                </a:lnTo>
                <a:lnTo>
                  <a:pt x="150875" y="155448"/>
                </a:lnTo>
                <a:lnTo>
                  <a:pt x="169163" y="164591"/>
                </a:lnTo>
                <a:lnTo>
                  <a:pt x="172211" y="164591"/>
                </a:lnTo>
                <a:lnTo>
                  <a:pt x="179831" y="167639"/>
                </a:lnTo>
                <a:lnTo>
                  <a:pt x="187451" y="170687"/>
                </a:lnTo>
                <a:lnTo>
                  <a:pt x="187451" y="169163"/>
                </a:lnTo>
                <a:lnTo>
                  <a:pt x="179831" y="166115"/>
                </a:lnTo>
                <a:lnTo>
                  <a:pt x="173735" y="163067"/>
                </a:lnTo>
                <a:lnTo>
                  <a:pt x="170687" y="163067"/>
                </a:lnTo>
                <a:lnTo>
                  <a:pt x="152400" y="153924"/>
                </a:lnTo>
                <a:lnTo>
                  <a:pt x="143255" y="149351"/>
                </a:lnTo>
                <a:lnTo>
                  <a:pt x="134111" y="146303"/>
                </a:lnTo>
                <a:lnTo>
                  <a:pt x="117347" y="137160"/>
                </a:lnTo>
                <a:lnTo>
                  <a:pt x="109727" y="134112"/>
                </a:lnTo>
                <a:lnTo>
                  <a:pt x="103631" y="129539"/>
                </a:lnTo>
                <a:lnTo>
                  <a:pt x="88391" y="120396"/>
                </a:lnTo>
                <a:lnTo>
                  <a:pt x="76200" y="112775"/>
                </a:lnTo>
                <a:lnTo>
                  <a:pt x="64007" y="103631"/>
                </a:lnTo>
                <a:lnTo>
                  <a:pt x="53339" y="94487"/>
                </a:lnTo>
                <a:lnTo>
                  <a:pt x="42671" y="85343"/>
                </a:lnTo>
                <a:lnTo>
                  <a:pt x="38100" y="80772"/>
                </a:lnTo>
                <a:lnTo>
                  <a:pt x="35051" y="76200"/>
                </a:lnTo>
                <a:lnTo>
                  <a:pt x="25907" y="67055"/>
                </a:lnTo>
                <a:lnTo>
                  <a:pt x="19811" y="57912"/>
                </a:lnTo>
                <a:lnTo>
                  <a:pt x="15239" y="47243"/>
                </a:lnTo>
                <a:lnTo>
                  <a:pt x="10667" y="38100"/>
                </a:lnTo>
                <a:lnTo>
                  <a:pt x="6095" y="28955"/>
                </a:lnTo>
                <a:lnTo>
                  <a:pt x="4571" y="18287"/>
                </a:lnTo>
                <a:close/>
              </a:path>
            </a:pathLst>
          </a:custGeom>
          <a:solidFill>
            <a:srgbClr val="000000"/>
          </a:solidFill>
        </p:spPr>
        <p:txBody>
          <a:bodyPr wrap="square" lIns="0" tIns="0" rIns="0" bIns="0" rtlCol="0">
            <a:noAutofit/>
          </a:bodyPr>
          <a:lstStyle/>
          <a:p>
            <a:endParaRPr sz="1631"/>
          </a:p>
        </p:txBody>
      </p:sp>
      <p:sp>
        <p:nvSpPr>
          <p:cNvPr id="132" name="object 132"/>
          <p:cNvSpPr/>
          <p:nvPr/>
        </p:nvSpPr>
        <p:spPr>
          <a:xfrm>
            <a:off x="3800640" y="3737840"/>
            <a:ext cx="63517" cy="26234"/>
          </a:xfrm>
          <a:custGeom>
            <a:avLst/>
            <a:gdLst/>
            <a:ahLst/>
            <a:cxnLst/>
            <a:rect l="l" t="t" r="r" b="b"/>
            <a:pathLst>
              <a:path w="70104" h="28955">
                <a:moveTo>
                  <a:pt x="70104" y="0"/>
                </a:moveTo>
                <a:lnTo>
                  <a:pt x="0" y="27432"/>
                </a:lnTo>
                <a:lnTo>
                  <a:pt x="0" y="28955"/>
                </a:lnTo>
                <a:lnTo>
                  <a:pt x="70104" y="1524"/>
                </a:lnTo>
                <a:lnTo>
                  <a:pt x="70104" y="0"/>
                </a:lnTo>
                <a:close/>
              </a:path>
            </a:pathLst>
          </a:custGeom>
          <a:solidFill>
            <a:srgbClr val="000000"/>
          </a:solidFill>
        </p:spPr>
        <p:txBody>
          <a:bodyPr wrap="square" lIns="0" tIns="0" rIns="0" bIns="0" rtlCol="0">
            <a:noAutofit/>
          </a:bodyPr>
          <a:lstStyle/>
          <a:p>
            <a:endParaRPr sz="1631"/>
          </a:p>
        </p:txBody>
      </p:sp>
      <p:sp>
        <p:nvSpPr>
          <p:cNvPr id="133" name="object 133"/>
          <p:cNvSpPr/>
          <p:nvPr/>
        </p:nvSpPr>
        <p:spPr>
          <a:xfrm>
            <a:off x="3610089" y="3584570"/>
            <a:ext cx="190551" cy="179504"/>
          </a:xfrm>
          <a:custGeom>
            <a:avLst/>
            <a:gdLst/>
            <a:ahLst/>
            <a:cxnLst/>
            <a:rect l="l" t="t" r="r" b="b"/>
            <a:pathLst>
              <a:path w="210312" h="198119">
                <a:moveTo>
                  <a:pt x="7619" y="42672"/>
                </a:moveTo>
                <a:lnTo>
                  <a:pt x="4572" y="30479"/>
                </a:lnTo>
                <a:lnTo>
                  <a:pt x="3048" y="18287"/>
                </a:lnTo>
                <a:lnTo>
                  <a:pt x="1524" y="9143"/>
                </a:lnTo>
                <a:lnTo>
                  <a:pt x="1524" y="0"/>
                </a:lnTo>
                <a:lnTo>
                  <a:pt x="0" y="0"/>
                </a:lnTo>
                <a:lnTo>
                  <a:pt x="0" y="9143"/>
                </a:lnTo>
                <a:lnTo>
                  <a:pt x="1524" y="18287"/>
                </a:lnTo>
                <a:lnTo>
                  <a:pt x="3048" y="30479"/>
                </a:lnTo>
                <a:lnTo>
                  <a:pt x="6096" y="42672"/>
                </a:lnTo>
                <a:lnTo>
                  <a:pt x="9143" y="48767"/>
                </a:lnTo>
                <a:lnTo>
                  <a:pt x="12192" y="54863"/>
                </a:lnTo>
                <a:lnTo>
                  <a:pt x="18287" y="67055"/>
                </a:lnTo>
                <a:lnTo>
                  <a:pt x="21336" y="71627"/>
                </a:lnTo>
                <a:lnTo>
                  <a:pt x="25908" y="77724"/>
                </a:lnTo>
                <a:lnTo>
                  <a:pt x="33528" y="88391"/>
                </a:lnTo>
                <a:lnTo>
                  <a:pt x="44196" y="100584"/>
                </a:lnTo>
                <a:lnTo>
                  <a:pt x="48768" y="105155"/>
                </a:lnTo>
                <a:lnTo>
                  <a:pt x="56387" y="111251"/>
                </a:lnTo>
                <a:lnTo>
                  <a:pt x="68580" y="121919"/>
                </a:lnTo>
                <a:lnTo>
                  <a:pt x="82296" y="132587"/>
                </a:lnTo>
                <a:lnTo>
                  <a:pt x="89916" y="137160"/>
                </a:lnTo>
                <a:lnTo>
                  <a:pt x="97536" y="141731"/>
                </a:lnTo>
                <a:lnTo>
                  <a:pt x="114300" y="152400"/>
                </a:lnTo>
                <a:lnTo>
                  <a:pt x="123443" y="156972"/>
                </a:lnTo>
                <a:lnTo>
                  <a:pt x="132587" y="163067"/>
                </a:lnTo>
                <a:lnTo>
                  <a:pt x="152400" y="172212"/>
                </a:lnTo>
                <a:lnTo>
                  <a:pt x="172212" y="181355"/>
                </a:lnTo>
                <a:lnTo>
                  <a:pt x="182880" y="185927"/>
                </a:lnTo>
                <a:lnTo>
                  <a:pt x="195072" y="192024"/>
                </a:lnTo>
                <a:lnTo>
                  <a:pt x="196596" y="192024"/>
                </a:lnTo>
                <a:lnTo>
                  <a:pt x="202692" y="195072"/>
                </a:lnTo>
                <a:lnTo>
                  <a:pt x="210312" y="198119"/>
                </a:lnTo>
                <a:lnTo>
                  <a:pt x="210312" y="196596"/>
                </a:lnTo>
                <a:lnTo>
                  <a:pt x="202692" y="193548"/>
                </a:lnTo>
                <a:lnTo>
                  <a:pt x="196596" y="190500"/>
                </a:lnTo>
                <a:lnTo>
                  <a:pt x="195072" y="190500"/>
                </a:lnTo>
                <a:lnTo>
                  <a:pt x="182880" y="184403"/>
                </a:lnTo>
                <a:lnTo>
                  <a:pt x="172212" y="179831"/>
                </a:lnTo>
                <a:lnTo>
                  <a:pt x="152400" y="170687"/>
                </a:lnTo>
                <a:lnTo>
                  <a:pt x="132587" y="161543"/>
                </a:lnTo>
                <a:lnTo>
                  <a:pt x="123443" y="155448"/>
                </a:lnTo>
                <a:lnTo>
                  <a:pt x="115824" y="150875"/>
                </a:lnTo>
                <a:lnTo>
                  <a:pt x="99060" y="141731"/>
                </a:lnTo>
                <a:lnTo>
                  <a:pt x="91440" y="135636"/>
                </a:lnTo>
                <a:lnTo>
                  <a:pt x="83819" y="131063"/>
                </a:lnTo>
                <a:lnTo>
                  <a:pt x="70104" y="120396"/>
                </a:lnTo>
                <a:lnTo>
                  <a:pt x="57912" y="109727"/>
                </a:lnTo>
                <a:lnTo>
                  <a:pt x="50292" y="103631"/>
                </a:lnTo>
                <a:lnTo>
                  <a:pt x="45719" y="99060"/>
                </a:lnTo>
                <a:lnTo>
                  <a:pt x="35052" y="88391"/>
                </a:lnTo>
                <a:lnTo>
                  <a:pt x="25908" y="76200"/>
                </a:lnTo>
                <a:lnTo>
                  <a:pt x="22860" y="71627"/>
                </a:lnTo>
                <a:lnTo>
                  <a:pt x="19812" y="65531"/>
                </a:lnTo>
                <a:lnTo>
                  <a:pt x="13716" y="53339"/>
                </a:lnTo>
                <a:lnTo>
                  <a:pt x="10668" y="48767"/>
                </a:lnTo>
                <a:lnTo>
                  <a:pt x="7619" y="42672"/>
                </a:lnTo>
                <a:close/>
              </a:path>
            </a:pathLst>
          </a:custGeom>
          <a:solidFill>
            <a:srgbClr val="000000"/>
          </a:solidFill>
        </p:spPr>
        <p:txBody>
          <a:bodyPr wrap="square" lIns="0" tIns="0" rIns="0" bIns="0" rtlCol="0">
            <a:noAutofit/>
          </a:bodyPr>
          <a:lstStyle/>
          <a:p>
            <a:endParaRPr sz="1631"/>
          </a:p>
        </p:txBody>
      </p:sp>
      <p:sp>
        <p:nvSpPr>
          <p:cNvPr id="134" name="object 134"/>
          <p:cNvSpPr/>
          <p:nvPr/>
        </p:nvSpPr>
        <p:spPr>
          <a:xfrm>
            <a:off x="3864158" y="3714366"/>
            <a:ext cx="60755" cy="24854"/>
          </a:xfrm>
          <a:custGeom>
            <a:avLst/>
            <a:gdLst/>
            <a:ahLst/>
            <a:cxnLst/>
            <a:rect l="l" t="t" r="r" b="b"/>
            <a:pathLst>
              <a:path w="67056" h="27432">
                <a:moveTo>
                  <a:pt x="65531" y="0"/>
                </a:moveTo>
                <a:lnTo>
                  <a:pt x="0" y="25908"/>
                </a:lnTo>
                <a:lnTo>
                  <a:pt x="0" y="27432"/>
                </a:lnTo>
                <a:lnTo>
                  <a:pt x="67056" y="1524"/>
                </a:lnTo>
                <a:lnTo>
                  <a:pt x="65531" y="0"/>
                </a:lnTo>
                <a:close/>
              </a:path>
            </a:pathLst>
          </a:custGeom>
          <a:solidFill>
            <a:srgbClr val="000000"/>
          </a:solidFill>
        </p:spPr>
        <p:txBody>
          <a:bodyPr wrap="square" lIns="0" tIns="0" rIns="0" bIns="0" rtlCol="0">
            <a:noAutofit/>
          </a:bodyPr>
          <a:lstStyle/>
          <a:p>
            <a:endParaRPr sz="1631"/>
          </a:p>
        </p:txBody>
      </p:sp>
      <p:sp>
        <p:nvSpPr>
          <p:cNvPr id="135" name="object 135"/>
          <p:cNvSpPr/>
          <p:nvPr/>
        </p:nvSpPr>
        <p:spPr>
          <a:xfrm>
            <a:off x="3860015" y="3585260"/>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136" name="object 136"/>
          <p:cNvSpPr/>
          <p:nvPr/>
        </p:nvSpPr>
        <p:spPr>
          <a:xfrm>
            <a:off x="3864158" y="3737840"/>
            <a:ext cx="403194" cy="66278"/>
          </a:xfrm>
          <a:custGeom>
            <a:avLst/>
            <a:gdLst/>
            <a:ahLst/>
            <a:cxnLst/>
            <a:rect l="l" t="t" r="r" b="b"/>
            <a:pathLst>
              <a:path w="445007" h="73151">
                <a:moveTo>
                  <a:pt x="0" y="0"/>
                </a:moveTo>
                <a:lnTo>
                  <a:pt x="0" y="1524"/>
                </a:lnTo>
                <a:lnTo>
                  <a:pt x="21336" y="10667"/>
                </a:lnTo>
                <a:lnTo>
                  <a:pt x="45719" y="18287"/>
                </a:lnTo>
                <a:lnTo>
                  <a:pt x="68580" y="25908"/>
                </a:lnTo>
                <a:lnTo>
                  <a:pt x="94487" y="32003"/>
                </a:lnTo>
                <a:lnTo>
                  <a:pt x="118871" y="39624"/>
                </a:lnTo>
                <a:lnTo>
                  <a:pt x="144780" y="44196"/>
                </a:lnTo>
                <a:lnTo>
                  <a:pt x="172212" y="50291"/>
                </a:lnTo>
                <a:lnTo>
                  <a:pt x="199644" y="54863"/>
                </a:lnTo>
                <a:lnTo>
                  <a:pt x="227075" y="59436"/>
                </a:lnTo>
                <a:lnTo>
                  <a:pt x="256031" y="62484"/>
                </a:lnTo>
                <a:lnTo>
                  <a:pt x="284987" y="65532"/>
                </a:lnTo>
                <a:lnTo>
                  <a:pt x="315467" y="68579"/>
                </a:lnTo>
                <a:lnTo>
                  <a:pt x="345947" y="70103"/>
                </a:lnTo>
                <a:lnTo>
                  <a:pt x="376427" y="71627"/>
                </a:lnTo>
                <a:lnTo>
                  <a:pt x="408431" y="73151"/>
                </a:lnTo>
                <a:lnTo>
                  <a:pt x="445007" y="73151"/>
                </a:lnTo>
                <a:lnTo>
                  <a:pt x="445007" y="71627"/>
                </a:lnTo>
                <a:lnTo>
                  <a:pt x="408431" y="71627"/>
                </a:lnTo>
                <a:lnTo>
                  <a:pt x="376427" y="70103"/>
                </a:lnTo>
                <a:lnTo>
                  <a:pt x="345947" y="68579"/>
                </a:lnTo>
                <a:lnTo>
                  <a:pt x="315467" y="67055"/>
                </a:lnTo>
                <a:lnTo>
                  <a:pt x="284987" y="64008"/>
                </a:lnTo>
                <a:lnTo>
                  <a:pt x="256031" y="60960"/>
                </a:lnTo>
                <a:lnTo>
                  <a:pt x="227075" y="57912"/>
                </a:lnTo>
                <a:lnTo>
                  <a:pt x="199644" y="53339"/>
                </a:lnTo>
                <a:lnTo>
                  <a:pt x="172212" y="48767"/>
                </a:lnTo>
                <a:lnTo>
                  <a:pt x="146303" y="42672"/>
                </a:lnTo>
                <a:lnTo>
                  <a:pt x="118871" y="38100"/>
                </a:lnTo>
                <a:lnTo>
                  <a:pt x="94487" y="30479"/>
                </a:lnTo>
                <a:lnTo>
                  <a:pt x="70103" y="24384"/>
                </a:lnTo>
                <a:lnTo>
                  <a:pt x="45719" y="16763"/>
                </a:lnTo>
                <a:lnTo>
                  <a:pt x="22859" y="9144"/>
                </a:lnTo>
                <a:lnTo>
                  <a:pt x="0" y="0"/>
                </a:lnTo>
                <a:close/>
              </a:path>
            </a:pathLst>
          </a:custGeom>
          <a:solidFill>
            <a:srgbClr val="000000"/>
          </a:solidFill>
        </p:spPr>
        <p:txBody>
          <a:bodyPr wrap="square" lIns="0" tIns="0" rIns="0" bIns="0" rtlCol="0">
            <a:noAutofit/>
          </a:bodyPr>
          <a:lstStyle/>
          <a:p>
            <a:endParaRPr sz="1631"/>
          </a:p>
        </p:txBody>
      </p:sp>
      <p:sp>
        <p:nvSpPr>
          <p:cNvPr id="137" name="object 137"/>
          <p:cNvSpPr/>
          <p:nvPr/>
        </p:nvSpPr>
        <p:spPr>
          <a:xfrm>
            <a:off x="3923532" y="3714366"/>
            <a:ext cx="343820" cy="55232"/>
          </a:xfrm>
          <a:custGeom>
            <a:avLst/>
            <a:gdLst/>
            <a:ahLst/>
            <a:cxnLst/>
            <a:rect l="l" t="t" r="r" b="b"/>
            <a:pathLst>
              <a:path w="379475" h="60960">
                <a:moveTo>
                  <a:pt x="1524" y="0"/>
                </a:moveTo>
                <a:lnTo>
                  <a:pt x="0" y="1524"/>
                </a:lnTo>
                <a:lnTo>
                  <a:pt x="19812" y="9144"/>
                </a:lnTo>
                <a:lnTo>
                  <a:pt x="39624" y="15240"/>
                </a:lnTo>
                <a:lnTo>
                  <a:pt x="60960" y="21336"/>
                </a:lnTo>
                <a:lnTo>
                  <a:pt x="82295" y="27432"/>
                </a:lnTo>
                <a:lnTo>
                  <a:pt x="103631" y="33528"/>
                </a:lnTo>
                <a:lnTo>
                  <a:pt x="124968" y="38100"/>
                </a:lnTo>
                <a:lnTo>
                  <a:pt x="147827" y="42672"/>
                </a:lnTo>
                <a:lnTo>
                  <a:pt x="172212" y="45720"/>
                </a:lnTo>
                <a:lnTo>
                  <a:pt x="195071" y="48768"/>
                </a:lnTo>
                <a:lnTo>
                  <a:pt x="219455" y="51816"/>
                </a:lnTo>
                <a:lnTo>
                  <a:pt x="243839" y="54863"/>
                </a:lnTo>
                <a:lnTo>
                  <a:pt x="269747" y="56387"/>
                </a:lnTo>
                <a:lnTo>
                  <a:pt x="295655" y="57912"/>
                </a:lnTo>
                <a:lnTo>
                  <a:pt x="321563" y="59436"/>
                </a:lnTo>
                <a:lnTo>
                  <a:pt x="347471" y="60960"/>
                </a:lnTo>
                <a:lnTo>
                  <a:pt x="379475" y="60960"/>
                </a:lnTo>
                <a:lnTo>
                  <a:pt x="379475" y="59436"/>
                </a:lnTo>
                <a:lnTo>
                  <a:pt x="347471" y="59436"/>
                </a:lnTo>
                <a:lnTo>
                  <a:pt x="321563" y="57912"/>
                </a:lnTo>
                <a:lnTo>
                  <a:pt x="295655" y="56387"/>
                </a:lnTo>
                <a:lnTo>
                  <a:pt x="269747" y="54863"/>
                </a:lnTo>
                <a:lnTo>
                  <a:pt x="243839" y="53340"/>
                </a:lnTo>
                <a:lnTo>
                  <a:pt x="219455" y="50292"/>
                </a:lnTo>
                <a:lnTo>
                  <a:pt x="195071" y="47244"/>
                </a:lnTo>
                <a:lnTo>
                  <a:pt x="172212" y="44196"/>
                </a:lnTo>
                <a:lnTo>
                  <a:pt x="147827" y="41148"/>
                </a:lnTo>
                <a:lnTo>
                  <a:pt x="124968" y="36575"/>
                </a:lnTo>
                <a:lnTo>
                  <a:pt x="103631" y="32004"/>
                </a:lnTo>
                <a:lnTo>
                  <a:pt x="82295" y="25908"/>
                </a:lnTo>
                <a:lnTo>
                  <a:pt x="60960" y="19812"/>
                </a:lnTo>
                <a:lnTo>
                  <a:pt x="41148" y="13716"/>
                </a:lnTo>
                <a:lnTo>
                  <a:pt x="19812" y="7620"/>
                </a:lnTo>
                <a:lnTo>
                  <a:pt x="1524" y="0"/>
                </a:lnTo>
                <a:close/>
              </a:path>
            </a:pathLst>
          </a:custGeom>
          <a:solidFill>
            <a:srgbClr val="000000"/>
          </a:solidFill>
        </p:spPr>
        <p:txBody>
          <a:bodyPr wrap="square" lIns="0" tIns="0" rIns="0" bIns="0" rtlCol="0">
            <a:noAutofit/>
          </a:bodyPr>
          <a:lstStyle/>
          <a:p>
            <a:endParaRPr sz="1631"/>
          </a:p>
        </p:txBody>
      </p:sp>
      <p:sp>
        <p:nvSpPr>
          <p:cNvPr id="138" name="object 138"/>
          <p:cNvSpPr/>
          <p:nvPr/>
        </p:nvSpPr>
        <p:spPr>
          <a:xfrm>
            <a:off x="4267352" y="3581808"/>
            <a:ext cx="1381" cy="2762"/>
          </a:xfrm>
          <a:custGeom>
            <a:avLst/>
            <a:gdLst/>
            <a:ahLst/>
            <a:cxnLst/>
            <a:rect l="l" t="t" r="r" b="b"/>
            <a:pathLst>
              <a:path w="1524" h="3048">
                <a:moveTo>
                  <a:pt x="0" y="3048"/>
                </a:moveTo>
                <a:lnTo>
                  <a:pt x="1524" y="3048"/>
                </a:lnTo>
                <a:lnTo>
                  <a:pt x="0" y="0"/>
                </a:lnTo>
                <a:lnTo>
                  <a:pt x="0" y="3048"/>
                </a:lnTo>
                <a:close/>
              </a:path>
            </a:pathLst>
          </a:custGeom>
          <a:solidFill>
            <a:srgbClr val="696969"/>
          </a:solidFill>
        </p:spPr>
        <p:txBody>
          <a:bodyPr wrap="square" lIns="0" tIns="0" rIns="0" bIns="0" rtlCol="0">
            <a:noAutofit/>
          </a:bodyPr>
          <a:lstStyle/>
          <a:p>
            <a:endParaRPr sz="1631"/>
          </a:p>
        </p:txBody>
      </p:sp>
      <p:sp>
        <p:nvSpPr>
          <p:cNvPr id="139" name="object 139"/>
          <p:cNvSpPr/>
          <p:nvPr/>
        </p:nvSpPr>
        <p:spPr>
          <a:xfrm>
            <a:off x="4267352" y="3585260"/>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140" name="object 140"/>
          <p:cNvSpPr/>
          <p:nvPr/>
        </p:nvSpPr>
        <p:spPr>
          <a:xfrm>
            <a:off x="4267352" y="3585260"/>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141" name="object 141"/>
          <p:cNvSpPr/>
          <p:nvPr/>
        </p:nvSpPr>
        <p:spPr>
          <a:xfrm>
            <a:off x="4169316" y="2856885"/>
            <a:ext cx="154649" cy="730446"/>
          </a:xfrm>
          <a:prstGeom prst="rect">
            <a:avLst/>
          </a:prstGeom>
          <a:blipFill>
            <a:blip r:embed="rId20" cstate="print"/>
            <a:stretch>
              <a:fillRect/>
            </a:stretch>
          </a:blipFill>
        </p:spPr>
        <p:txBody>
          <a:bodyPr wrap="square" lIns="0" tIns="0" rIns="0" bIns="0" rtlCol="0">
            <a:noAutofit/>
          </a:bodyPr>
          <a:lstStyle/>
          <a:p>
            <a:endParaRPr sz="1631"/>
          </a:p>
        </p:txBody>
      </p:sp>
      <p:sp>
        <p:nvSpPr>
          <p:cNvPr id="142" name="object 142"/>
          <p:cNvSpPr/>
          <p:nvPr/>
        </p:nvSpPr>
        <p:spPr>
          <a:xfrm>
            <a:off x="4170006" y="2858266"/>
            <a:ext cx="0" cy="705591"/>
          </a:xfrm>
          <a:custGeom>
            <a:avLst/>
            <a:gdLst/>
            <a:ahLst/>
            <a:cxnLst/>
            <a:rect l="l" t="t" r="r" b="b"/>
            <a:pathLst>
              <a:path h="778763">
                <a:moveTo>
                  <a:pt x="0" y="0"/>
                </a:moveTo>
                <a:lnTo>
                  <a:pt x="0" y="778763"/>
                </a:lnTo>
              </a:path>
            </a:pathLst>
          </a:custGeom>
          <a:ln w="2794">
            <a:solidFill>
              <a:srgbClr val="696969"/>
            </a:solidFill>
          </a:ln>
        </p:spPr>
        <p:txBody>
          <a:bodyPr wrap="square" lIns="0" tIns="0" rIns="0" bIns="0" rtlCol="0">
            <a:noAutofit/>
          </a:bodyPr>
          <a:lstStyle/>
          <a:p>
            <a:endParaRPr sz="1631"/>
          </a:p>
        </p:txBody>
      </p:sp>
      <p:sp>
        <p:nvSpPr>
          <p:cNvPr id="143" name="object 143"/>
          <p:cNvSpPr/>
          <p:nvPr/>
        </p:nvSpPr>
        <p:spPr>
          <a:xfrm>
            <a:off x="4323275" y="2858266"/>
            <a:ext cx="0" cy="705591"/>
          </a:xfrm>
          <a:custGeom>
            <a:avLst/>
            <a:gdLst/>
            <a:ahLst/>
            <a:cxnLst/>
            <a:rect l="l" t="t" r="r" b="b"/>
            <a:pathLst>
              <a:path h="778763">
                <a:moveTo>
                  <a:pt x="0" y="0"/>
                </a:moveTo>
                <a:lnTo>
                  <a:pt x="0" y="778763"/>
                </a:lnTo>
              </a:path>
            </a:pathLst>
          </a:custGeom>
          <a:ln w="2794">
            <a:solidFill>
              <a:srgbClr val="696969"/>
            </a:solidFill>
          </a:ln>
        </p:spPr>
        <p:txBody>
          <a:bodyPr wrap="square" lIns="0" tIns="0" rIns="0" bIns="0" rtlCol="0">
            <a:noAutofit/>
          </a:bodyPr>
          <a:lstStyle/>
          <a:p>
            <a:endParaRPr sz="1631"/>
          </a:p>
        </p:txBody>
      </p:sp>
      <p:sp>
        <p:nvSpPr>
          <p:cNvPr id="144" name="object 144"/>
          <p:cNvSpPr/>
          <p:nvPr/>
        </p:nvSpPr>
        <p:spPr>
          <a:xfrm>
            <a:off x="3941483" y="2691189"/>
            <a:ext cx="648978" cy="255448"/>
          </a:xfrm>
          <a:prstGeom prst="rect">
            <a:avLst/>
          </a:prstGeom>
          <a:blipFill>
            <a:blip r:embed="rId21" cstate="print"/>
            <a:stretch>
              <a:fillRect/>
            </a:stretch>
          </a:blipFill>
        </p:spPr>
        <p:txBody>
          <a:bodyPr wrap="square" lIns="0" tIns="0" rIns="0" bIns="0" rtlCol="0">
            <a:noAutofit/>
          </a:bodyPr>
          <a:lstStyle/>
          <a:p>
            <a:endParaRPr sz="1631"/>
          </a:p>
        </p:txBody>
      </p:sp>
      <p:sp>
        <p:nvSpPr>
          <p:cNvPr id="145" name="object 145"/>
          <p:cNvSpPr/>
          <p:nvPr/>
        </p:nvSpPr>
        <p:spPr>
          <a:xfrm>
            <a:off x="3937341" y="2687047"/>
            <a:ext cx="657262" cy="263733"/>
          </a:xfrm>
          <a:custGeom>
            <a:avLst/>
            <a:gdLst/>
            <a:ahLst/>
            <a:cxnLst/>
            <a:rect l="l" t="t" r="r" b="b"/>
            <a:pathLst>
              <a:path w="725423" h="291083">
                <a:moveTo>
                  <a:pt x="608075" y="50291"/>
                </a:moveTo>
                <a:lnTo>
                  <a:pt x="606289" y="49766"/>
                </a:lnTo>
                <a:lnTo>
                  <a:pt x="606551" y="50291"/>
                </a:lnTo>
                <a:lnTo>
                  <a:pt x="609599" y="51815"/>
                </a:lnTo>
                <a:lnTo>
                  <a:pt x="608075" y="50291"/>
                </a:lnTo>
                <a:close/>
              </a:path>
              <a:path w="725423" h="291083">
                <a:moveTo>
                  <a:pt x="77724" y="220979"/>
                </a:moveTo>
                <a:lnTo>
                  <a:pt x="71628" y="217931"/>
                </a:lnTo>
                <a:lnTo>
                  <a:pt x="65531" y="214883"/>
                </a:lnTo>
                <a:lnTo>
                  <a:pt x="54864" y="208787"/>
                </a:lnTo>
                <a:lnTo>
                  <a:pt x="45720" y="201167"/>
                </a:lnTo>
                <a:lnTo>
                  <a:pt x="36576" y="195071"/>
                </a:lnTo>
                <a:lnTo>
                  <a:pt x="30480" y="187451"/>
                </a:lnTo>
                <a:lnTo>
                  <a:pt x="22860" y="179831"/>
                </a:lnTo>
                <a:lnTo>
                  <a:pt x="24384" y="179831"/>
                </a:lnTo>
                <a:lnTo>
                  <a:pt x="19812" y="173735"/>
                </a:lnTo>
                <a:lnTo>
                  <a:pt x="15240" y="163067"/>
                </a:lnTo>
                <a:lnTo>
                  <a:pt x="15240" y="164591"/>
                </a:lnTo>
                <a:lnTo>
                  <a:pt x="13716" y="160019"/>
                </a:lnTo>
                <a:lnTo>
                  <a:pt x="13716" y="155448"/>
                </a:lnTo>
                <a:lnTo>
                  <a:pt x="12361" y="150029"/>
                </a:lnTo>
                <a:lnTo>
                  <a:pt x="12192" y="149351"/>
                </a:lnTo>
                <a:lnTo>
                  <a:pt x="13716" y="102108"/>
                </a:lnTo>
                <a:lnTo>
                  <a:pt x="7620" y="111251"/>
                </a:lnTo>
                <a:lnTo>
                  <a:pt x="7620" y="112775"/>
                </a:lnTo>
                <a:lnTo>
                  <a:pt x="4572" y="121920"/>
                </a:lnTo>
                <a:lnTo>
                  <a:pt x="3048" y="126491"/>
                </a:lnTo>
                <a:lnTo>
                  <a:pt x="1524" y="128015"/>
                </a:lnTo>
                <a:lnTo>
                  <a:pt x="1524" y="132587"/>
                </a:lnTo>
                <a:lnTo>
                  <a:pt x="0" y="141732"/>
                </a:lnTo>
                <a:lnTo>
                  <a:pt x="0" y="150875"/>
                </a:lnTo>
                <a:lnTo>
                  <a:pt x="1524" y="158496"/>
                </a:lnTo>
                <a:lnTo>
                  <a:pt x="1524" y="163067"/>
                </a:lnTo>
                <a:lnTo>
                  <a:pt x="3048" y="169163"/>
                </a:lnTo>
                <a:lnTo>
                  <a:pt x="9143" y="178307"/>
                </a:lnTo>
                <a:lnTo>
                  <a:pt x="12192" y="150875"/>
                </a:lnTo>
                <a:lnTo>
                  <a:pt x="13716" y="187451"/>
                </a:lnTo>
                <a:lnTo>
                  <a:pt x="13716" y="161543"/>
                </a:lnTo>
                <a:lnTo>
                  <a:pt x="19812" y="195071"/>
                </a:lnTo>
                <a:lnTo>
                  <a:pt x="27431" y="202691"/>
                </a:lnTo>
                <a:lnTo>
                  <a:pt x="36576" y="211835"/>
                </a:lnTo>
                <a:lnTo>
                  <a:pt x="47243" y="217931"/>
                </a:lnTo>
                <a:lnTo>
                  <a:pt x="59436" y="225551"/>
                </a:lnTo>
                <a:lnTo>
                  <a:pt x="65531" y="230123"/>
                </a:lnTo>
                <a:lnTo>
                  <a:pt x="71628" y="233171"/>
                </a:lnTo>
                <a:lnTo>
                  <a:pt x="79248" y="236219"/>
                </a:lnTo>
                <a:lnTo>
                  <a:pt x="86868" y="239267"/>
                </a:lnTo>
                <a:lnTo>
                  <a:pt x="120396" y="254507"/>
                </a:lnTo>
                <a:lnTo>
                  <a:pt x="120396" y="256031"/>
                </a:lnTo>
                <a:lnTo>
                  <a:pt x="123443" y="256031"/>
                </a:lnTo>
                <a:lnTo>
                  <a:pt x="147828" y="263651"/>
                </a:lnTo>
                <a:lnTo>
                  <a:pt x="175259" y="271271"/>
                </a:lnTo>
                <a:lnTo>
                  <a:pt x="188975" y="274319"/>
                </a:lnTo>
                <a:lnTo>
                  <a:pt x="202691" y="275843"/>
                </a:lnTo>
                <a:lnTo>
                  <a:pt x="216407" y="278891"/>
                </a:lnTo>
                <a:lnTo>
                  <a:pt x="231647" y="281939"/>
                </a:lnTo>
                <a:lnTo>
                  <a:pt x="262127" y="284987"/>
                </a:lnTo>
                <a:lnTo>
                  <a:pt x="292607" y="288035"/>
                </a:lnTo>
                <a:lnTo>
                  <a:pt x="309371" y="289559"/>
                </a:lnTo>
                <a:lnTo>
                  <a:pt x="342899" y="289559"/>
                </a:lnTo>
                <a:lnTo>
                  <a:pt x="359663" y="291083"/>
                </a:lnTo>
                <a:lnTo>
                  <a:pt x="362711" y="291083"/>
                </a:lnTo>
                <a:lnTo>
                  <a:pt x="380999" y="289559"/>
                </a:lnTo>
                <a:lnTo>
                  <a:pt x="399287" y="289559"/>
                </a:lnTo>
                <a:lnTo>
                  <a:pt x="416051" y="288035"/>
                </a:lnTo>
                <a:lnTo>
                  <a:pt x="432815" y="288035"/>
                </a:lnTo>
                <a:lnTo>
                  <a:pt x="449579" y="286511"/>
                </a:lnTo>
                <a:lnTo>
                  <a:pt x="466343" y="284987"/>
                </a:lnTo>
                <a:lnTo>
                  <a:pt x="483107" y="281939"/>
                </a:lnTo>
                <a:lnTo>
                  <a:pt x="490727" y="280415"/>
                </a:lnTo>
                <a:lnTo>
                  <a:pt x="498347" y="280415"/>
                </a:lnTo>
                <a:lnTo>
                  <a:pt x="513587" y="277367"/>
                </a:lnTo>
                <a:lnTo>
                  <a:pt x="528827" y="274319"/>
                </a:lnTo>
                <a:lnTo>
                  <a:pt x="536447" y="272795"/>
                </a:lnTo>
                <a:lnTo>
                  <a:pt x="544067" y="271271"/>
                </a:lnTo>
                <a:lnTo>
                  <a:pt x="551687" y="269747"/>
                </a:lnTo>
                <a:lnTo>
                  <a:pt x="559307" y="268223"/>
                </a:lnTo>
                <a:lnTo>
                  <a:pt x="573023" y="263651"/>
                </a:lnTo>
                <a:lnTo>
                  <a:pt x="586739" y="259079"/>
                </a:lnTo>
                <a:lnTo>
                  <a:pt x="600455" y="256031"/>
                </a:lnTo>
                <a:lnTo>
                  <a:pt x="609599" y="243839"/>
                </a:lnTo>
                <a:lnTo>
                  <a:pt x="611123" y="245363"/>
                </a:lnTo>
                <a:lnTo>
                  <a:pt x="609599" y="240791"/>
                </a:lnTo>
                <a:lnTo>
                  <a:pt x="611123" y="245363"/>
                </a:lnTo>
                <a:lnTo>
                  <a:pt x="614171" y="251459"/>
                </a:lnTo>
                <a:lnTo>
                  <a:pt x="614172" y="239267"/>
                </a:lnTo>
                <a:lnTo>
                  <a:pt x="611123" y="242315"/>
                </a:lnTo>
                <a:lnTo>
                  <a:pt x="614172" y="239267"/>
                </a:lnTo>
                <a:lnTo>
                  <a:pt x="615695" y="236219"/>
                </a:lnTo>
                <a:lnTo>
                  <a:pt x="618743" y="234695"/>
                </a:lnTo>
                <a:lnTo>
                  <a:pt x="614171" y="234695"/>
                </a:lnTo>
                <a:lnTo>
                  <a:pt x="611123" y="237743"/>
                </a:lnTo>
                <a:lnTo>
                  <a:pt x="611123" y="239267"/>
                </a:lnTo>
                <a:lnTo>
                  <a:pt x="612647" y="237743"/>
                </a:lnTo>
                <a:lnTo>
                  <a:pt x="614171" y="236219"/>
                </a:lnTo>
                <a:lnTo>
                  <a:pt x="612647" y="237743"/>
                </a:lnTo>
                <a:lnTo>
                  <a:pt x="611123" y="239267"/>
                </a:lnTo>
                <a:lnTo>
                  <a:pt x="597407" y="243839"/>
                </a:lnTo>
                <a:lnTo>
                  <a:pt x="583691" y="246887"/>
                </a:lnTo>
                <a:lnTo>
                  <a:pt x="569975" y="251459"/>
                </a:lnTo>
                <a:lnTo>
                  <a:pt x="556259" y="256031"/>
                </a:lnTo>
                <a:lnTo>
                  <a:pt x="548639" y="257555"/>
                </a:lnTo>
                <a:lnTo>
                  <a:pt x="541019" y="259079"/>
                </a:lnTo>
                <a:lnTo>
                  <a:pt x="533399" y="260603"/>
                </a:lnTo>
                <a:lnTo>
                  <a:pt x="527303" y="262127"/>
                </a:lnTo>
                <a:lnTo>
                  <a:pt x="512063" y="265175"/>
                </a:lnTo>
                <a:lnTo>
                  <a:pt x="496823" y="268223"/>
                </a:lnTo>
                <a:lnTo>
                  <a:pt x="489203" y="268223"/>
                </a:lnTo>
                <a:lnTo>
                  <a:pt x="481583" y="269747"/>
                </a:lnTo>
                <a:lnTo>
                  <a:pt x="464819" y="271271"/>
                </a:lnTo>
                <a:lnTo>
                  <a:pt x="448055" y="272795"/>
                </a:lnTo>
                <a:lnTo>
                  <a:pt x="432815" y="274319"/>
                </a:lnTo>
                <a:lnTo>
                  <a:pt x="414527" y="275843"/>
                </a:lnTo>
                <a:lnTo>
                  <a:pt x="397763" y="277367"/>
                </a:lnTo>
                <a:lnTo>
                  <a:pt x="326135" y="277367"/>
                </a:lnTo>
                <a:lnTo>
                  <a:pt x="310895" y="275843"/>
                </a:lnTo>
                <a:lnTo>
                  <a:pt x="294131" y="275843"/>
                </a:lnTo>
                <a:lnTo>
                  <a:pt x="263651" y="272795"/>
                </a:lnTo>
                <a:lnTo>
                  <a:pt x="234695" y="268223"/>
                </a:lnTo>
                <a:lnTo>
                  <a:pt x="219455" y="266699"/>
                </a:lnTo>
                <a:lnTo>
                  <a:pt x="204215" y="263651"/>
                </a:lnTo>
                <a:lnTo>
                  <a:pt x="190499" y="260603"/>
                </a:lnTo>
                <a:lnTo>
                  <a:pt x="178307" y="257555"/>
                </a:lnTo>
                <a:lnTo>
                  <a:pt x="150876" y="251459"/>
                </a:lnTo>
                <a:lnTo>
                  <a:pt x="126492" y="243839"/>
                </a:lnTo>
                <a:lnTo>
                  <a:pt x="124968" y="243839"/>
                </a:lnTo>
                <a:lnTo>
                  <a:pt x="92964" y="228599"/>
                </a:lnTo>
                <a:lnTo>
                  <a:pt x="85343" y="225551"/>
                </a:lnTo>
                <a:lnTo>
                  <a:pt x="77724" y="220979"/>
                </a:lnTo>
                <a:close/>
              </a:path>
              <a:path w="725423" h="291083">
                <a:moveTo>
                  <a:pt x="359663" y="163067"/>
                </a:moveTo>
                <a:lnTo>
                  <a:pt x="362711" y="163067"/>
                </a:lnTo>
                <a:lnTo>
                  <a:pt x="365759" y="158931"/>
                </a:lnTo>
                <a:lnTo>
                  <a:pt x="362711" y="150875"/>
                </a:lnTo>
                <a:lnTo>
                  <a:pt x="365759" y="150875"/>
                </a:lnTo>
                <a:lnTo>
                  <a:pt x="367283" y="152400"/>
                </a:lnTo>
                <a:lnTo>
                  <a:pt x="365759" y="151637"/>
                </a:lnTo>
                <a:lnTo>
                  <a:pt x="364235" y="150875"/>
                </a:lnTo>
                <a:lnTo>
                  <a:pt x="362711" y="150875"/>
                </a:lnTo>
                <a:lnTo>
                  <a:pt x="365760" y="153314"/>
                </a:lnTo>
                <a:lnTo>
                  <a:pt x="370331" y="156972"/>
                </a:lnTo>
                <a:lnTo>
                  <a:pt x="367283" y="150875"/>
                </a:lnTo>
                <a:lnTo>
                  <a:pt x="364235" y="149351"/>
                </a:lnTo>
                <a:lnTo>
                  <a:pt x="362711" y="149351"/>
                </a:lnTo>
                <a:lnTo>
                  <a:pt x="359663" y="150875"/>
                </a:lnTo>
                <a:lnTo>
                  <a:pt x="359663" y="163067"/>
                </a:lnTo>
                <a:close/>
              </a:path>
              <a:path w="725423" h="291083">
                <a:moveTo>
                  <a:pt x="359663" y="163067"/>
                </a:moveTo>
                <a:lnTo>
                  <a:pt x="359663" y="150875"/>
                </a:lnTo>
                <a:lnTo>
                  <a:pt x="356615" y="153924"/>
                </a:lnTo>
                <a:lnTo>
                  <a:pt x="356615" y="160019"/>
                </a:lnTo>
                <a:lnTo>
                  <a:pt x="359663" y="163067"/>
                </a:lnTo>
                <a:close/>
              </a:path>
              <a:path w="725423" h="291083">
                <a:moveTo>
                  <a:pt x="362711" y="163067"/>
                </a:moveTo>
                <a:lnTo>
                  <a:pt x="373379" y="163067"/>
                </a:lnTo>
                <a:lnTo>
                  <a:pt x="373379" y="150875"/>
                </a:lnTo>
                <a:lnTo>
                  <a:pt x="367283" y="150875"/>
                </a:lnTo>
                <a:lnTo>
                  <a:pt x="370331" y="156972"/>
                </a:lnTo>
                <a:lnTo>
                  <a:pt x="365759" y="158931"/>
                </a:lnTo>
                <a:lnTo>
                  <a:pt x="362711" y="163067"/>
                </a:lnTo>
                <a:close/>
              </a:path>
              <a:path w="725423" h="291083">
                <a:moveTo>
                  <a:pt x="365759" y="150875"/>
                </a:moveTo>
                <a:lnTo>
                  <a:pt x="364235" y="150875"/>
                </a:lnTo>
                <a:lnTo>
                  <a:pt x="365759" y="151637"/>
                </a:lnTo>
                <a:lnTo>
                  <a:pt x="367283" y="152400"/>
                </a:lnTo>
                <a:lnTo>
                  <a:pt x="365759" y="150875"/>
                </a:lnTo>
                <a:close/>
              </a:path>
              <a:path w="725423" h="291083">
                <a:moveTo>
                  <a:pt x="362711" y="150875"/>
                </a:moveTo>
                <a:lnTo>
                  <a:pt x="365759" y="158931"/>
                </a:lnTo>
                <a:lnTo>
                  <a:pt x="365760" y="153314"/>
                </a:lnTo>
                <a:lnTo>
                  <a:pt x="362711" y="150875"/>
                </a:lnTo>
                <a:close/>
              </a:path>
              <a:path w="725423" h="291083">
                <a:moveTo>
                  <a:pt x="15240" y="129539"/>
                </a:moveTo>
                <a:lnTo>
                  <a:pt x="13716" y="131063"/>
                </a:lnTo>
                <a:lnTo>
                  <a:pt x="16764" y="126491"/>
                </a:lnTo>
                <a:lnTo>
                  <a:pt x="19812" y="117348"/>
                </a:lnTo>
                <a:lnTo>
                  <a:pt x="18287" y="118872"/>
                </a:lnTo>
                <a:lnTo>
                  <a:pt x="24384" y="109727"/>
                </a:lnTo>
                <a:lnTo>
                  <a:pt x="30480" y="102108"/>
                </a:lnTo>
                <a:lnTo>
                  <a:pt x="39624" y="94487"/>
                </a:lnTo>
                <a:lnTo>
                  <a:pt x="47243" y="86867"/>
                </a:lnTo>
                <a:lnTo>
                  <a:pt x="59436" y="79248"/>
                </a:lnTo>
                <a:lnTo>
                  <a:pt x="73152" y="71627"/>
                </a:lnTo>
                <a:lnTo>
                  <a:pt x="86868" y="64008"/>
                </a:lnTo>
                <a:lnTo>
                  <a:pt x="103631" y="56387"/>
                </a:lnTo>
                <a:lnTo>
                  <a:pt x="121920" y="50291"/>
                </a:lnTo>
                <a:lnTo>
                  <a:pt x="134112" y="45720"/>
                </a:lnTo>
                <a:lnTo>
                  <a:pt x="147828" y="41148"/>
                </a:lnTo>
                <a:lnTo>
                  <a:pt x="173735" y="33527"/>
                </a:lnTo>
                <a:lnTo>
                  <a:pt x="202691" y="27432"/>
                </a:lnTo>
                <a:lnTo>
                  <a:pt x="216407" y="24384"/>
                </a:lnTo>
                <a:lnTo>
                  <a:pt x="231647" y="21336"/>
                </a:lnTo>
                <a:lnTo>
                  <a:pt x="246887" y="19812"/>
                </a:lnTo>
                <a:lnTo>
                  <a:pt x="262127" y="18287"/>
                </a:lnTo>
                <a:lnTo>
                  <a:pt x="277367" y="16763"/>
                </a:lnTo>
                <a:lnTo>
                  <a:pt x="294131" y="15239"/>
                </a:lnTo>
                <a:lnTo>
                  <a:pt x="327659" y="13715"/>
                </a:lnTo>
                <a:lnTo>
                  <a:pt x="364235" y="13715"/>
                </a:lnTo>
                <a:lnTo>
                  <a:pt x="379475" y="12191"/>
                </a:lnTo>
                <a:lnTo>
                  <a:pt x="394715" y="13715"/>
                </a:lnTo>
                <a:lnTo>
                  <a:pt x="423671" y="13715"/>
                </a:lnTo>
                <a:lnTo>
                  <a:pt x="437387" y="15239"/>
                </a:lnTo>
                <a:lnTo>
                  <a:pt x="452627" y="16763"/>
                </a:lnTo>
                <a:lnTo>
                  <a:pt x="466343" y="18287"/>
                </a:lnTo>
                <a:lnTo>
                  <a:pt x="480059" y="19812"/>
                </a:lnTo>
                <a:lnTo>
                  <a:pt x="492251" y="21336"/>
                </a:lnTo>
                <a:lnTo>
                  <a:pt x="505967" y="24384"/>
                </a:lnTo>
                <a:lnTo>
                  <a:pt x="533399" y="28955"/>
                </a:lnTo>
                <a:lnTo>
                  <a:pt x="544067" y="32003"/>
                </a:lnTo>
                <a:lnTo>
                  <a:pt x="557783" y="35051"/>
                </a:lnTo>
                <a:lnTo>
                  <a:pt x="569975" y="38100"/>
                </a:lnTo>
                <a:lnTo>
                  <a:pt x="582167" y="42672"/>
                </a:lnTo>
                <a:lnTo>
                  <a:pt x="606289" y="49766"/>
                </a:lnTo>
                <a:lnTo>
                  <a:pt x="608075" y="50291"/>
                </a:lnTo>
                <a:lnTo>
                  <a:pt x="609599" y="51815"/>
                </a:lnTo>
                <a:lnTo>
                  <a:pt x="611123" y="51815"/>
                </a:lnTo>
                <a:lnTo>
                  <a:pt x="605027" y="47243"/>
                </a:lnTo>
                <a:lnTo>
                  <a:pt x="585215" y="30479"/>
                </a:lnTo>
                <a:lnTo>
                  <a:pt x="573023" y="25908"/>
                </a:lnTo>
                <a:lnTo>
                  <a:pt x="560831" y="22860"/>
                </a:lnTo>
                <a:lnTo>
                  <a:pt x="548639" y="19812"/>
                </a:lnTo>
                <a:lnTo>
                  <a:pt x="534923" y="16763"/>
                </a:lnTo>
                <a:lnTo>
                  <a:pt x="509015" y="10667"/>
                </a:lnTo>
                <a:lnTo>
                  <a:pt x="495299" y="9143"/>
                </a:lnTo>
                <a:lnTo>
                  <a:pt x="481583" y="7620"/>
                </a:lnTo>
                <a:lnTo>
                  <a:pt x="467867" y="4572"/>
                </a:lnTo>
                <a:lnTo>
                  <a:pt x="454151" y="3048"/>
                </a:lnTo>
                <a:lnTo>
                  <a:pt x="438911" y="3048"/>
                </a:lnTo>
                <a:lnTo>
                  <a:pt x="425195" y="1524"/>
                </a:lnTo>
                <a:lnTo>
                  <a:pt x="394715" y="0"/>
                </a:lnTo>
                <a:lnTo>
                  <a:pt x="327659" y="0"/>
                </a:lnTo>
                <a:lnTo>
                  <a:pt x="294131" y="3048"/>
                </a:lnTo>
                <a:lnTo>
                  <a:pt x="277367" y="3048"/>
                </a:lnTo>
                <a:lnTo>
                  <a:pt x="260603" y="4572"/>
                </a:lnTo>
                <a:lnTo>
                  <a:pt x="245363" y="7620"/>
                </a:lnTo>
                <a:lnTo>
                  <a:pt x="230123" y="9143"/>
                </a:lnTo>
                <a:lnTo>
                  <a:pt x="214883" y="12191"/>
                </a:lnTo>
                <a:lnTo>
                  <a:pt x="199643" y="15239"/>
                </a:lnTo>
                <a:lnTo>
                  <a:pt x="170687" y="21336"/>
                </a:lnTo>
                <a:lnTo>
                  <a:pt x="143256" y="28955"/>
                </a:lnTo>
                <a:lnTo>
                  <a:pt x="129540" y="33527"/>
                </a:lnTo>
                <a:lnTo>
                  <a:pt x="117348" y="38100"/>
                </a:lnTo>
                <a:lnTo>
                  <a:pt x="99060" y="45720"/>
                </a:lnTo>
                <a:lnTo>
                  <a:pt x="82296" y="53339"/>
                </a:lnTo>
                <a:lnTo>
                  <a:pt x="67056" y="59436"/>
                </a:lnTo>
                <a:lnTo>
                  <a:pt x="53340" y="68579"/>
                </a:lnTo>
                <a:lnTo>
                  <a:pt x="41148" y="76200"/>
                </a:lnTo>
                <a:lnTo>
                  <a:pt x="30480" y="83820"/>
                </a:lnTo>
                <a:lnTo>
                  <a:pt x="21336" y="92963"/>
                </a:lnTo>
                <a:lnTo>
                  <a:pt x="13716" y="102108"/>
                </a:lnTo>
                <a:lnTo>
                  <a:pt x="12192" y="149351"/>
                </a:lnTo>
                <a:lnTo>
                  <a:pt x="12361" y="150029"/>
                </a:lnTo>
                <a:lnTo>
                  <a:pt x="13716" y="143255"/>
                </a:lnTo>
                <a:lnTo>
                  <a:pt x="13716" y="134112"/>
                </a:lnTo>
                <a:lnTo>
                  <a:pt x="15240" y="129539"/>
                </a:lnTo>
                <a:close/>
              </a:path>
              <a:path w="725423" h="291083">
                <a:moveTo>
                  <a:pt x="19812" y="195071"/>
                </a:moveTo>
                <a:lnTo>
                  <a:pt x="13716" y="161543"/>
                </a:lnTo>
                <a:lnTo>
                  <a:pt x="13716" y="187451"/>
                </a:lnTo>
                <a:lnTo>
                  <a:pt x="19812" y="195071"/>
                </a:lnTo>
                <a:close/>
              </a:path>
              <a:path w="725423" h="291083">
                <a:moveTo>
                  <a:pt x="147828" y="263651"/>
                </a:moveTo>
                <a:lnTo>
                  <a:pt x="123443" y="256031"/>
                </a:lnTo>
                <a:lnTo>
                  <a:pt x="121920" y="256031"/>
                </a:lnTo>
                <a:lnTo>
                  <a:pt x="147828" y="263651"/>
                </a:lnTo>
                <a:close/>
              </a:path>
              <a:path w="725423" h="291083">
                <a:moveTo>
                  <a:pt x="617219" y="41148"/>
                </a:moveTo>
                <a:lnTo>
                  <a:pt x="635507" y="47243"/>
                </a:lnTo>
                <a:lnTo>
                  <a:pt x="615695" y="39624"/>
                </a:lnTo>
                <a:lnTo>
                  <a:pt x="617219" y="41148"/>
                </a:lnTo>
                <a:close/>
              </a:path>
              <a:path w="725423" h="291083">
                <a:moveTo>
                  <a:pt x="13716" y="187451"/>
                </a:moveTo>
                <a:lnTo>
                  <a:pt x="12192" y="150875"/>
                </a:lnTo>
                <a:lnTo>
                  <a:pt x="9143" y="178307"/>
                </a:lnTo>
                <a:lnTo>
                  <a:pt x="13716" y="187451"/>
                </a:lnTo>
                <a:close/>
              </a:path>
              <a:path w="725423" h="291083">
                <a:moveTo>
                  <a:pt x="609599" y="50291"/>
                </a:moveTo>
                <a:lnTo>
                  <a:pt x="612647" y="51815"/>
                </a:lnTo>
                <a:lnTo>
                  <a:pt x="617219" y="42672"/>
                </a:lnTo>
                <a:lnTo>
                  <a:pt x="616204" y="40639"/>
                </a:lnTo>
                <a:lnTo>
                  <a:pt x="615695" y="39624"/>
                </a:lnTo>
                <a:lnTo>
                  <a:pt x="611123" y="39624"/>
                </a:lnTo>
                <a:lnTo>
                  <a:pt x="609599" y="50291"/>
                </a:lnTo>
                <a:close/>
              </a:path>
              <a:path w="725423" h="291083">
                <a:moveTo>
                  <a:pt x="614171" y="251459"/>
                </a:moveTo>
                <a:lnTo>
                  <a:pt x="615695" y="249935"/>
                </a:lnTo>
                <a:lnTo>
                  <a:pt x="617219" y="236219"/>
                </a:lnTo>
                <a:lnTo>
                  <a:pt x="632459" y="228599"/>
                </a:lnTo>
                <a:lnTo>
                  <a:pt x="615695" y="236219"/>
                </a:lnTo>
                <a:lnTo>
                  <a:pt x="614172" y="239267"/>
                </a:lnTo>
                <a:lnTo>
                  <a:pt x="614171" y="251459"/>
                </a:lnTo>
                <a:close/>
              </a:path>
              <a:path w="725423" h="291083">
                <a:moveTo>
                  <a:pt x="701039" y="198119"/>
                </a:moveTo>
                <a:lnTo>
                  <a:pt x="710183" y="188975"/>
                </a:lnTo>
                <a:lnTo>
                  <a:pt x="708659" y="166115"/>
                </a:lnTo>
                <a:lnTo>
                  <a:pt x="710183" y="188975"/>
                </a:lnTo>
                <a:lnTo>
                  <a:pt x="716279" y="179831"/>
                </a:lnTo>
                <a:lnTo>
                  <a:pt x="711707" y="156972"/>
                </a:lnTo>
                <a:lnTo>
                  <a:pt x="716279" y="179831"/>
                </a:lnTo>
                <a:lnTo>
                  <a:pt x="716279" y="178307"/>
                </a:lnTo>
                <a:lnTo>
                  <a:pt x="720851" y="169163"/>
                </a:lnTo>
                <a:lnTo>
                  <a:pt x="720851" y="167639"/>
                </a:lnTo>
                <a:lnTo>
                  <a:pt x="722375" y="164591"/>
                </a:lnTo>
                <a:lnTo>
                  <a:pt x="720851" y="166115"/>
                </a:lnTo>
                <a:lnTo>
                  <a:pt x="722375" y="163067"/>
                </a:lnTo>
                <a:lnTo>
                  <a:pt x="723899" y="160019"/>
                </a:lnTo>
                <a:lnTo>
                  <a:pt x="723899" y="158496"/>
                </a:lnTo>
                <a:lnTo>
                  <a:pt x="725423" y="150875"/>
                </a:lnTo>
                <a:lnTo>
                  <a:pt x="725423" y="141732"/>
                </a:lnTo>
                <a:lnTo>
                  <a:pt x="723899" y="132587"/>
                </a:lnTo>
                <a:lnTo>
                  <a:pt x="723899" y="126491"/>
                </a:lnTo>
                <a:lnTo>
                  <a:pt x="722375" y="123443"/>
                </a:lnTo>
                <a:lnTo>
                  <a:pt x="722375" y="121920"/>
                </a:lnTo>
                <a:lnTo>
                  <a:pt x="717803" y="111251"/>
                </a:lnTo>
                <a:lnTo>
                  <a:pt x="714755" y="106679"/>
                </a:lnTo>
                <a:lnTo>
                  <a:pt x="710183" y="100584"/>
                </a:lnTo>
                <a:lnTo>
                  <a:pt x="702563" y="91439"/>
                </a:lnTo>
                <a:lnTo>
                  <a:pt x="691895" y="82296"/>
                </a:lnTo>
                <a:lnTo>
                  <a:pt x="679703" y="71627"/>
                </a:lnTo>
                <a:lnTo>
                  <a:pt x="667511" y="64008"/>
                </a:lnTo>
                <a:lnTo>
                  <a:pt x="652271" y="54863"/>
                </a:lnTo>
                <a:lnTo>
                  <a:pt x="643127" y="51815"/>
                </a:lnTo>
                <a:lnTo>
                  <a:pt x="635507" y="47243"/>
                </a:lnTo>
                <a:lnTo>
                  <a:pt x="617219" y="41148"/>
                </a:lnTo>
                <a:lnTo>
                  <a:pt x="616204" y="40639"/>
                </a:lnTo>
                <a:lnTo>
                  <a:pt x="617219" y="42672"/>
                </a:lnTo>
                <a:lnTo>
                  <a:pt x="612647" y="51815"/>
                </a:lnTo>
                <a:lnTo>
                  <a:pt x="609599" y="50291"/>
                </a:lnTo>
                <a:lnTo>
                  <a:pt x="611123" y="39624"/>
                </a:lnTo>
                <a:lnTo>
                  <a:pt x="615695" y="39624"/>
                </a:lnTo>
                <a:lnTo>
                  <a:pt x="612647" y="38100"/>
                </a:lnTo>
                <a:lnTo>
                  <a:pt x="585215" y="30479"/>
                </a:lnTo>
                <a:lnTo>
                  <a:pt x="605027" y="47243"/>
                </a:lnTo>
                <a:lnTo>
                  <a:pt x="611123" y="51815"/>
                </a:lnTo>
                <a:lnTo>
                  <a:pt x="629411" y="59436"/>
                </a:lnTo>
                <a:lnTo>
                  <a:pt x="637031" y="62484"/>
                </a:lnTo>
                <a:lnTo>
                  <a:pt x="646175" y="67055"/>
                </a:lnTo>
                <a:lnTo>
                  <a:pt x="659891" y="74675"/>
                </a:lnTo>
                <a:lnTo>
                  <a:pt x="672083" y="82296"/>
                </a:lnTo>
                <a:lnTo>
                  <a:pt x="684275" y="91439"/>
                </a:lnTo>
                <a:lnTo>
                  <a:pt x="693419" y="99060"/>
                </a:lnTo>
                <a:lnTo>
                  <a:pt x="701039" y="108203"/>
                </a:lnTo>
                <a:lnTo>
                  <a:pt x="702563" y="112775"/>
                </a:lnTo>
                <a:lnTo>
                  <a:pt x="705611" y="117348"/>
                </a:lnTo>
                <a:lnTo>
                  <a:pt x="710183" y="128015"/>
                </a:lnTo>
                <a:lnTo>
                  <a:pt x="710183" y="126491"/>
                </a:lnTo>
                <a:lnTo>
                  <a:pt x="711707" y="131063"/>
                </a:lnTo>
                <a:lnTo>
                  <a:pt x="711707" y="134112"/>
                </a:lnTo>
                <a:lnTo>
                  <a:pt x="713231" y="141732"/>
                </a:lnTo>
                <a:lnTo>
                  <a:pt x="713231" y="143255"/>
                </a:lnTo>
                <a:lnTo>
                  <a:pt x="711707" y="149351"/>
                </a:lnTo>
                <a:lnTo>
                  <a:pt x="711707" y="155448"/>
                </a:lnTo>
                <a:lnTo>
                  <a:pt x="710183" y="160019"/>
                </a:lnTo>
                <a:lnTo>
                  <a:pt x="708659" y="163067"/>
                </a:lnTo>
                <a:lnTo>
                  <a:pt x="708659" y="164591"/>
                </a:lnTo>
                <a:lnTo>
                  <a:pt x="705611" y="173735"/>
                </a:lnTo>
                <a:lnTo>
                  <a:pt x="705611" y="172211"/>
                </a:lnTo>
                <a:lnTo>
                  <a:pt x="699515" y="181355"/>
                </a:lnTo>
                <a:lnTo>
                  <a:pt x="693419" y="188975"/>
                </a:lnTo>
                <a:lnTo>
                  <a:pt x="682751" y="196595"/>
                </a:lnTo>
                <a:lnTo>
                  <a:pt x="673607" y="205739"/>
                </a:lnTo>
                <a:lnTo>
                  <a:pt x="661415" y="213359"/>
                </a:lnTo>
                <a:lnTo>
                  <a:pt x="647699" y="220979"/>
                </a:lnTo>
                <a:lnTo>
                  <a:pt x="632459" y="228599"/>
                </a:lnTo>
                <a:lnTo>
                  <a:pt x="617219" y="236219"/>
                </a:lnTo>
                <a:lnTo>
                  <a:pt x="615695" y="249935"/>
                </a:lnTo>
                <a:lnTo>
                  <a:pt x="618743" y="248411"/>
                </a:lnTo>
                <a:lnTo>
                  <a:pt x="617219" y="248411"/>
                </a:lnTo>
                <a:lnTo>
                  <a:pt x="621791" y="239267"/>
                </a:lnTo>
                <a:lnTo>
                  <a:pt x="623315" y="242315"/>
                </a:lnTo>
                <a:lnTo>
                  <a:pt x="623315" y="245363"/>
                </a:lnTo>
                <a:lnTo>
                  <a:pt x="623315" y="242315"/>
                </a:lnTo>
                <a:lnTo>
                  <a:pt x="618743" y="248411"/>
                </a:lnTo>
                <a:lnTo>
                  <a:pt x="620267" y="248411"/>
                </a:lnTo>
                <a:lnTo>
                  <a:pt x="621791" y="246887"/>
                </a:lnTo>
                <a:lnTo>
                  <a:pt x="637031" y="240791"/>
                </a:lnTo>
                <a:lnTo>
                  <a:pt x="653795" y="231647"/>
                </a:lnTo>
                <a:lnTo>
                  <a:pt x="667511" y="224027"/>
                </a:lnTo>
                <a:lnTo>
                  <a:pt x="681227" y="216407"/>
                </a:lnTo>
                <a:lnTo>
                  <a:pt x="691895" y="207263"/>
                </a:lnTo>
                <a:lnTo>
                  <a:pt x="701039" y="198119"/>
                </a:lnTo>
                <a:close/>
              </a:path>
              <a:path w="725423" h="291083">
                <a:moveTo>
                  <a:pt x="623315" y="242315"/>
                </a:moveTo>
                <a:lnTo>
                  <a:pt x="621791" y="239267"/>
                </a:lnTo>
                <a:lnTo>
                  <a:pt x="617219" y="248411"/>
                </a:lnTo>
                <a:lnTo>
                  <a:pt x="618743" y="248411"/>
                </a:lnTo>
                <a:lnTo>
                  <a:pt x="623315" y="242315"/>
                </a:lnTo>
                <a:close/>
              </a:path>
              <a:path w="725423" h="291083">
                <a:moveTo>
                  <a:pt x="609599" y="243839"/>
                </a:moveTo>
                <a:lnTo>
                  <a:pt x="600455" y="256031"/>
                </a:lnTo>
                <a:lnTo>
                  <a:pt x="614171" y="251459"/>
                </a:lnTo>
                <a:lnTo>
                  <a:pt x="611123" y="245363"/>
                </a:lnTo>
                <a:lnTo>
                  <a:pt x="609599" y="243839"/>
                </a:lnTo>
                <a:close/>
              </a:path>
            </a:pathLst>
          </a:custGeom>
          <a:solidFill>
            <a:srgbClr val="87B8B5"/>
          </a:solidFill>
        </p:spPr>
        <p:txBody>
          <a:bodyPr wrap="square" lIns="0" tIns="0" rIns="0" bIns="0" rtlCol="0">
            <a:noAutofit/>
          </a:bodyPr>
          <a:lstStyle/>
          <a:p>
            <a:endParaRPr sz="1631"/>
          </a:p>
        </p:txBody>
      </p:sp>
      <p:sp>
        <p:nvSpPr>
          <p:cNvPr id="146" name="object 146"/>
          <p:cNvSpPr/>
          <p:nvPr/>
        </p:nvSpPr>
        <p:spPr>
          <a:xfrm>
            <a:off x="4267352" y="2827888"/>
            <a:ext cx="1381" cy="1381"/>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sz="1631"/>
          </a:p>
        </p:txBody>
      </p:sp>
      <p:sp>
        <p:nvSpPr>
          <p:cNvPr id="147" name="object 147"/>
          <p:cNvSpPr/>
          <p:nvPr/>
        </p:nvSpPr>
        <p:spPr>
          <a:xfrm>
            <a:off x="3953910" y="2660811"/>
            <a:ext cx="313442" cy="78706"/>
          </a:xfrm>
          <a:custGeom>
            <a:avLst/>
            <a:gdLst/>
            <a:ahLst/>
            <a:cxnLst/>
            <a:rect l="l" t="t" r="r" b="b"/>
            <a:pathLst>
              <a:path w="345947" h="86868">
                <a:moveTo>
                  <a:pt x="65532" y="86868"/>
                </a:moveTo>
                <a:lnTo>
                  <a:pt x="82296" y="79248"/>
                </a:lnTo>
                <a:lnTo>
                  <a:pt x="100584" y="71628"/>
                </a:lnTo>
                <a:lnTo>
                  <a:pt x="112776" y="67056"/>
                </a:lnTo>
                <a:lnTo>
                  <a:pt x="126492" y="62484"/>
                </a:lnTo>
                <a:lnTo>
                  <a:pt x="153923" y="54864"/>
                </a:lnTo>
                <a:lnTo>
                  <a:pt x="182879" y="48768"/>
                </a:lnTo>
                <a:lnTo>
                  <a:pt x="196595" y="45720"/>
                </a:lnTo>
                <a:lnTo>
                  <a:pt x="211835" y="44196"/>
                </a:lnTo>
                <a:lnTo>
                  <a:pt x="227075" y="41148"/>
                </a:lnTo>
                <a:lnTo>
                  <a:pt x="243839" y="39624"/>
                </a:lnTo>
                <a:lnTo>
                  <a:pt x="259079" y="38100"/>
                </a:lnTo>
                <a:lnTo>
                  <a:pt x="275843" y="36576"/>
                </a:lnTo>
                <a:lnTo>
                  <a:pt x="309371" y="35052"/>
                </a:lnTo>
                <a:lnTo>
                  <a:pt x="345947" y="35052"/>
                </a:lnTo>
                <a:lnTo>
                  <a:pt x="345947" y="0"/>
                </a:lnTo>
                <a:lnTo>
                  <a:pt x="323087" y="0"/>
                </a:lnTo>
                <a:lnTo>
                  <a:pt x="300227" y="1524"/>
                </a:lnTo>
                <a:lnTo>
                  <a:pt x="278891" y="1524"/>
                </a:lnTo>
                <a:lnTo>
                  <a:pt x="257555" y="3048"/>
                </a:lnTo>
                <a:lnTo>
                  <a:pt x="237743" y="4572"/>
                </a:lnTo>
                <a:lnTo>
                  <a:pt x="216407" y="7620"/>
                </a:lnTo>
                <a:lnTo>
                  <a:pt x="196595" y="9144"/>
                </a:lnTo>
                <a:lnTo>
                  <a:pt x="178307" y="12192"/>
                </a:lnTo>
                <a:lnTo>
                  <a:pt x="158495" y="15240"/>
                </a:lnTo>
                <a:lnTo>
                  <a:pt x="140208" y="19812"/>
                </a:lnTo>
                <a:lnTo>
                  <a:pt x="121920" y="22860"/>
                </a:lnTo>
                <a:lnTo>
                  <a:pt x="103632" y="27432"/>
                </a:lnTo>
                <a:lnTo>
                  <a:pt x="85343" y="32004"/>
                </a:lnTo>
                <a:lnTo>
                  <a:pt x="68580" y="38100"/>
                </a:lnTo>
                <a:lnTo>
                  <a:pt x="51816" y="42672"/>
                </a:lnTo>
                <a:lnTo>
                  <a:pt x="36576" y="48768"/>
                </a:lnTo>
                <a:lnTo>
                  <a:pt x="24384" y="53340"/>
                </a:lnTo>
                <a:lnTo>
                  <a:pt x="12192" y="57912"/>
                </a:lnTo>
                <a:lnTo>
                  <a:pt x="0" y="62484"/>
                </a:lnTo>
                <a:lnTo>
                  <a:pt x="65532" y="86868"/>
                </a:lnTo>
                <a:close/>
              </a:path>
            </a:pathLst>
          </a:custGeom>
          <a:solidFill>
            <a:srgbClr val="FFFFFF"/>
          </a:solidFill>
        </p:spPr>
        <p:txBody>
          <a:bodyPr wrap="square" lIns="0" tIns="0" rIns="0" bIns="0" rtlCol="0">
            <a:noAutofit/>
          </a:bodyPr>
          <a:lstStyle/>
          <a:p>
            <a:endParaRPr sz="1631"/>
          </a:p>
        </p:txBody>
      </p:sp>
      <p:sp>
        <p:nvSpPr>
          <p:cNvPr id="148" name="object 148"/>
          <p:cNvSpPr/>
          <p:nvPr/>
        </p:nvSpPr>
        <p:spPr>
          <a:xfrm>
            <a:off x="4590461" y="2678761"/>
            <a:ext cx="5523" cy="1381"/>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sz="1631"/>
          </a:p>
        </p:txBody>
      </p:sp>
      <p:sp>
        <p:nvSpPr>
          <p:cNvPr id="149" name="object 149"/>
          <p:cNvSpPr/>
          <p:nvPr/>
        </p:nvSpPr>
        <p:spPr>
          <a:xfrm>
            <a:off x="4510375" y="2713281"/>
            <a:ext cx="161553" cy="115988"/>
          </a:xfrm>
          <a:custGeom>
            <a:avLst/>
            <a:gdLst/>
            <a:ahLst/>
            <a:cxnLst/>
            <a:rect l="l" t="t" r="r" b="b"/>
            <a:pathLst>
              <a:path w="178307" h="128016">
                <a:moveTo>
                  <a:pt x="62484" y="0"/>
                </a:moveTo>
                <a:lnTo>
                  <a:pt x="0" y="24384"/>
                </a:lnTo>
                <a:lnTo>
                  <a:pt x="7620" y="27432"/>
                </a:lnTo>
                <a:lnTo>
                  <a:pt x="15239" y="32004"/>
                </a:lnTo>
                <a:lnTo>
                  <a:pt x="30479" y="39624"/>
                </a:lnTo>
                <a:lnTo>
                  <a:pt x="44196" y="48768"/>
                </a:lnTo>
                <a:lnTo>
                  <a:pt x="54863" y="57912"/>
                </a:lnTo>
                <a:lnTo>
                  <a:pt x="65531" y="65532"/>
                </a:lnTo>
                <a:lnTo>
                  <a:pt x="73151" y="76200"/>
                </a:lnTo>
                <a:lnTo>
                  <a:pt x="76200" y="80772"/>
                </a:lnTo>
                <a:lnTo>
                  <a:pt x="79248" y="85344"/>
                </a:lnTo>
                <a:lnTo>
                  <a:pt x="83820" y="96012"/>
                </a:lnTo>
                <a:lnTo>
                  <a:pt x="83820" y="100584"/>
                </a:lnTo>
                <a:lnTo>
                  <a:pt x="85343" y="103632"/>
                </a:lnTo>
                <a:lnTo>
                  <a:pt x="86867" y="112776"/>
                </a:lnTo>
                <a:lnTo>
                  <a:pt x="86867" y="114300"/>
                </a:lnTo>
                <a:lnTo>
                  <a:pt x="85343" y="121920"/>
                </a:lnTo>
                <a:lnTo>
                  <a:pt x="85343" y="128016"/>
                </a:lnTo>
                <a:lnTo>
                  <a:pt x="178307" y="128016"/>
                </a:lnTo>
                <a:lnTo>
                  <a:pt x="178307" y="114300"/>
                </a:lnTo>
                <a:lnTo>
                  <a:pt x="176783" y="105156"/>
                </a:lnTo>
                <a:lnTo>
                  <a:pt x="175259" y="96012"/>
                </a:lnTo>
                <a:lnTo>
                  <a:pt x="173735" y="88392"/>
                </a:lnTo>
                <a:lnTo>
                  <a:pt x="170687" y="82296"/>
                </a:lnTo>
                <a:lnTo>
                  <a:pt x="166115" y="74676"/>
                </a:lnTo>
                <a:lnTo>
                  <a:pt x="161543" y="68580"/>
                </a:lnTo>
                <a:lnTo>
                  <a:pt x="156971" y="62484"/>
                </a:lnTo>
                <a:lnTo>
                  <a:pt x="150875" y="56387"/>
                </a:lnTo>
                <a:lnTo>
                  <a:pt x="144779" y="50292"/>
                </a:lnTo>
                <a:lnTo>
                  <a:pt x="138683" y="44196"/>
                </a:lnTo>
                <a:lnTo>
                  <a:pt x="131063" y="38100"/>
                </a:lnTo>
                <a:lnTo>
                  <a:pt x="123443" y="32004"/>
                </a:lnTo>
                <a:lnTo>
                  <a:pt x="114299" y="25908"/>
                </a:lnTo>
                <a:lnTo>
                  <a:pt x="105155" y="21336"/>
                </a:lnTo>
                <a:lnTo>
                  <a:pt x="94487" y="15240"/>
                </a:lnTo>
                <a:lnTo>
                  <a:pt x="85343" y="10668"/>
                </a:lnTo>
                <a:lnTo>
                  <a:pt x="73151" y="4572"/>
                </a:lnTo>
                <a:lnTo>
                  <a:pt x="62484" y="0"/>
                </a:lnTo>
                <a:close/>
              </a:path>
            </a:pathLst>
          </a:custGeom>
          <a:solidFill>
            <a:srgbClr val="FFFFFF"/>
          </a:solidFill>
        </p:spPr>
        <p:txBody>
          <a:bodyPr wrap="square" lIns="0" tIns="0" rIns="0" bIns="0" rtlCol="0">
            <a:noAutofit/>
          </a:bodyPr>
          <a:lstStyle/>
          <a:p>
            <a:endParaRPr sz="1631"/>
          </a:p>
        </p:txBody>
      </p:sp>
      <p:sp>
        <p:nvSpPr>
          <p:cNvPr id="150" name="object 150"/>
          <p:cNvSpPr/>
          <p:nvPr/>
        </p:nvSpPr>
        <p:spPr>
          <a:xfrm>
            <a:off x="4566988" y="2691189"/>
            <a:ext cx="190550" cy="138081"/>
          </a:xfrm>
          <a:custGeom>
            <a:avLst/>
            <a:gdLst/>
            <a:ahLst/>
            <a:cxnLst/>
            <a:rect l="l" t="t" r="r" b="b"/>
            <a:pathLst>
              <a:path w="210311" h="152400">
                <a:moveTo>
                  <a:pt x="60959" y="0"/>
                </a:moveTo>
                <a:lnTo>
                  <a:pt x="0" y="24383"/>
                </a:lnTo>
                <a:lnTo>
                  <a:pt x="12191" y="28955"/>
                </a:lnTo>
                <a:lnTo>
                  <a:pt x="22859" y="35051"/>
                </a:lnTo>
                <a:lnTo>
                  <a:pt x="33527" y="39624"/>
                </a:lnTo>
                <a:lnTo>
                  <a:pt x="42671" y="45719"/>
                </a:lnTo>
                <a:lnTo>
                  <a:pt x="51815" y="50291"/>
                </a:lnTo>
                <a:lnTo>
                  <a:pt x="60959" y="56387"/>
                </a:lnTo>
                <a:lnTo>
                  <a:pt x="68579" y="62483"/>
                </a:lnTo>
                <a:lnTo>
                  <a:pt x="76199" y="68579"/>
                </a:lnTo>
                <a:lnTo>
                  <a:pt x="83819" y="74675"/>
                </a:lnTo>
                <a:lnTo>
                  <a:pt x="88391" y="80771"/>
                </a:lnTo>
                <a:lnTo>
                  <a:pt x="94487" y="86867"/>
                </a:lnTo>
                <a:lnTo>
                  <a:pt x="99059" y="92963"/>
                </a:lnTo>
                <a:lnTo>
                  <a:pt x="103631" y="99060"/>
                </a:lnTo>
                <a:lnTo>
                  <a:pt x="108203" y="106679"/>
                </a:lnTo>
                <a:lnTo>
                  <a:pt x="111251" y="112775"/>
                </a:lnTo>
                <a:lnTo>
                  <a:pt x="114299" y="120395"/>
                </a:lnTo>
                <a:lnTo>
                  <a:pt x="115823" y="129539"/>
                </a:lnTo>
                <a:lnTo>
                  <a:pt x="115823" y="152400"/>
                </a:lnTo>
                <a:lnTo>
                  <a:pt x="208787" y="152400"/>
                </a:lnTo>
                <a:lnTo>
                  <a:pt x="210311" y="146303"/>
                </a:lnTo>
                <a:lnTo>
                  <a:pt x="208787" y="140207"/>
                </a:lnTo>
                <a:lnTo>
                  <a:pt x="208787" y="138683"/>
                </a:lnTo>
                <a:lnTo>
                  <a:pt x="207263" y="128015"/>
                </a:lnTo>
                <a:lnTo>
                  <a:pt x="205739" y="118871"/>
                </a:lnTo>
                <a:lnTo>
                  <a:pt x="201167" y="109727"/>
                </a:lnTo>
                <a:lnTo>
                  <a:pt x="196595" y="99060"/>
                </a:lnTo>
                <a:lnTo>
                  <a:pt x="192023" y="89915"/>
                </a:lnTo>
                <a:lnTo>
                  <a:pt x="184403" y="80771"/>
                </a:lnTo>
                <a:lnTo>
                  <a:pt x="176783" y="71627"/>
                </a:lnTo>
                <a:lnTo>
                  <a:pt x="169163" y="64007"/>
                </a:lnTo>
                <a:lnTo>
                  <a:pt x="158495" y="54863"/>
                </a:lnTo>
                <a:lnTo>
                  <a:pt x="147827" y="45719"/>
                </a:lnTo>
                <a:lnTo>
                  <a:pt x="135635" y="38100"/>
                </a:lnTo>
                <a:lnTo>
                  <a:pt x="123443" y="30479"/>
                </a:lnTo>
                <a:lnTo>
                  <a:pt x="108203" y="22860"/>
                </a:lnTo>
                <a:lnTo>
                  <a:pt x="94487" y="15239"/>
                </a:lnTo>
                <a:lnTo>
                  <a:pt x="77723" y="7619"/>
                </a:lnTo>
                <a:lnTo>
                  <a:pt x="60959" y="0"/>
                </a:lnTo>
                <a:close/>
              </a:path>
            </a:pathLst>
          </a:custGeom>
          <a:solidFill>
            <a:srgbClr val="FFFFFF"/>
          </a:solidFill>
        </p:spPr>
        <p:txBody>
          <a:bodyPr wrap="square" lIns="0" tIns="0" rIns="0" bIns="0" rtlCol="0">
            <a:noAutofit/>
          </a:bodyPr>
          <a:lstStyle/>
          <a:p>
            <a:endParaRPr sz="1631"/>
          </a:p>
        </p:txBody>
      </p:sp>
      <p:sp>
        <p:nvSpPr>
          <p:cNvPr id="151" name="object 151"/>
          <p:cNvSpPr/>
          <p:nvPr/>
        </p:nvSpPr>
        <p:spPr>
          <a:xfrm>
            <a:off x="4622219" y="2671857"/>
            <a:ext cx="214025" cy="157412"/>
          </a:xfrm>
          <a:custGeom>
            <a:avLst/>
            <a:gdLst/>
            <a:ahLst/>
            <a:cxnLst/>
            <a:rect l="l" t="t" r="r" b="b"/>
            <a:pathLst>
              <a:path w="236220" h="173736">
                <a:moveTo>
                  <a:pt x="59436" y="0"/>
                </a:moveTo>
                <a:lnTo>
                  <a:pt x="0" y="22860"/>
                </a:lnTo>
                <a:lnTo>
                  <a:pt x="16764" y="28955"/>
                </a:lnTo>
                <a:lnTo>
                  <a:pt x="32004" y="36575"/>
                </a:lnTo>
                <a:lnTo>
                  <a:pt x="47244" y="44196"/>
                </a:lnTo>
                <a:lnTo>
                  <a:pt x="60960" y="51815"/>
                </a:lnTo>
                <a:lnTo>
                  <a:pt x="74675" y="59436"/>
                </a:lnTo>
                <a:lnTo>
                  <a:pt x="86868" y="68579"/>
                </a:lnTo>
                <a:lnTo>
                  <a:pt x="97536" y="76200"/>
                </a:lnTo>
                <a:lnTo>
                  <a:pt x="106680" y="85343"/>
                </a:lnTo>
                <a:lnTo>
                  <a:pt x="115824" y="92963"/>
                </a:lnTo>
                <a:lnTo>
                  <a:pt x="123444" y="102107"/>
                </a:lnTo>
                <a:lnTo>
                  <a:pt x="129540" y="111251"/>
                </a:lnTo>
                <a:lnTo>
                  <a:pt x="135636" y="121919"/>
                </a:lnTo>
                <a:lnTo>
                  <a:pt x="140208" y="131063"/>
                </a:lnTo>
                <a:lnTo>
                  <a:pt x="143256" y="140207"/>
                </a:lnTo>
                <a:lnTo>
                  <a:pt x="146304" y="150875"/>
                </a:lnTo>
                <a:lnTo>
                  <a:pt x="147828" y="160019"/>
                </a:lnTo>
                <a:lnTo>
                  <a:pt x="147828" y="161543"/>
                </a:lnTo>
                <a:lnTo>
                  <a:pt x="149352" y="167639"/>
                </a:lnTo>
                <a:lnTo>
                  <a:pt x="147828" y="173736"/>
                </a:lnTo>
                <a:lnTo>
                  <a:pt x="236220" y="173736"/>
                </a:lnTo>
                <a:lnTo>
                  <a:pt x="236220" y="160019"/>
                </a:lnTo>
                <a:lnTo>
                  <a:pt x="233172" y="147827"/>
                </a:lnTo>
                <a:lnTo>
                  <a:pt x="230124" y="137160"/>
                </a:lnTo>
                <a:lnTo>
                  <a:pt x="225552" y="124967"/>
                </a:lnTo>
                <a:lnTo>
                  <a:pt x="220980" y="114300"/>
                </a:lnTo>
                <a:lnTo>
                  <a:pt x="213360" y="103631"/>
                </a:lnTo>
                <a:lnTo>
                  <a:pt x="205740" y="92963"/>
                </a:lnTo>
                <a:lnTo>
                  <a:pt x="196596" y="82296"/>
                </a:lnTo>
                <a:lnTo>
                  <a:pt x="185928" y="73151"/>
                </a:lnTo>
                <a:lnTo>
                  <a:pt x="175260" y="62484"/>
                </a:lnTo>
                <a:lnTo>
                  <a:pt x="161544" y="53339"/>
                </a:lnTo>
                <a:lnTo>
                  <a:pt x="147828" y="42672"/>
                </a:lnTo>
                <a:lnTo>
                  <a:pt x="132587" y="33527"/>
                </a:lnTo>
                <a:lnTo>
                  <a:pt x="115824" y="24384"/>
                </a:lnTo>
                <a:lnTo>
                  <a:pt x="97536" y="16763"/>
                </a:lnTo>
                <a:lnTo>
                  <a:pt x="79248" y="7619"/>
                </a:lnTo>
                <a:lnTo>
                  <a:pt x="59436" y="0"/>
                </a:lnTo>
                <a:close/>
              </a:path>
            </a:pathLst>
          </a:custGeom>
          <a:solidFill>
            <a:srgbClr val="FFFFFF"/>
          </a:solidFill>
        </p:spPr>
        <p:txBody>
          <a:bodyPr wrap="square" lIns="0" tIns="0" rIns="0" bIns="0" rtlCol="0">
            <a:noAutofit/>
          </a:bodyPr>
          <a:lstStyle/>
          <a:p>
            <a:endParaRPr sz="1631"/>
          </a:p>
        </p:txBody>
      </p:sp>
      <p:sp>
        <p:nvSpPr>
          <p:cNvPr id="152" name="object 152"/>
          <p:cNvSpPr/>
          <p:nvPr/>
        </p:nvSpPr>
        <p:spPr>
          <a:xfrm>
            <a:off x="4682976" y="2818804"/>
            <a:ext cx="249158" cy="181685"/>
          </a:xfrm>
          <a:prstGeom prst="rect">
            <a:avLst/>
          </a:prstGeom>
          <a:blipFill>
            <a:blip r:embed="rId11" cstate="print"/>
            <a:stretch>
              <a:fillRect/>
            </a:stretch>
          </a:blipFill>
        </p:spPr>
        <p:txBody>
          <a:bodyPr wrap="square" lIns="0" tIns="0" rIns="0" bIns="0" rtlCol="0">
            <a:noAutofit/>
          </a:bodyPr>
          <a:lstStyle/>
          <a:p>
            <a:endParaRPr sz="1631"/>
          </a:p>
        </p:txBody>
      </p:sp>
      <p:sp>
        <p:nvSpPr>
          <p:cNvPr id="153" name="object 153"/>
          <p:cNvSpPr/>
          <p:nvPr/>
        </p:nvSpPr>
        <p:spPr>
          <a:xfrm>
            <a:off x="4684356" y="2829270"/>
            <a:ext cx="236117" cy="169838"/>
          </a:xfrm>
          <a:custGeom>
            <a:avLst/>
            <a:gdLst/>
            <a:ahLst/>
            <a:cxnLst/>
            <a:rect l="l" t="t" r="r" b="b"/>
            <a:pathLst>
              <a:path w="260603" h="187451">
                <a:moveTo>
                  <a:pt x="77724" y="121919"/>
                </a:moveTo>
                <a:lnTo>
                  <a:pt x="62484" y="131063"/>
                </a:lnTo>
                <a:lnTo>
                  <a:pt x="45719" y="140207"/>
                </a:lnTo>
                <a:lnTo>
                  <a:pt x="41148" y="141731"/>
                </a:lnTo>
                <a:lnTo>
                  <a:pt x="39624" y="143255"/>
                </a:lnTo>
                <a:lnTo>
                  <a:pt x="36575" y="144779"/>
                </a:lnTo>
                <a:lnTo>
                  <a:pt x="28955" y="149351"/>
                </a:lnTo>
                <a:lnTo>
                  <a:pt x="10667" y="156971"/>
                </a:lnTo>
                <a:lnTo>
                  <a:pt x="0" y="161543"/>
                </a:lnTo>
                <a:lnTo>
                  <a:pt x="73151" y="187451"/>
                </a:lnTo>
                <a:lnTo>
                  <a:pt x="76200" y="185927"/>
                </a:lnTo>
                <a:lnTo>
                  <a:pt x="99060" y="175259"/>
                </a:lnTo>
                <a:lnTo>
                  <a:pt x="109727" y="170687"/>
                </a:lnTo>
                <a:lnTo>
                  <a:pt x="118872" y="164591"/>
                </a:lnTo>
                <a:lnTo>
                  <a:pt x="129539" y="160019"/>
                </a:lnTo>
                <a:lnTo>
                  <a:pt x="134112" y="156971"/>
                </a:lnTo>
                <a:lnTo>
                  <a:pt x="138684" y="153923"/>
                </a:lnTo>
                <a:lnTo>
                  <a:pt x="156972" y="144779"/>
                </a:lnTo>
                <a:lnTo>
                  <a:pt x="164591" y="138683"/>
                </a:lnTo>
                <a:lnTo>
                  <a:pt x="173736" y="132587"/>
                </a:lnTo>
                <a:lnTo>
                  <a:pt x="188975" y="121919"/>
                </a:lnTo>
                <a:lnTo>
                  <a:pt x="202691" y="111251"/>
                </a:lnTo>
                <a:lnTo>
                  <a:pt x="208787" y="105155"/>
                </a:lnTo>
                <a:lnTo>
                  <a:pt x="214884" y="99059"/>
                </a:lnTo>
                <a:lnTo>
                  <a:pt x="225551" y="88391"/>
                </a:lnTo>
                <a:lnTo>
                  <a:pt x="234695" y="76199"/>
                </a:lnTo>
                <a:lnTo>
                  <a:pt x="237743" y="70103"/>
                </a:lnTo>
                <a:lnTo>
                  <a:pt x="242315" y="64007"/>
                </a:lnTo>
                <a:lnTo>
                  <a:pt x="245363" y="57911"/>
                </a:lnTo>
                <a:lnTo>
                  <a:pt x="248412" y="51815"/>
                </a:lnTo>
                <a:lnTo>
                  <a:pt x="251460" y="44195"/>
                </a:lnTo>
                <a:lnTo>
                  <a:pt x="254507" y="38099"/>
                </a:lnTo>
                <a:lnTo>
                  <a:pt x="256031" y="32003"/>
                </a:lnTo>
                <a:lnTo>
                  <a:pt x="256031" y="28955"/>
                </a:lnTo>
                <a:lnTo>
                  <a:pt x="257555" y="25907"/>
                </a:lnTo>
                <a:lnTo>
                  <a:pt x="260603" y="13715"/>
                </a:lnTo>
                <a:lnTo>
                  <a:pt x="260603" y="0"/>
                </a:lnTo>
                <a:lnTo>
                  <a:pt x="167639" y="0"/>
                </a:lnTo>
                <a:lnTo>
                  <a:pt x="167639" y="10667"/>
                </a:lnTo>
                <a:lnTo>
                  <a:pt x="164591" y="22859"/>
                </a:lnTo>
                <a:lnTo>
                  <a:pt x="163067" y="24383"/>
                </a:lnTo>
                <a:lnTo>
                  <a:pt x="163067" y="27431"/>
                </a:lnTo>
                <a:lnTo>
                  <a:pt x="161543" y="32003"/>
                </a:lnTo>
                <a:lnTo>
                  <a:pt x="156972" y="44195"/>
                </a:lnTo>
                <a:lnTo>
                  <a:pt x="153924" y="48767"/>
                </a:lnTo>
                <a:lnTo>
                  <a:pt x="152400" y="51815"/>
                </a:lnTo>
                <a:lnTo>
                  <a:pt x="150875" y="53339"/>
                </a:lnTo>
                <a:lnTo>
                  <a:pt x="144779" y="64007"/>
                </a:lnTo>
                <a:lnTo>
                  <a:pt x="135636" y="74675"/>
                </a:lnTo>
                <a:lnTo>
                  <a:pt x="131063" y="79247"/>
                </a:lnTo>
                <a:lnTo>
                  <a:pt x="129539" y="82295"/>
                </a:lnTo>
                <a:lnTo>
                  <a:pt x="126491" y="83819"/>
                </a:lnTo>
                <a:lnTo>
                  <a:pt x="115824" y="94487"/>
                </a:lnTo>
                <a:lnTo>
                  <a:pt x="112775" y="96011"/>
                </a:lnTo>
                <a:lnTo>
                  <a:pt x="109727" y="99059"/>
                </a:lnTo>
                <a:lnTo>
                  <a:pt x="105155" y="103631"/>
                </a:lnTo>
                <a:lnTo>
                  <a:pt x="91439" y="112775"/>
                </a:lnTo>
                <a:lnTo>
                  <a:pt x="77724" y="121919"/>
                </a:lnTo>
                <a:close/>
              </a:path>
            </a:pathLst>
          </a:custGeom>
          <a:solidFill>
            <a:srgbClr val="000000"/>
          </a:solidFill>
        </p:spPr>
        <p:txBody>
          <a:bodyPr wrap="square" lIns="0" tIns="0" rIns="0" bIns="0" rtlCol="0">
            <a:noAutofit/>
          </a:bodyPr>
          <a:lstStyle/>
          <a:p>
            <a:endParaRPr sz="1631"/>
          </a:p>
        </p:txBody>
      </p:sp>
      <p:sp>
        <p:nvSpPr>
          <p:cNvPr id="154" name="object 154"/>
          <p:cNvSpPr/>
          <p:nvPr/>
        </p:nvSpPr>
        <p:spPr>
          <a:xfrm>
            <a:off x="4682976" y="2818804"/>
            <a:ext cx="249158" cy="181685"/>
          </a:xfrm>
          <a:prstGeom prst="rect">
            <a:avLst/>
          </a:prstGeom>
          <a:blipFill>
            <a:blip r:embed="rId22" cstate="print"/>
            <a:stretch>
              <a:fillRect/>
            </a:stretch>
          </a:blipFill>
        </p:spPr>
        <p:txBody>
          <a:bodyPr wrap="square" lIns="0" tIns="0" rIns="0" bIns="0" rtlCol="0">
            <a:noAutofit/>
          </a:bodyPr>
          <a:lstStyle/>
          <a:p>
            <a:endParaRPr sz="1631"/>
          </a:p>
        </p:txBody>
      </p:sp>
      <p:sp>
        <p:nvSpPr>
          <p:cNvPr id="155" name="object 155"/>
          <p:cNvSpPr/>
          <p:nvPr/>
        </p:nvSpPr>
        <p:spPr>
          <a:xfrm>
            <a:off x="4555941" y="2829270"/>
            <a:ext cx="201597" cy="125652"/>
          </a:xfrm>
          <a:custGeom>
            <a:avLst/>
            <a:gdLst/>
            <a:ahLst/>
            <a:cxnLst/>
            <a:rect l="l" t="t" r="r" b="b"/>
            <a:pathLst>
              <a:path w="222503" h="138683">
                <a:moveTo>
                  <a:pt x="150875" y="96011"/>
                </a:moveTo>
                <a:lnTo>
                  <a:pt x="155447" y="94487"/>
                </a:lnTo>
                <a:lnTo>
                  <a:pt x="160019" y="89915"/>
                </a:lnTo>
                <a:lnTo>
                  <a:pt x="172211" y="82295"/>
                </a:lnTo>
                <a:lnTo>
                  <a:pt x="176783" y="77723"/>
                </a:lnTo>
                <a:lnTo>
                  <a:pt x="181355" y="73151"/>
                </a:lnTo>
                <a:lnTo>
                  <a:pt x="190499" y="65531"/>
                </a:lnTo>
                <a:lnTo>
                  <a:pt x="193547" y="60959"/>
                </a:lnTo>
                <a:lnTo>
                  <a:pt x="198119" y="56387"/>
                </a:lnTo>
                <a:lnTo>
                  <a:pt x="201167" y="51815"/>
                </a:lnTo>
                <a:lnTo>
                  <a:pt x="204215" y="47243"/>
                </a:lnTo>
                <a:lnTo>
                  <a:pt x="210311" y="38099"/>
                </a:lnTo>
                <a:lnTo>
                  <a:pt x="213359" y="28955"/>
                </a:lnTo>
                <a:lnTo>
                  <a:pt x="217931" y="19811"/>
                </a:lnTo>
                <a:lnTo>
                  <a:pt x="219455" y="13715"/>
                </a:lnTo>
                <a:lnTo>
                  <a:pt x="219455" y="9143"/>
                </a:lnTo>
                <a:lnTo>
                  <a:pt x="222503" y="0"/>
                </a:lnTo>
                <a:lnTo>
                  <a:pt x="128015" y="0"/>
                </a:lnTo>
                <a:lnTo>
                  <a:pt x="126491" y="4571"/>
                </a:lnTo>
                <a:lnTo>
                  <a:pt x="124967" y="9143"/>
                </a:lnTo>
                <a:lnTo>
                  <a:pt x="123443" y="18287"/>
                </a:lnTo>
                <a:lnTo>
                  <a:pt x="120395" y="24383"/>
                </a:lnTo>
                <a:lnTo>
                  <a:pt x="115823" y="32003"/>
                </a:lnTo>
                <a:lnTo>
                  <a:pt x="111251" y="36575"/>
                </a:lnTo>
                <a:lnTo>
                  <a:pt x="109727" y="39623"/>
                </a:lnTo>
                <a:lnTo>
                  <a:pt x="106679" y="42671"/>
                </a:lnTo>
                <a:lnTo>
                  <a:pt x="102107" y="48767"/>
                </a:lnTo>
                <a:lnTo>
                  <a:pt x="96011" y="54863"/>
                </a:lnTo>
                <a:lnTo>
                  <a:pt x="89915" y="60959"/>
                </a:lnTo>
                <a:lnTo>
                  <a:pt x="83819" y="67055"/>
                </a:lnTo>
                <a:lnTo>
                  <a:pt x="74675" y="71627"/>
                </a:lnTo>
                <a:lnTo>
                  <a:pt x="67055" y="77723"/>
                </a:lnTo>
                <a:lnTo>
                  <a:pt x="57911" y="83819"/>
                </a:lnTo>
                <a:lnTo>
                  <a:pt x="48767" y="88391"/>
                </a:lnTo>
                <a:lnTo>
                  <a:pt x="44196" y="91439"/>
                </a:lnTo>
                <a:lnTo>
                  <a:pt x="39624" y="94487"/>
                </a:lnTo>
                <a:lnTo>
                  <a:pt x="28956" y="99059"/>
                </a:lnTo>
                <a:lnTo>
                  <a:pt x="18287" y="105155"/>
                </a:lnTo>
                <a:lnTo>
                  <a:pt x="6096" y="109727"/>
                </a:lnTo>
                <a:lnTo>
                  <a:pt x="3048" y="111251"/>
                </a:lnTo>
                <a:lnTo>
                  <a:pt x="0" y="111251"/>
                </a:lnTo>
                <a:lnTo>
                  <a:pt x="74675" y="138683"/>
                </a:lnTo>
                <a:lnTo>
                  <a:pt x="91439" y="131063"/>
                </a:lnTo>
                <a:lnTo>
                  <a:pt x="99059" y="126491"/>
                </a:lnTo>
                <a:lnTo>
                  <a:pt x="106679" y="123443"/>
                </a:lnTo>
                <a:lnTo>
                  <a:pt x="121919" y="114299"/>
                </a:lnTo>
                <a:lnTo>
                  <a:pt x="129539" y="111251"/>
                </a:lnTo>
                <a:lnTo>
                  <a:pt x="135635" y="106679"/>
                </a:lnTo>
                <a:lnTo>
                  <a:pt x="149351" y="99059"/>
                </a:lnTo>
                <a:lnTo>
                  <a:pt x="150875" y="96011"/>
                </a:lnTo>
                <a:close/>
              </a:path>
            </a:pathLst>
          </a:custGeom>
          <a:solidFill>
            <a:srgbClr val="FFFFFF"/>
          </a:solidFill>
        </p:spPr>
        <p:txBody>
          <a:bodyPr wrap="square" lIns="0" tIns="0" rIns="0" bIns="0" rtlCol="0">
            <a:noAutofit/>
          </a:bodyPr>
          <a:lstStyle/>
          <a:p>
            <a:endParaRPr sz="1631"/>
          </a:p>
        </p:txBody>
      </p:sp>
      <p:sp>
        <p:nvSpPr>
          <p:cNvPr id="156" name="object 156"/>
          <p:cNvSpPr/>
          <p:nvPr/>
        </p:nvSpPr>
        <p:spPr>
          <a:xfrm>
            <a:off x="4492424" y="2829270"/>
            <a:ext cx="179504" cy="100798"/>
          </a:xfrm>
          <a:custGeom>
            <a:avLst/>
            <a:gdLst/>
            <a:ahLst/>
            <a:cxnLst/>
            <a:rect l="l" t="t" r="r" b="b"/>
            <a:pathLst>
              <a:path w="198119" h="111251">
                <a:moveTo>
                  <a:pt x="77724" y="109727"/>
                </a:moveTo>
                <a:lnTo>
                  <a:pt x="88391" y="103631"/>
                </a:lnTo>
                <a:lnTo>
                  <a:pt x="100584" y="99059"/>
                </a:lnTo>
                <a:lnTo>
                  <a:pt x="109727" y="94487"/>
                </a:lnTo>
                <a:lnTo>
                  <a:pt x="114300" y="91439"/>
                </a:lnTo>
                <a:lnTo>
                  <a:pt x="120395" y="88391"/>
                </a:lnTo>
                <a:lnTo>
                  <a:pt x="129539" y="83819"/>
                </a:lnTo>
                <a:lnTo>
                  <a:pt x="138683" y="77723"/>
                </a:lnTo>
                <a:lnTo>
                  <a:pt x="146303" y="71627"/>
                </a:lnTo>
                <a:lnTo>
                  <a:pt x="153923" y="67055"/>
                </a:lnTo>
                <a:lnTo>
                  <a:pt x="160019" y="60959"/>
                </a:lnTo>
                <a:lnTo>
                  <a:pt x="167639" y="54863"/>
                </a:lnTo>
                <a:lnTo>
                  <a:pt x="172211" y="48767"/>
                </a:lnTo>
                <a:lnTo>
                  <a:pt x="178307" y="42671"/>
                </a:lnTo>
                <a:lnTo>
                  <a:pt x="179831" y="39623"/>
                </a:lnTo>
                <a:lnTo>
                  <a:pt x="182879" y="36575"/>
                </a:lnTo>
                <a:lnTo>
                  <a:pt x="187451" y="30479"/>
                </a:lnTo>
                <a:lnTo>
                  <a:pt x="190499" y="24383"/>
                </a:lnTo>
                <a:lnTo>
                  <a:pt x="193547" y="18287"/>
                </a:lnTo>
                <a:lnTo>
                  <a:pt x="196595" y="9143"/>
                </a:lnTo>
                <a:lnTo>
                  <a:pt x="196595" y="4571"/>
                </a:lnTo>
                <a:lnTo>
                  <a:pt x="198119" y="0"/>
                </a:lnTo>
                <a:lnTo>
                  <a:pt x="105155" y="0"/>
                </a:lnTo>
                <a:lnTo>
                  <a:pt x="103632" y="4571"/>
                </a:lnTo>
                <a:lnTo>
                  <a:pt x="103632" y="9143"/>
                </a:lnTo>
                <a:lnTo>
                  <a:pt x="99060" y="18287"/>
                </a:lnTo>
                <a:lnTo>
                  <a:pt x="92963" y="27431"/>
                </a:lnTo>
                <a:lnTo>
                  <a:pt x="85343" y="36575"/>
                </a:lnTo>
                <a:lnTo>
                  <a:pt x="74675" y="45719"/>
                </a:lnTo>
                <a:lnTo>
                  <a:pt x="65532" y="53339"/>
                </a:lnTo>
                <a:lnTo>
                  <a:pt x="51815" y="60959"/>
                </a:lnTo>
                <a:lnTo>
                  <a:pt x="38100" y="68579"/>
                </a:lnTo>
                <a:lnTo>
                  <a:pt x="22860" y="76199"/>
                </a:lnTo>
                <a:lnTo>
                  <a:pt x="6096" y="83819"/>
                </a:lnTo>
                <a:lnTo>
                  <a:pt x="4572" y="85343"/>
                </a:lnTo>
                <a:lnTo>
                  <a:pt x="1524" y="86867"/>
                </a:lnTo>
                <a:lnTo>
                  <a:pt x="0" y="86867"/>
                </a:lnTo>
                <a:lnTo>
                  <a:pt x="70103" y="111251"/>
                </a:lnTo>
                <a:lnTo>
                  <a:pt x="73151" y="109727"/>
                </a:lnTo>
                <a:lnTo>
                  <a:pt x="73151" y="111251"/>
                </a:lnTo>
                <a:lnTo>
                  <a:pt x="77724" y="109727"/>
                </a:lnTo>
                <a:close/>
              </a:path>
            </a:pathLst>
          </a:custGeom>
          <a:solidFill>
            <a:srgbClr val="FFFFFF"/>
          </a:solidFill>
        </p:spPr>
        <p:txBody>
          <a:bodyPr wrap="square" lIns="0" tIns="0" rIns="0" bIns="0" rtlCol="0">
            <a:noAutofit/>
          </a:bodyPr>
          <a:lstStyle/>
          <a:p>
            <a:endParaRPr sz="1631"/>
          </a:p>
        </p:txBody>
      </p:sp>
      <p:sp>
        <p:nvSpPr>
          <p:cNvPr id="157" name="object 157"/>
          <p:cNvSpPr/>
          <p:nvPr/>
        </p:nvSpPr>
        <p:spPr>
          <a:xfrm>
            <a:off x="4555941" y="2928687"/>
            <a:ext cx="1381" cy="1381"/>
          </a:xfrm>
          <a:custGeom>
            <a:avLst/>
            <a:gdLst/>
            <a:ahLst/>
            <a:cxnLst/>
            <a:rect l="l" t="t" r="r" b="b"/>
            <a:pathLst>
              <a:path w="1524" h="1524">
                <a:moveTo>
                  <a:pt x="0" y="1524"/>
                </a:moveTo>
                <a:lnTo>
                  <a:pt x="1524" y="1524"/>
                </a:lnTo>
                <a:lnTo>
                  <a:pt x="1524" y="0"/>
                </a:lnTo>
                <a:lnTo>
                  <a:pt x="0" y="1524"/>
                </a:lnTo>
                <a:close/>
              </a:path>
            </a:pathLst>
          </a:custGeom>
          <a:solidFill>
            <a:srgbClr val="E6E6E6"/>
          </a:solidFill>
        </p:spPr>
        <p:txBody>
          <a:bodyPr wrap="square" lIns="0" tIns="0" rIns="0" bIns="0" rtlCol="0">
            <a:noAutofit/>
          </a:bodyPr>
          <a:lstStyle/>
          <a:p>
            <a:endParaRPr sz="1631"/>
          </a:p>
        </p:txBody>
      </p:sp>
      <p:sp>
        <p:nvSpPr>
          <p:cNvPr id="158" name="object 158"/>
          <p:cNvSpPr/>
          <p:nvPr/>
        </p:nvSpPr>
        <p:spPr>
          <a:xfrm>
            <a:off x="4267353" y="2930069"/>
            <a:ext cx="356247" cy="84228"/>
          </a:xfrm>
          <a:custGeom>
            <a:avLst/>
            <a:gdLst/>
            <a:ahLst/>
            <a:cxnLst/>
            <a:rect l="l" t="t" r="r" b="b"/>
            <a:pathLst>
              <a:path w="393191" h="92963">
                <a:moveTo>
                  <a:pt x="109727" y="88391"/>
                </a:moveTo>
                <a:lnTo>
                  <a:pt x="135636" y="85343"/>
                </a:lnTo>
                <a:lnTo>
                  <a:pt x="147827" y="83819"/>
                </a:lnTo>
                <a:lnTo>
                  <a:pt x="153924" y="82296"/>
                </a:lnTo>
                <a:lnTo>
                  <a:pt x="161544" y="82296"/>
                </a:lnTo>
                <a:lnTo>
                  <a:pt x="185927" y="79248"/>
                </a:lnTo>
                <a:lnTo>
                  <a:pt x="198120" y="77724"/>
                </a:lnTo>
                <a:lnTo>
                  <a:pt x="211836" y="74675"/>
                </a:lnTo>
                <a:lnTo>
                  <a:pt x="224027" y="73151"/>
                </a:lnTo>
                <a:lnTo>
                  <a:pt x="227075" y="71627"/>
                </a:lnTo>
                <a:lnTo>
                  <a:pt x="230124" y="71627"/>
                </a:lnTo>
                <a:lnTo>
                  <a:pt x="236220" y="70103"/>
                </a:lnTo>
                <a:lnTo>
                  <a:pt x="260603" y="65531"/>
                </a:lnTo>
                <a:lnTo>
                  <a:pt x="265175" y="64007"/>
                </a:lnTo>
                <a:lnTo>
                  <a:pt x="268224" y="64007"/>
                </a:lnTo>
                <a:lnTo>
                  <a:pt x="271272" y="62484"/>
                </a:lnTo>
                <a:lnTo>
                  <a:pt x="283463" y="60960"/>
                </a:lnTo>
                <a:lnTo>
                  <a:pt x="306324" y="54863"/>
                </a:lnTo>
                <a:lnTo>
                  <a:pt x="327660" y="48767"/>
                </a:lnTo>
                <a:lnTo>
                  <a:pt x="338327" y="45719"/>
                </a:lnTo>
                <a:lnTo>
                  <a:pt x="350520" y="42672"/>
                </a:lnTo>
                <a:lnTo>
                  <a:pt x="371855" y="35051"/>
                </a:lnTo>
                <a:lnTo>
                  <a:pt x="382523" y="30479"/>
                </a:lnTo>
                <a:lnTo>
                  <a:pt x="387095" y="28955"/>
                </a:lnTo>
                <a:lnTo>
                  <a:pt x="393191" y="27431"/>
                </a:lnTo>
                <a:lnTo>
                  <a:pt x="318515" y="0"/>
                </a:lnTo>
                <a:lnTo>
                  <a:pt x="310896" y="3048"/>
                </a:lnTo>
                <a:lnTo>
                  <a:pt x="294132" y="9143"/>
                </a:lnTo>
                <a:lnTo>
                  <a:pt x="277367" y="15239"/>
                </a:lnTo>
                <a:lnTo>
                  <a:pt x="259079" y="19812"/>
                </a:lnTo>
                <a:lnTo>
                  <a:pt x="242315" y="24384"/>
                </a:lnTo>
                <a:lnTo>
                  <a:pt x="224027" y="28955"/>
                </a:lnTo>
                <a:lnTo>
                  <a:pt x="205739" y="32003"/>
                </a:lnTo>
                <a:lnTo>
                  <a:pt x="185927" y="36575"/>
                </a:lnTo>
                <a:lnTo>
                  <a:pt x="167639" y="39624"/>
                </a:lnTo>
                <a:lnTo>
                  <a:pt x="147827" y="42672"/>
                </a:lnTo>
                <a:lnTo>
                  <a:pt x="128015" y="44196"/>
                </a:lnTo>
                <a:lnTo>
                  <a:pt x="106679" y="47243"/>
                </a:lnTo>
                <a:lnTo>
                  <a:pt x="86867" y="48767"/>
                </a:lnTo>
                <a:lnTo>
                  <a:pt x="65532" y="50291"/>
                </a:lnTo>
                <a:lnTo>
                  <a:pt x="44196" y="51815"/>
                </a:lnTo>
                <a:lnTo>
                  <a:pt x="21336" y="51815"/>
                </a:lnTo>
                <a:lnTo>
                  <a:pt x="0" y="53339"/>
                </a:lnTo>
                <a:lnTo>
                  <a:pt x="0" y="92963"/>
                </a:lnTo>
                <a:lnTo>
                  <a:pt x="13715" y="91439"/>
                </a:lnTo>
                <a:lnTo>
                  <a:pt x="54863" y="91439"/>
                </a:lnTo>
                <a:lnTo>
                  <a:pt x="68579" y="89915"/>
                </a:lnTo>
                <a:lnTo>
                  <a:pt x="82296" y="89915"/>
                </a:lnTo>
                <a:lnTo>
                  <a:pt x="109727" y="88391"/>
                </a:lnTo>
                <a:close/>
              </a:path>
            </a:pathLst>
          </a:custGeom>
          <a:solidFill>
            <a:srgbClr val="FFFFFF"/>
          </a:solidFill>
        </p:spPr>
        <p:txBody>
          <a:bodyPr wrap="square" lIns="0" tIns="0" rIns="0" bIns="0" rtlCol="0">
            <a:noAutofit/>
          </a:bodyPr>
          <a:lstStyle/>
          <a:p>
            <a:endParaRPr sz="1631"/>
          </a:p>
        </p:txBody>
      </p:sp>
      <p:sp>
        <p:nvSpPr>
          <p:cNvPr id="159" name="object 159"/>
          <p:cNvSpPr/>
          <p:nvPr/>
        </p:nvSpPr>
        <p:spPr>
          <a:xfrm>
            <a:off x="4267353" y="2909356"/>
            <a:ext cx="288587" cy="69040"/>
          </a:xfrm>
          <a:custGeom>
            <a:avLst/>
            <a:gdLst/>
            <a:ahLst/>
            <a:cxnLst/>
            <a:rect l="l" t="t" r="r" b="b"/>
            <a:pathLst>
              <a:path w="318515" h="76200">
                <a:moveTo>
                  <a:pt x="0" y="38100"/>
                </a:moveTo>
                <a:lnTo>
                  <a:pt x="0" y="76200"/>
                </a:lnTo>
                <a:lnTo>
                  <a:pt x="21336" y="74675"/>
                </a:lnTo>
                <a:lnTo>
                  <a:pt x="44196" y="74675"/>
                </a:lnTo>
                <a:lnTo>
                  <a:pt x="65532" y="73151"/>
                </a:lnTo>
                <a:lnTo>
                  <a:pt x="86867" y="71627"/>
                </a:lnTo>
                <a:lnTo>
                  <a:pt x="106679" y="70103"/>
                </a:lnTo>
                <a:lnTo>
                  <a:pt x="128015" y="67056"/>
                </a:lnTo>
                <a:lnTo>
                  <a:pt x="147827" y="65532"/>
                </a:lnTo>
                <a:lnTo>
                  <a:pt x="167639" y="62484"/>
                </a:lnTo>
                <a:lnTo>
                  <a:pt x="185927" y="59436"/>
                </a:lnTo>
                <a:lnTo>
                  <a:pt x="205739" y="54863"/>
                </a:lnTo>
                <a:lnTo>
                  <a:pt x="224027" y="51815"/>
                </a:lnTo>
                <a:lnTo>
                  <a:pt x="242315" y="47244"/>
                </a:lnTo>
                <a:lnTo>
                  <a:pt x="259079" y="42672"/>
                </a:lnTo>
                <a:lnTo>
                  <a:pt x="277367" y="38100"/>
                </a:lnTo>
                <a:lnTo>
                  <a:pt x="294132" y="32003"/>
                </a:lnTo>
                <a:lnTo>
                  <a:pt x="309372" y="25908"/>
                </a:lnTo>
                <a:lnTo>
                  <a:pt x="318515" y="22860"/>
                </a:lnTo>
                <a:lnTo>
                  <a:pt x="248412" y="0"/>
                </a:lnTo>
                <a:lnTo>
                  <a:pt x="234696" y="3048"/>
                </a:lnTo>
                <a:lnTo>
                  <a:pt x="220979" y="7620"/>
                </a:lnTo>
                <a:lnTo>
                  <a:pt x="207263" y="12191"/>
                </a:lnTo>
                <a:lnTo>
                  <a:pt x="193548" y="15239"/>
                </a:lnTo>
                <a:lnTo>
                  <a:pt x="185927" y="16763"/>
                </a:lnTo>
                <a:lnTo>
                  <a:pt x="178308" y="18287"/>
                </a:lnTo>
                <a:lnTo>
                  <a:pt x="170687" y="19812"/>
                </a:lnTo>
                <a:lnTo>
                  <a:pt x="164591" y="22860"/>
                </a:lnTo>
                <a:lnTo>
                  <a:pt x="149351" y="25908"/>
                </a:lnTo>
                <a:lnTo>
                  <a:pt x="134112" y="27432"/>
                </a:lnTo>
                <a:lnTo>
                  <a:pt x="124967" y="28956"/>
                </a:lnTo>
                <a:lnTo>
                  <a:pt x="117348" y="30479"/>
                </a:lnTo>
                <a:lnTo>
                  <a:pt x="102108" y="32003"/>
                </a:lnTo>
                <a:lnTo>
                  <a:pt x="85344" y="33527"/>
                </a:lnTo>
                <a:lnTo>
                  <a:pt x="68579" y="35051"/>
                </a:lnTo>
                <a:lnTo>
                  <a:pt x="51815" y="36575"/>
                </a:lnTo>
                <a:lnTo>
                  <a:pt x="35051" y="38100"/>
                </a:lnTo>
                <a:lnTo>
                  <a:pt x="0" y="38100"/>
                </a:lnTo>
                <a:close/>
              </a:path>
            </a:pathLst>
          </a:custGeom>
          <a:solidFill>
            <a:srgbClr val="FFFFFF"/>
          </a:solidFill>
        </p:spPr>
        <p:txBody>
          <a:bodyPr wrap="square" lIns="0" tIns="0" rIns="0" bIns="0" rtlCol="0">
            <a:noAutofit/>
          </a:bodyPr>
          <a:lstStyle/>
          <a:p>
            <a:endParaRPr sz="1631"/>
          </a:p>
        </p:txBody>
      </p:sp>
      <p:sp>
        <p:nvSpPr>
          <p:cNvPr id="160" name="object 160"/>
          <p:cNvSpPr/>
          <p:nvPr/>
        </p:nvSpPr>
        <p:spPr>
          <a:xfrm>
            <a:off x="4267353" y="2954922"/>
            <a:ext cx="417002" cy="93895"/>
          </a:xfrm>
          <a:custGeom>
            <a:avLst/>
            <a:gdLst/>
            <a:ahLst/>
            <a:cxnLst/>
            <a:rect l="l" t="t" r="r" b="b"/>
            <a:pathLst>
              <a:path w="460247" h="103632">
                <a:moveTo>
                  <a:pt x="13715" y="65532"/>
                </a:moveTo>
                <a:lnTo>
                  <a:pt x="0" y="65532"/>
                </a:lnTo>
                <a:lnTo>
                  <a:pt x="0" y="103632"/>
                </a:lnTo>
                <a:lnTo>
                  <a:pt x="15239" y="102108"/>
                </a:lnTo>
                <a:lnTo>
                  <a:pt x="30479" y="102108"/>
                </a:lnTo>
                <a:lnTo>
                  <a:pt x="60960" y="100584"/>
                </a:lnTo>
                <a:lnTo>
                  <a:pt x="91439" y="99060"/>
                </a:lnTo>
                <a:lnTo>
                  <a:pt x="106679" y="99060"/>
                </a:lnTo>
                <a:lnTo>
                  <a:pt x="121920" y="97536"/>
                </a:lnTo>
                <a:lnTo>
                  <a:pt x="135636" y="96012"/>
                </a:lnTo>
                <a:lnTo>
                  <a:pt x="143255" y="96012"/>
                </a:lnTo>
                <a:lnTo>
                  <a:pt x="150875" y="94487"/>
                </a:lnTo>
                <a:lnTo>
                  <a:pt x="164591" y="92964"/>
                </a:lnTo>
                <a:lnTo>
                  <a:pt x="179832" y="91440"/>
                </a:lnTo>
                <a:lnTo>
                  <a:pt x="193548" y="89916"/>
                </a:lnTo>
                <a:lnTo>
                  <a:pt x="207263" y="88392"/>
                </a:lnTo>
                <a:lnTo>
                  <a:pt x="236220" y="83820"/>
                </a:lnTo>
                <a:lnTo>
                  <a:pt x="248412" y="82296"/>
                </a:lnTo>
                <a:lnTo>
                  <a:pt x="262127" y="79248"/>
                </a:lnTo>
                <a:lnTo>
                  <a:pt x="268224" y="77724"/>
                </a:lnTo>
                <a:lnTo>
                  <a:pt x="272796" y="76200"/>
                </a:lnTo>
                <a:lnTo>
                  <a:pt x="275844" y="76200"/>
                </a:lnTo>
                <a:lnTo>
                  <a:pt x="289560" y="73152"/>
                </a:lnTo>
                <a:lnTo>
                  <a:pt x="301751" y="71628"/>
                </a:lnTo>
                <a:lnTo>
                  <a:pt x="315467" y="68580"/>
                </a:lnTo>
                <a:lnTo>
                  <a:pt x="339851" y="60960"/>
                </a:lnTo>
                <a:lnTo>
                  <a:pt x="365759" y="54864"/>
                </a:lnTo>
                <a:lnTo>
                  <a:pt x="376427" y="50292"/>
                </a:lnTo>
                <a:lnTo>
                  <a:pt x="388619" y="47244"/>
                </a:lnTo>
                <a:lnTo>
                  <a:pt x="413003" y="38100"/>
                </a:lnTo>
                <a:lnTo>
                  <a:pt x="419099" y="36575"/>
                </a:lnTo>
                <a:lnTo>
                  <a:pt x="425195" y="35052"/>
                </a:lnTo>
                <a:lnTo>
                  <a:pt x="435863" y="30480"/>
                </a:lnTo>
                <a:lnTo>
                  <a:pt x="460247" y="22860"/>
                </a:lnTo>
                <a:lnTo>
                  <a:pt x="394715" y="0"/>
                </a:lnTo>
                <a:lnTo>
                  <a:pt x="393191" y="0"/>
                </a:lnTo>
                <a:lnTo>
                  <a:pt x="388619" y="1524"/>
                </a:lnTo>
                <a:lnTo>
                  <a:pt x="382523" y="3048"/>
                </a:lnTo>
                <a:lnTo>
                  <a:pt x="373379" y="7620"/>
                </a:lnTo>
                <a:lnTo>
                  <a:pt x="350520" y="15240"/>
                </a:lnTo>
                <a:lnTo>
                  <a:pt x="339851" y="18287"/>
                </a:lnTo>
                <a:lnTo>
                  <a:pt x="329184" y="21336"/>
                </a:lnTo>
                <a:lnTo>
                  <a:pt x="307848" y="27432"/>
                </a:lnTo>
                <a:lnTo>
                  <a:pt x="283463" y="33528"/>
                </a:lnTo>
                <a:lnTo>
                  <a:pt x="272796" y="36575"/>
                </a:lnTo>
                <a:lnTo>
                  <a:pt x="266700" y="36575"/>
                </a:lnTo>
                <a:lnTo>
                  <a:pt x="260603" y="38100"/>
                </a:lnTo>
                <a:lnTo>
                  <a:pt x="236220" y="44196"/>
                </a:lnTo>
                <a:lnTo>
                  <a:pt x="230124" y="44196"/>
                </a:lnTo>
                <a:lnTo>
                  <a:pt x="227075" y="45720"/>
                </a:lnTo>
                <a:lnTo>
                  <a:pt x="224027" y="45720"/>
                </a:lnTo>
                <a:lnTo>
                  <a:pt x="211836" y="48768"/>
                </a:lnTo>
                <a:lnTo>
                  <a:pt x="199644" y="50292"/>
                </a:lnTo>
                <a:lnTo>
                  <a:pt x="187451" y="51816"/>
                </a:lnTo>
                <a:lnTo>
                  <a:pt x="161544" y="54864"/>
                </a:lnTo>
                <a:lnTo>
                  <a:pt x="155448" y="56387"/>
                </a:lnTo>
                <a:lnTo>
                  <a:pt x="149351" y="56387"/>
                </a:lnTo>
                <a:lnTo>
                  <a:pt x="135636" y="57912"/>
                </a:lnTo>
                <a:lnTo>
                  <a:pt x="109727" y="60960"/>
                </a:lnTo>
                <a:lnTo>
                  <a:pt x="82296" y="62484"/>
                </a:lnTo>
                <a:lnTo>
                  <a:pt x="68579" y="62484"/>
                </a:lnTo>
                <a:lnTo>
                  <a:pt x="54863" y="64008"/>
                </a:lnTo>
                <a:lnTo>
                  <a:pt x="27432" y="64008"/>
                </a:lnTo>
                <a:lnTo>
                  <a:pt x="13715" y="65532"/>
                </a:lnTo>
                <a:close/>
              </a:path>
            </a:pathLst>
          </a:custGeom>
          <a:solidFill>
            <a:srgbClr val="FFFFFF"/>
          </a:solidFill>
        </p:spPr>
        <p:txBody>
          <a:bodyPr wrap="square" lIns="0" tIns="0" rIns="0" bIns="0" rtlCol="0">
            <a:noAutofit/>
          </a:bodyPr>
          <a:lstStyle/>
          <a:p>
            <a:endParaRPr sz="1631"/>
          </a:p>
        </p:txBody>
      </p:sp>
      <p:sp>
        <p:nvSpPr>
          <p:cNvPr id="161" name="object 161"/>
          <p:cNvSpPr/>
          <p:nvPr/>
        </p:nvSpPr>
        <p:spPr>
          <a:xfrm>
            <a:off x="4265972" y="2972874"/>
            <a:ext cx="486043" cy="113225"/>
          </a:xfrm>
          <a:prstGeom prst="rect">
            <a:avLst/>
          </a:prstGeom>
          <a:blipFill>
            <a:blip r:embed="rId23" cstate="print"/>
            <a:stretch>
              <a:fillRect/>
            </a:stretch>
          </a:blipFill>
        </p:spPr>
        <p:txBody>
          <a:bodyPr wrap="square" lIns="0" tIns="0" rIns="0" bIns="0" rtlCol="0">
            <a:noAutofit/>
          </a:bodyPr>
          <a:lstStyle/>
          <a:p>
            <a:endParaRPr sz="1631"/>
          </a:p>
        </p:txBody>
      </p:sp>
      <p:sp>
        <p:nvSpPr>
          <p:cNvPr id="162" name="object 162"/>
          <p:cNvSpPr/>
          <p:nvPr/>
        </p:nvSpPr>
        <p:spPr>
          <a:xfrm>
            <a:off x="4267353" y="2974254"/>
            <a:ext cx="483281" cy="110464"/>
          </a:xfrm>
          <a:custGeom>
            <a:avLst/>
            <a:gdLst/>
            <a:ahLst/>
            <a:cxnLst/>
            <a:rect l="l" t="t" r="r" b="b"/>
            <a:pathLst>
              <a:path w="533399" h="121920">
                <a:moveTo>
                  <a:pt x="16763" y="120396"/>
                </a:moveTo>
                <a:lnTo>
                  <a:pt x="53339" y="120396"/>
                </a:lnTo>
                <a:lnTo>
                  <a:pt x="71627" y="118872"/>
                </a:lnTo>
                <a:lnTo>
                  <a:pt x="108203" y="117348"/>
                </a:lnTo>
                <a:lnTo>
                  <a:pt x="124967" y="115824"/>
                </a:lnTo>
                <a:lnTo>
                  <a:pt x="143255" y="114300"/>
                </a:lnTo>
                <a:lnTo>
                  <a:pt x="176784" y="111251"/>
                </a:lnTo>
                <a:lnTo>
                  <a:pt x="193548" y="109728"/>
                </a:lnTo>
                <a:lnTo>
                  <a:pt x="202691" y="109728"/>
                </a:lnTo>
                <a:lnTo>
                  <a:pt x="210312" y="108204"/>
                </a:lnTo>
                <a:lnTo>
                  <a:pt x="219455" y="106680"/>
                </a:lnTo>
                <a:lnTo>
                  <a:pt x="227075" y="106680"/>
                </a:lnTo>
                <a:lnTo>
                  <a:pt x="243839" y="103632"/>
                </a:lnTo>
                <a:lnTo>
                  <a:pt x="277367" y="99060"/>
                </a:lnTo>
                <a:lnTo>
                  <a:pt x="292608" y="96012"/>
                </a:lnTo>
                <a:lnTo>
                  <a:pt x="307848" y="92963"/>
                </a:lnTo>
                <a:lnTo>
                  <a:pt x="338327" y="86868"/>
                </a:lnTo>
                <a:lnTo>
                  <a:pt x="368807" y="80772"/>
                </a:lnTo>
                <a:lnTo>
                  <a:pt x="376427" y="77724"/>
                </a:lnTo>
                <a:lnTo>
                  <a:pt x="379475" y="77724"/>
                </a:lnTo>
                <a:lnTo>
                  <a:pt x="384047" y="76200"/>
                </a:lnTo>
                <a:lnTo>
                  <a:pt x="399287" y="73151"/>
                </a:lnTo>
                <a:lnTo>
                  <a:pt x="426719" y="64008"/>
                </a:lnTo>
                <a:lnTo>
                  <a:pt x="429767" y="62484"/>
                </a:lnTo>
                <a:lnTo>
                  <a:pt x="434339" y="62484"/>
                </a:lnTo>
                <a:lnTo>
                  <a:pt x="440435" y="60960"/>
                </a:lnTo>
                <a:lnTo>
                  <a:pt x="455675" y="56387"/>
                </a:lnTo>
                <a:lnTo>
                  <a:pt x="469391" y="51816"/>
                </a:lnTo>
                <a:lnTo>
                  <a:pt x="475487" y="48768"/>
                </a:lnTo>
                <a:lnTo>
                  <a:pt x="483107" y="45720"/>
                </a:lnTo>
                <a:lnTo>
                  <a:pt x="509015" y="36575"/>
                </a:lnTo>
                <a:lnTo>
                  <a:pt x="533399" y="27432"/>
                </a:lnTo>
                <a:lnTo>
                  <a:pt x="458723" y="0"/>
                </a:lnTo>
                <a:lnTo>
                  <a:pt x="435863" y="7620"/>
                </a:lnTo>
                <a:lnTo>
                  <a:pt x="423671" y="12192"/>
                </a:lnTo>
                <a:lnTo>
                  <a:pt x="417575" y="13716"/>
                </a:lnTo>
                <a:lnTo>
                  <a:pt x="411479" y="16763"/>
                </a:lnTo>
                <a:lnTo>
                  <a:pt x="388619" y="24384"/>
                </a:lnTo>
                <a:lnTo>
                  <a:pt x="376427" y="28956"/>
                </a:lnTo>
                <a:lnTo>
                  <a:pt x="364236" y="32004"/>
                </a:lnTo>
                <a:lnTo>
                  <a:pt x="339851" y="39624"/>
                </a:lnTo>
                <a:lnTo>
                  <a:pt x="313944" y="45720"/>
                </a:lnTo>
                <a:lnTo>
                  <a:pt x="301751" y="48768"/>
                </a:lnTo>
                <a:lnTo>
                  <a:pt x="288036" y="51816"/>
                </a:lnTo>
                <a:lnTo>
                  <a:pt x="274320" y="54863"/>
                </a:lnTo>
                <a:lnTo>
                  <a:pt x="268224" y="54863"/>
                </a:lnTo>
                <a:lnTo>
                  <a:pt x="262127" y="56387"/>
                </a:lnTo>
                <a:lnTo>
                  <a:pt x="248412" y="59436"/>
                </a:lnTo>
                <a:lnTo>
                  <a:pt x="234696" y="62484"/>
                </a:lnTo>
                <a:lnTo>
                  <a:pt x="207263" y="65532"/>
                </a:lnTo>
                <a:lnTo>
                  <a:pt x="193548" y="67056"/>
                </a:lnTo>
                <a:lnTo>
                  <a:pt x="179832" y="70104"/>
                </a:lnTo>
                <a:lnTo>
                  <a:pt x="164591" y="71628"/>
                </a:lnTo>
                <a:lnTo>
                  <a:pt x="150875" y="73151"/>
                </a:lnTo>
                <a:lnTo>
                  <a:pt x="143255" y="73151"/>
                </a:lnTo>
                <a:lnTo>
                  <a:pt x="135636" y="74675"/>
                </a:lnTo>
                <a:lnTo>
                  <a:pt x="121920" y="76200"/>
                </a:lnTo>
                <a:lnTo>
                  <a:pt x="106679" y="76200"/>
                </a:lnTo>
                <a:lnTo>
                  <a:pt x="91439" y="77724"/>
                </a:lnTo>
                <a:lnTo>
                  <a:pt x="60960" y="79248"/>
                </a:lnTo>
                <a:lnTo>
                  <a:pt x="30479" y="80772"/>
                </a:lnTo>
                <a:lnTo>
                  <a:pt x="0" y="80772"/>
                </a:lnTo>
                <a:lnTo>
                  <a:pt x="0" y="121920"/>
                </a:lnTo>
                <a:lnTo>
                  <a:pt x="16763" y="120396"/>
                </a:lnTo>
                <a:close/>
              </a:path>
            </a:pathLst>
          </a:custGeom>
          <a:solidFill>
            <a:srgbClr val="000000"/>
          </a:solidFill>
        </p:spPr>
        <p:txBody>
          <a:bodyPr wrap="square" lIns="0" tIns="0" rIns="0" bIns="0" rtlCol="0">
            <a:noAutofit/>
          </a:bodyPr>
          <a:lstStyle/>
          <a:p>
            <a:endParaRPr sz="1631"/>
          </a:p>
        </p:txBody>
      </p:sp>
      <p:sp>
        <p:nvSpPr>
          <p:cNvPr id="163" name="object 163"/>
          <p:cNvSpPr/>
          <p:nvPr/>
        </p:nvSpPr>
        <p:spPr>
          <a:xfrm>
            <a:off x="4265972" y="2972874"/>
            <a:ext cx="486043" cy="113225"/>
          </a:xfrm>
          <a:prstGeom prst="rect">
            <a:avLst/>
          </a:prstGeom>
          <a:blipFill>
            <a:blip r:embed="rId24" cstate="print"/>
            <a:stretch>
              <a:fillRect/>
            </a:stretch>
          </a:blipFill>
        </p:spPr>
        <p:txBody>
          <a:bodyPr wrap="square" lIns="0" tIns="0" rIns="0" bIns="0" rtlCol="0">
            <a:noAutofit/>
          </a:bodyPr>
          <a:lstStyle/>
          <a:p>
            <a:endParaRPr sz="1631"/>
          </a:p>
        </p:txBody>
      </p:sp>
      <p:sp>
        <p:nvSpPr>
          <p:cNvPr id="164" name="object 164"/>
          <p:cNvSpPr/>
          <p:nvPr/>
        </p:nvSpPr>
        <p:spPr>
          <a:xfrm>
            <a:off x="4623600" y="2829270"/>
            <a:ext cx="212644" cy="144984"/>
          </a:xfrm>
          <a:custGeom>
            <a:avLst/>
            <a:gdLst/>
            <a:ahLst/>
            <a:cxnLst/>
            <a:rect l="l" t="t" r="r" b="b"/>
            <a:pathLst>
              <a:path w="234696" h="160019">
                <a:moveTo>
                  <a:pt x="65532" y="160019"/>
                </a:moveTo>
                <a:lnTo>
                  <a:pt x="76200" y="156971"/>
                </a:lnTo>
                <a:lnTo>
                  <a:pt x="94487" y="147827"/>
                </a:lnTo>
                <a:lnTo>
                  <a:pt x="103632" y="143255"/>
                </a:lnTo>
                <a:lnTo>
                  <a:pt x="105156" y="141731"/>
                </a:lnTo>
                <a:lnTo>
                  <a:pt x="108204" y="141731"/>
                </a:lnTo>
                <a:lnTo>
                  <a:pt x="112775" y="140207"/>
                </a:lnTo>
                <a:lnTo>
                  <a:pt x="128016" y="131063"/>
                </a:lnTo>
                <a:lnTo>
                  <a:pt x="144780" y="121919"/>
                </a:lnTo>
                <a:lnTo>
                  <a:pt x="158496" y="112775"/>
                </a:lnTo>
                <a:lnTo>
                  <a:pt x="170687" y="103631"/>
                </a:lnTo>
                <a:lnTo>
                  <a:pt x="176784" y="97535"/>
                </a:lnTo>
                <a:lnTo>
                  <a:pt x="179832" y="96011"/>
                </a:lnTo>
                <a:lnTo>
                  <a:pt x="182880" y="92963"/>
                </a:lnTo>
                <a:lnTo>
                  <a:pt x="193548" y="83819"/>
                </a:lnTo>
                <a:lnTo>
                  <a:pt x="195072" y="80771"/>
                </a:lnTo>
                <a:lnTo>
                  <a:pt x="198120" y="79247"/>
                </a:lnTo>
                <a:lnTo>
                  <a:pt x="202692" y="74675"/>
                </a:lnTo>
                <a:lnTo>
                  <a:pt x="210312" y="64007"/>
                </a:lnTo>
                <a:lnTo>
                  <a:pt x="217932" y="53339"/>
                </a:lnTo>
                <a:lnTo>
                  <a:pt x="219456" y="50291"/>
                </a:lnTo>
                <a:lnTo>
                  <a:pt x="220980" y="48767"/>
                </a:lnTo>
                <a:lnTo>
                  <a:pt x="224028" y="44195"/>
                </a:lnTo>
                <a:lnTo>
                  <a:pt x="228600" y="32003"/>
                </a:lnTo>
                <a:lnTo>
                  <a:pt x="230124" y="27431"/>
                </a:lnTo>
                <a:lnTo>
                  <a:pt x="230124" y="24383"/>
                </a:lnTo>
                <a:lnTo>
                  <a:pt x="231648" y="21335"/>
                </a:lnTo>
                <a:lnTo>
                  <a:pt x="233172" y="10667"/>
                </a:lnTo>
                <a:lnTo>
                  <a:pt x="234696" y="0"/>
                </a:lnTo>
                <a:lnTo>
                  <a:pt x="146304" y="0"/>
                </a:lnTo>
                <a:lnTo>
                  <a:pt x="144780" y="9143"/>
                </a:lnTo>
                <a:lnTo>
                  <a:pt x="144780" y="12191"/>
                </a:lnTo>
                <a:lnTo>
                  <a:pt x="143256" y="13715"/>
                </a:lnTo>
                <a:lnTo>
                  <a:pt x="143256" y="19811"/>
                </a:lnTo>
                <a:lnTo>
                  <a:pt x="138684" y="28955"/>
                </a:lnTo>
                <a:lnTo>
                  <a:pt x="134112" y="38099"/>
                </a:lnTo>
                <a:lnTo>
                  <a:pt x="128016" y="47243"/>
                </a:lnTo>
                <a:lnTo>
                  <a:pt x="124968" y="51815"/>
                </a:lnTo>
                <a:lnTo>
                  <a:pt x="121920" y="56387"/>
                </a:lnTo>
                <a:lnTo>
                  <a:pt x="118872" y="59435"/>
                </a:lnTo>
                <a:lnTo>
                  <a:pt x="114300" y="64007"/>
                </a:lnTo>
                <a:lnTo>
                  <a:pt x="106680" y="73151"/>
                </a:lnTo>
                <a:lnTo>
                  <a:pt x="102108" y="77723"/>
                </a:lnTo>
                <a:lnTo>
                  <a:pt x="96012" y="82295"/>
                </a:lnTo>
                <a:lnTo>
                  <a:pt x="85344" y="89915"/>
                </a:lnTo>
                <a:lnTo>
                  <a:pt x="79248" y="94487"/>
                </a:lnTo>
                <a:lnTo>
                  <a:pt x="76200" y="96011"/>
                </a:lnTo>
                <a:lnTo>
                  <a:pt x="74675" y="99059"/>
                </a:lnTo>
                <a:lnTo>
                  <a:pt x="60960" y="106679"/>
                </a:lnTo>
                <a:lnTo>
                  <a:pt x="54863" y="109727"/>
                </a:lnTo>
                <a:lnTo>
                  <a:pt x="47244" y="114299"/>
                </a:lnTo>
                <a:lnTo>
                  <a:pt x="32004" y="121919"/>
                </a:lnTo>
                <a:lnTo>
                  <a:pt x="24384" y="126491"/>
                </a:lnTo>
                <a:lnTo>
                  <a:pt x="16763" y="129539"/>
                </a:lnTo>
                <a:lnTo>
                  <a:pt x="0" y="137159"/>
                </a:lnTo>
                <a:lnTo>
                  <a:pt x="65532" y="160019"/>
                </a:lnTo>
                <a:close/>
              </a:path>
            </a:pathLst>
          </a:custGeom>
          <a:solidFill>
            <a:srgbClr val="FFFFFF"/>
          </a:solidFill>
        </p:spPr>
        <p:txBody>
          <a:bodyPr wrap="square" lIns="0" tIns="0" rIns="0" bIns="0" rtlCol="0">
            <a:noAutofit/>
          </a:bodyPr>
          <a:lstStyle/>
          <a:p>
            <a:endParaRPr sz="1631"/>
          </a:p>
        </p:txBody>
      </p:sp>
      <p:sp>
        <p:nvSpPr>
          <p:cNvPr id="165" name="object 165"/>
          <p:cNvSpPr/>
          <p:nvPr/>
        </p:nvSpPr>
        <p:spPr>
          <a:xfrm>
            <a:off x="3924913" y="2935592"/>
            <a:ext cx="342439" cy="78705"/>
          </a:xfrm>
          <a:custGeom>
            <a:avLst/>
            <a:gdLst/>
            <a:ahLst/>
            <a:cxnLst/>
            <a:rect l="l" t="t" r="r" b="b"/>
            <a:pathLst>
              <a:path w="377951" h="86867">
                <a:moveTo>
                  <a:pt x="38100" y="41147"/>
                </a:moveTo>
                <a:lnTo>
                  <a:pt x="59436" y="47243"/>
                </a:lnTo>
                <a:lnTo>
                  <a:pt x="80771" y="53339"/>
                </a:lnTo>
                <a:lnTo>
                  <a:pt x="102107" y="57911"/>
                </a:lnTo>
                <a:lnTo>
                  <a:pt x="123443" y="64007"/>
                </a:lnTo>
                <a:lnTo>
                  <a:pt x="146303" y="67055"/>
                </a:lnTo>
                <a:lnTo>
                  <a:pt x="170687" y="71627"/>
                </a:lnTo>
                <a:lnTo>
                  <a:pt x="193547" y="74675"/>
                </a:lnTo>
                <a:lnTo>
                  <a:pt x="217931" y="77723"/>
                </a:lnTo>
                <a:lnTo>
                  <a:pt x="242315" y="80771"/>
                </a:lnTo>
                <a:lnTo>
                  <a:pt x="268223" y="82295"/>
                </a:lnTo>
                <a:lnTo>
                  <a:pt x="294131" y="83819"/>
                </a:lnTo>
                <a:lnTo>
                  <a:pt x="320039" y="85343"/>
                </a:lnTo>
                <a:lnTo>
                  <a:pt x="345947" y="85343"/>
                </a:lnTo>
                <a:lnTo>
                  <a:pt x="374903" y="86867"/>
                </a:lnTo>
                <a:lnTo>
                  <a:pt x="377951" y="86867"/>
                </a:lnTo>
                <a:lnTo>
                  <a:pt x="377951" y="47243"/>
                </a:lnTo>
                <a:lnTo>
                  <a:pt x="373379" y="47243"/>
                </a:lnTo>
                <a:lnTo>
                  <a:pt x="352043" y="45719"/>
                </a:lnTo>
                <a:lnTo>
                  <a:pt x="330707" y="45719"/>
                </a:lnTo>
                <a:lnTo>
                  <a:pt x="307847" y="44195"/>
                </a:lnTo>
                <a:lnTo>
                  <a:pt x="288035" y="44195"/>
                </a:lnTo>
                <a:lnTo>
                  <a:pt x="266699" y="41147"/>
                </a:lnTo>
                <a:lnTo>
                  <a:pt x="246887" y="39623"/>
                </a:lnTo>
                <a:lnTo>
                  <a:pt x="227075" y="38100"/>
                </a:lnTo>
                <a:lnTo>
                  <a:pt x="208787" y="35051"/>
                </a:lnTo>
                <a:lnTo>
                  <a:pt x="190499" y="32003"/>
                </a:lnTo>
                <a:lnTo>
                  <a:pt x="172212" y="27431"/>
                </a:lnTo>
                <a:lnTo>
                  <a:pt x="153924" y="24383"/>
                </a:lnTo>
                <a:lnTo>
                  <a:pt x="135636" y="19811"/>
                </a:lnTo>
                <a:lnTo>
                  <a:pt x="118871" y="15239"/>
                </a:lnTo>
                <a:lnTo>
                  <a:pt x="102107" y="10667"/>
                </a:lnTo>
                <a:lnTo>
                  <a:pt x="85343" y="6095"/>
                </a:lnTo>
                <a:lnTo>
                  <a:pt x="70103" y="0"/>
                </a:lnTo>
                <a:lnTo>
                  <a:pt x="0" y="27431"/>
                </a:lnTo>
                <a:lnTo>
                  <a:pt x="18287" y="35051"/>
                </a:lnTo>
                <a:lnTo>
                  <a:pt x="38100" y="41147"/>
                </a:lnTo>
                <a:close/>
              </a:path>
            </a:pathLst>
          </a:custGeom>
          <a:solidFill>
            <a:srgbClr val="FFFFFF"/>
          </a:solidFill>
        </p:spPr>
        <p:txBody>
          <a:bodyPr wrap="square" lIns="0" tIns="0" rIns="0" bIns="0" rtlCol="0">
            <a:noAutofit/>
          </a:bodyPr>
          <a:lstStyle/>
          <a:p>
            <a:endParaRPr sz="1631"/>
          </a:p>
        </p:txBody>
      </p:sp>
      <p:sp>
        <p:nvSpPr>
          <p:cNvPr id="166" name="object 166"/>
          <p:cNvSpPr/>
          <p:nvPr/>
        </p:nvSpPr>
        <p:spPr>
          <a:xfrm>
            <a:off x="3799260" y="2974631"/>
            <a:ext cx="469473" cy="111468"/>
          </a:xfrm>
          <a:prstGeom prst="rect">
            <a:avLst/>
          </a:prstGeom>
          <a:blipFill>
            <a:blip r:embed="rId25" cstate="print"/>
            <a:stretch>
              <a:fillRect/>
            </a:stretch>
          </a:blipFill>
        </p:spPr>
        <p:txBody>
          <a:bodyPr wrap="square" lIns="0" tIns="0" rIns="0" bIns="0" rtlCol="0">
            <a:noAutofit/>
          </a:bodyPr>
          <a:lstStyle/>
          <a:p>
            <a:endParaRPr sz="1631"/>
          </a:p>
        </p:txBody>
      </p:sp>
      <p:sp>
        <p:nvSpPr>
          <p:cNvPr id="167" name="object 167"/>
          <p:cNvSpPr/>
          <p:nvPr/>
        </p:nvSpPr>
        <p:spPr>
          <a:xfrm>
            <a:off x="3800641" y="2985301"/>
            <a:ext cx="466711" cy="99417"/>
          </a:xfrm>
          <a:custGeom>
            <a:avLst/>
            <a:gdLst/>
            <a:ahLst/>
            <a:cxnLst/>
            <a:rect l="l" t="t" r="r" b="b"/>
            <a:pathLst>
              <a:path w="515111" h="109727">
                <a:moveTo>
                  <a:pt x="25907" y="36575"/>
                </a:moveTo>
                <a:lnTo>
                  <a:pt x="53340" y="45719"/>
                </a:lnTo>
                <a:lnTo>
                  <a:pt x="80772" y="53339"/>
                </a:lnTo>
                <a:lnTo>
                  <a:pt x="109728" y="62483"/>
                </a:lnTo>
                <a:lnTo>
                  <a:pt x="138684" y="68579"/>
                </a:lnTo>
                <a:lnTo>
                  <a:pt x="167640" y="76200"/>
                </a:lnTo>
                <a:lnTo>
                  <a:pt x="198119" y="82295"/>
                </a:lnTo>
                <a:lnTo>
                  <a:pt x="230124" y="86867"/>
                </a:lnTo>
                <a:lnTo>
                  <a:pt x="263652" y="92963"/>
                </a:lnTo>
                <a:lnTo>
                  <a:pt x="295656" y="96012"/>
                </a:lnTo>
                <a:lnTo>
                  <a:pt x="330707" y="100583"/>
                </a:lnTo>
                <a:lnTo>
                  <a:pt x="365759" y="103631"/>
                </a:lnTo>
                <a:lnTo>
                  <a:pt x="400811" y="105155"/>
                </a:lnTo>
                <a:lnTo>
                  <a:pt x="435863" y="106679"/>
                </a:lnTo>
                <a:lnTo>
                  <a:pt x="473963" y="108203"/>
                </a:lnTo>
                <a:lnTo>
                  <a:pt x="512063" y="109727"/>
                </a:lnTo>
                <a:lnTo>
                  <a:pt x="512063" y="108203"/>
                </a:lnTo>
                <a:lnTo>
                  <a:pt x="515111" y="109727"/>
                </a:lnTo>
                <a:lnTo>
                  <a:pt x="515111" y="68579"/>
                </a:lnTo>
                <a:lnTo>
                  <a:pt x="446531" y="68579"/>
                </a:lnTo>
                <a:lnTo>
                  <a:pt x="416051" y="67055"/>
                </a:lnTo>
                <a:lnTo>
                  <a:pt x="385571" y="64007"/>
                </a:lnTo>
                <a:lnTo>
                  <a:pt x="355091" y="62483"/>
                </a:lnTo>
                <a:lnTo>
                  <a:pt x="326135" y="59436"/>
                </a:lnTo>
                <a:lnTo>
                  <a:pt x="297180" y="54863"/>
                </a:lnTo>
                <a:lnTo>
                  <a:pt x="269748" y="51815"/>
                </a:lnTo>
                <a:lnTo>
                  <a:pt x="242316" y="47243"/>
                </a:lnTo>
                <a:lnTo>
                  <a:pt x="216407" y="41147"/>
                </a:lnTo>
                <a:lnTo>
                  <a:pt x="190500" y="36575"/>
                </a:lnTo>
                <a:lnTo>
                  <a:pt x="164592" y="30479"/>
                </a:lnTo>
                <a:lnTo>
                  <a:pt x="140207" y="22859"/>
                </a:lnTo>
                <a:lnTo>
                  <a:pt x="115824" y="15239"/>
                </a:lnTo>
                <a:lnTo>
                  <a:pt x="92963" y="7619"/>
                </a:lnTo>
                <a:lnTo>
                  <a:pt x="70104" y="0"/>
                </a:lnTo>
                <a:lnTo>
                  <a:pt x="0" y="25907"/>
                </a:lnTo>
                <a:lnTo>
                  <a:pt x="25907" y="36575"/>
                </a:lnTo>
                <a:close/>
              </a:path>
            </a:pathLst>
          </a:custGeom>
          <a:solidFill>
            <a:srgbClr val="000000"/>
          </a:solidFill>
        </p:spPr>
        <p:txBody>
          <a:bodyPr wrap="square" lIns="0" tIns="0" rIns="0" bIns="0" rtlCol="0">
            <a:noAutofit/>
          </a:bodyPr>
          <a:lstStyle/>
          <a:p>
            <a:endParaRPr sz="1631"/>
          </a:p>
        </p:txBody>
      </p:sp>
      <p:sp>
        <p:nvSpPr>
          <p:cNvPr id="168" name="object 168"/>
          <p:cNvSpPr/>
          <p:nvPr/>
        </p:nvSpPr>
        <p:spPr>
          <a:xfrm>
            <a:off x="3799260" y="2974631"/>
            <a:ext cx="469473" cy="111468"/>
          </a:xfrm>
          <a:prstGeom prst="rect">
            <a:avLst/>
          </a:prstGeom>
          <a:blipFill>
            <a:blip r:embed="rId26" cstate="print"/>
            <a:stretch>
              <a:fillRect/>
            </a:stretch>
          </a:blipFill>
        </p:spPr>
        <p:txBody>
          <a:bodyPr wrap="square" lIns="0" tIns="0" rIns="0" bIns="0" rtlCol="0">
            <a:noAutofit/>
          </a:bodyPr>
          <a:lstStyle/>
          <a:p>
            <a:endParaRPr sz="1631"/>
          </a:p>
        </p:txBody>
      </p:sp>
      <p:sp>
        <p:nvSpPr>
          <p:cNvPr id="169" name="object 169"/>
          <p:cNvSpPr/>
          <p:nvPr/>
        </p:nvSpPr>
        <p:spPr>
          <a:xfrm>
            <a:off x="3864158" y="2960446"/>
            <a:ext cx="403194" cy="88372"/>
          </a:xfrm>
          <a:custGeom>
            <a:avLst/>
            <a:gdLst/>
            <a:ahLst/>
            <a:cxnLst/>
            <a:rect l="l" t="t" r="r" b="b"/>
            <a:pathLst>
              <a:path w="445007" h="97536">
                <a:moveTo>
                  <a:pt x="21336" y="35051"/>
                </a:moveTo>
                <a:lnTo>
                  <a:pt x="45719" y="42672"/>
                </a:lnTo>
                <a:lnTo>
                  <a:pt x="68580" y="50291"/>
                </a:lnTo>
                <a:lnTo>
                  <a:pt x="94487" y="56387"/>
                </a:lnTo>
                <a:lnTo>
                  <a:pt x="118871" y="62484"/>
                </a:lnTo>
                <a:lnTo>
                  <a:pt x="146303" y="68579"/>
                </a:lnTo>
                <a:lnTo>
                  <a:pt x="172212" y="74675"/>
                </a:lnTo>
                <a:lnTo>
                  <a:pt x="199644" y="79248"/>
                </a:lnTo>
                <a:lnTo>
                  <a:pt x="227075" y="82296"/>
                </a:lnTo>
                <a:lnTo>
                  <a:pt x="256031" y="86868"/>
                </a:lnTo>
                <a:lnTo>
                  <a:pt x="284987" y="89915"/>
                </a:lnTo>
                <a:lnTo>
                  <a:pt x="315467" y="92963"/>
                </a:lnTo>
                <a:lnTo>
                  <a:pt x="345947" y="94487"/>
                </a:lnTo>
                <a:lnTo>
                  <a:pt x="376427" y="96012"/>
                </a:lnTo>
                <a:lnTo>
                  <a:pt x="408431" y="96012"/>
                </a:lnTo>
                <a:lnTo>
                  <a:pt x="441959" y="97536"/>
                </a:lnTo>
                <a:lnTo>
                  <a:pt x="445007" y="97536"/>
                </a:lnTo>
                <a:lnTo>
                  <a:pt x="445007" y="59436"/>
                </a:lnTo>
                <a:lnTo>
                  <a:pt x="413003" y="59436"/>
                </a:lnTo>
                <a:lnTo>
                  <a:pt x="387095" y="57912"/>
                </a:lnTo>
                <a:lnTo>
                  <a:pt x="359663" y="56387"/>
                </a:lnTo>
                <a:lnTo>
                  <a:pt x="335279" y="54863"/>
                </a:lnTo>
                <a:lnTo>
                  <a:pt x="309371" y="53339"/>
                </a:lnTo>
                <a:lnTo>
                  <a:pt x="284987" y="50291"/>
                </a:lnTo>
                <a:lnTo>
                  <a:pt x="260603" y="47244"/>
                </a:lnTo>
                <a:lnTo>
                  <a:pt x="237744" y="44196"/>
                </a:lnTo>
                <a:lnTo>
                  <a:pt x="213359" y="39624"/>
                </a:lnTo>
                <a:lnTo>
                  <a:pt x="190500" y="36575"/>
                </a:lnTo>
                <a:lnTo>
                  <a:pt x="167639" y="30479"/>
                </a:lnTo>
                <a:lnTo>
                  <a:pt x="146303" y="25908"/>
                </a:lnTo>
                <a:lnTo>
                  <a:pt x="124968" y="19812"/>
                </a:lnTo>
                <a:lnTo>
                  <a:pt x="105156" y="13715"/>
                </a:lnTo>
                <a:lnTo>
                  <a:pt x="85343" y="6096"/>
                </a:lnTo>
                <a:lnTo>
                  <a:pt x="65531" y="0"/>
                </a:lnTo>
                <a:lnTo>
                  <a:pt x="0" y="25908"/>
                </a:lnTo>
                <a:lnTo>
                  <a:pt x="21336" y="35051"/>
                </a:lnTo>
                <a:close/>
              </a:path>
            </a:pathLst>
          </a:custGeom>
          <a:solidFill>
            <a:srgbClr val="FFFFFF"/>
          </a:solidFill>
        </p:spPr>
        <p:txBody>
          <a:bodyPr wrap="square" lIns="0" tIns="0" rIns="0" bIns="0" rtlCol="0">
            <a:noAutofit/>
          </a:bodyPr>
          <a:lstStyle/>
          <a:p>
            <a:endParaRPr sz="1631"/>
          </a:p>
        </p:txBody>
      </p:sp>
      <p:sp>
        <p:nvSpPr>
          <p:cNvPr id="170" name="object 170"/>
          <p:cNvSpPr/>
          <p:nvPr/>
        </p:nvSpPr>
        <p:spPr>
          <a:xfrm>
            <a:off x="3988430" y="2913499"/>
            <a:ext cx="278922" cy="64897"/>
          </a:xfrm>
          <a:custGeom>
            <a:avLst/>
            <a:gdLst/>
            <a:ahLst/>
            <a:cxnLst/>
            <a:rect l="l" t="t" r="r" b="b"/>
            <a:pathLst>
              <a:path w="307847" h="71627">
                <a:moveTo>
                  <a:pt x="68580" y="0"/>
                </a:moveTo>
                <a:lnTo>
                  <a:pt x="67056" y="0"/>
                </a:lnTo>
                <a:lnTo>
                  <a:pt x="0" y="24384"/>
                </a:lnTo>
                <a:lnTo>
                  <a:pt x="16764" y="30479"/>
                </a:lnTo>
                <a:lnTo>
                  <a:pt x="32004" y="35051"/>
                </a:lnTo>
                <a:lnTo>
                  <a:pt x="48768" y="39624"/>
                </a:lnTo>
                <a:lnTo>
                  <a:pt x="67056" y="44195"/>
                </a:lnTo>
                <a:lnTo>
                  <a:pt x="83820" y="48767"/>
                </a:lnTo>
                <a:lnTo>
                  <a:pt x="102108" y="51815"/>
                </a:lnTo>
                <a:lnTo>
                  <a:pt x="120395" y="56387"/>
                </a:lnTo>
                <a:lnTo>
                  <a:pt x="138683" y="59436"/>
                </a:lnTo>
                <a:lnTo>
                  <a:pt x="156971" y="60960"/>
                </a:lnTo>
                <a:lnTo>
                  <a:pt x="176783" y="64007"/>
                </a:lnTo>
                <a:lnTo>
                  <a:pt x="196595" y="65531"/>
                </a:lnTo>
                <a:lnTo>
                  <a:pt x="217931" y="68579"/>
                </a:lnTo>
                <a:lnTo>
                  <a:pt x="239267" y="68579"/>
                </a:lnTo>
                <a:lnTo>
                  <a:pt x="260603" y="70103"/>
                </a:lnTo>
                <a:lnTo>
                  <a:pt x="281939" y="70103"/>
                </a:lnTo>
                <a:lnTo>
                  <a:pt x="303275" y="71627"/>
                </a:lnTo>
                <a:lnTo>
                  <a:pt x="307847" y="71627"/>
                </a:lnTo>
                <a:lnTo>
                  <a:pt x="307847" y="33527"/>
                </a:lnTo>
                <a:lnTo>
                  <a:pt x="286511" y="33527"/>
                </a:lnTo>
                <a:lnTo>
                  <a:pt x="269747" y="32003"/>
                </a:lnTo>
                <a:lnTo>
                  <a:pt x="252983" y="32003"/>
                </a:lnTo>
                <a:lnTo>
                  <a:pt x="237743" y="30479"/>
                </a:lnTo>
                <a:lnTo>
                  <a:pt x="205739" y="27431"/>
                </a:lnTo>
                <a:lnTo>
                  <a:pt x="176783" y="24384"/>
                </a:lnTo>
                <a:lnTo>
                  <a:pt x="161543" y="21336"/>
                </a:lnTo>
                <a:lnTo>
                  <a:pt x="147827" y="19812"/>
                </a:lnTo>
                <a:lnTo>
                  <a:pt x="134111" y="16763"/>
                </a:lnTo>
                <a:lnTo>
                  <a:pt x="120395" y="13715"/>
                </a:lnTo>
                <a:lnTo>
                  <a:pt x="92964" y="7619"/>
                </a:lnTo>
                <a:lnTo>
                  <a:pt x="68580" y="0"/>
                </a:lnTo>
                <a:close/>
              </a:path>
            </a:pathLst>
          </a:custGeom>
          <a:solidFill>
            <a:srgbClr val="FFFFFF"/>
          </a:solidFill>
        </p:spPr>
        <p:txBody>
          <a:bodyPr wrap="square" lIns="0" tIns="0" rIns="0" bIns="0" rtlCol="0">
            <a:noAutofit/>
          </a:bodyPr>
          <a:lstStyle/>
          <a:p>
            <a:endParaRPr sz="1631"/>
          </a:p>
        </p:txBody>
      </p:sp>
      <p:sp>
        <p:nvSpPr>
          <p:cNvPr id="171" name="object 171"/>
          <p:cNvSpPr/>
          <p:nvPr/>
        </p:nvSpPr>
        <p:spPr>
          <a:xfrm>
            <a:off x="3858634" y="2718805"/>
            <a:ext cx="154650" cy="110464"/>
          </a:xfrm>
          <a:custGeom>
            <a:avLst/>
            <a:gdLst/>
            <a:ahLst/>
            <a:cxnLst/>
            <a:rect l="l" t="t" r="r" b="b"/>
            <a:pathLst>
              <a:path w="170688" h="121920">
                <a:moveTo>
                  <a:pt x="0" y="108203"/>
                </a:moveTo>
                <a:lnTo>
                  <a:pt x="0" y="121920"/>
                </a:lnTo>
                <a:lnTo>
                  <a:pt x="92964" y="121920"/>
                </a:lnTo>
                <a:lnTo>
                  <a:pt x="91440" y="115824"/>
                </a:lnTo>
                <a:lnTo>
                  <a:pt x="92964" y="108203"/>
                </a:lnTo>
                <a:lnTo>
                  <a:pt x="92964" y="99060"/>
                </a:lnTo>
                <a:lnTo>
                  <a:pt x="94488" y="94487"/>
                </a:lnTo>
                <a:lnTo>
                  <a:pt x="96012" y="89915"/>
                </a:lnTo>
                <a:lnTo>
                  <a:pt x="99060" y="80772"/>
                </a:lnTo>
                <a:lnTo>
                  <a:pt x="105156" y="71627"/>
                </a:lnTo>
                <a:lnTo>
                  <a:pt x="112776" y="62484"/>
                </a:lnTo>
                <a:lnTo>
                  <a:pt x="120396" y="54863"/>
                </a:lnTo>
                <a:lnTo>
                  <a:pt x="131064" y="45720"/>
                </a:lnTo>
                <a:lnTo>
                  <a:pt x="141732" y="38100"/>
                </a:lnTo>
                <a:lnTo>
                  <a:pt x="155448" y="30480"/>
                </a:lnTo>
                <a:lnTo>
                  <a:pt x="170688" y="22860"/>
                </a:lnTo>
                <a:lnTo>
                  <a:pt x="105156" y="0"/>
                </a:lnTo>
                <a:lnTo>
                  <a:pt x="85344" y="9144"/>
                </a:lnTo>
                <a:lnTo>
                  <a:pt x="67056" y="19812"/>
                </a:lnTo>
                <a:lnTo>
                  <a:pt x="50292" y="30480"/>
                </a:lnTo>
                <a:lnTo>
                  <a:pt x="36576" y="41148"/>
                </a:lnTo>
                <a:lnTo>
                  <a:pt x="24384" y="53339"/>
                </a:lnTo>
                <a:lnTo>
                  <a:pt x="15240" y="64008"/>
                </a:lnTo>
                <a:lnTo>
                  <a:pt x="7620" y="76200"/>
                </a:lnTo>
                <a:lnTo>
                  <a:pt x="3048" y="89915"/>
                </a:lnTo>
                <a:lnTo>
                  <a:pt x="0" y="99060"/>
                </a:lnTo>
                <a:lnTo>
                  <a:pt x="0" y="108203"/>
                </a:lnTo>
                <a:close/>
              </a:path>
            </a:pathLst>
          </a:custGeom>
          <a:solidFill>
            <a:srgbClr val="FFFFFF"/>
          </a:solidFill>
        </p:spPr>
        <p:txBody>
          <a:bodyPr wrap="square" lIns="0" tIns="0" rIns="0" bIns="0" rtlCol="0">
            <a:noAutofit/>
          </a:bodyPr>
          <a:lstStyle/>
          <a:p>
            <a:endParaRPr sz="1631"/>
          </a:p>
        </p:txBody>
      </p:sp>
      <p:sp>
        <p:nvSpPr>
          <p:cNvPr id="172" name="object 172"/>
          <p:cNvSpPr/>
          <p:nvPr/>
        </p:nvSpPr>
        <p:spPr>
          <a:xfrm>
            <a:off x="3774405" y="2698093"/>
            <a:ext cx="179504" cy="131177"/>
          </a:xfrm>
          <a:custGeom>
            <a:avLst/>
            <a:gdLst/>
            <a:ahLst/>
            <a:cxnLst/>
            <a:rect l="l" t="t" r="r" b="b"/>
            <a:pathLst>
              <a:path w="198119" h="144780">
                <a:moveTo>
                  <a:pt x="92963" y="144780"/>
                </a:moveTo>
                <a:lnTo>
                  <a:pt x="92963" y="131063"/>
                </a:lnTo>
                <a:lnTo>
                  <a:pt x="94487" y="121920"/>
                </a:lnTo>
                <a:lnTo>
                  <a:pt x="96012" y="112775"/>
                </a:lnTo>
                <a:lnTo>
                  <a:pt x="100584" y="99060"/>
                </a:lnTo>
                <a:lnTo>
                  <a:pt x="108204" y="86868"/>
                </a:lnTo>
                <a:lnTo>
                  <a:pt x="117348" y="74675"/>
                </a:lnTo>
                <a:lnTo>
                  <a:pt x="129540" y="64008"/>
                </a:lnTo>
                <a:lnTo>
                  <a:pt x="143256" y="51816"/>
                </a:lnTo>
                <a:lnTo>
                  <a:pt x="160019" y="42672"/>
                </a:lnTo>
                <a:lnTo>
                  <a:pt x="178308" y="32004"/>
                </a:lnTo>
                <a:lnTo>
                  <a:pt x="198119" y="22860"/>
                </a:lnTo>
                <a:lnTo>
                  <a:pt x="134112" y="0"/>
                </a:lnTo>
                <a:lnTo>
                  <a:pt x="120396" y="6096"/>
                </a:lnTo>
                <a:lnTo>
                  <a:pt x="108204" y="12192"/>
                </a:lnTo>
                <a:lnTo>
                  <a:pt x="83819" y="24384"/>
                </a:lnTo>
                <a:lnTo>
                  <a:pt x="73152" y="30480"/>
                </a:lnTo>
                <a:lnTo>
                  <a:pt x="64008" y="38100"/>
                </a:lnTo>
                <a:lnTo>
                  <a:pt x="54863" y="44196"/>
                </a:lnTo>
                <a:lnTo>
                  <a:pt x="45719" y="51816"/>
                </a:lnTo>
                <a:lnTo>
                  <a:pt x="38100" y="57912"/>
                </a:lnTo>
                <a:lnTo>
                  <a:pt x="30480" y="65532"/>
                </a:lnTo>
                <a:lnTo>
                  <a:pt x="19812" y="80772"/>
                </a:lnTo>
                <a:lnTo>
                  <a:pt x="10668" y="96012"/>
                </a:lnTo>
                <a:lnTo>
                  <a:pt x="6096" y="103632"/>
                </a:lnTo>
                <a:lnTo>
                  <a:pt x="4572" y="112775"/>
                </a:lnTo>
                <a:lnTo>
                  <a:pt x="1524" y="121920"/>
                </a:lnTo>
                <a:lnTo>
                  <a:pt x="1524" y="131063"/>
                </a:lnTo>
                <a:lnTo>
                  <a:pt x="0" y="138684"/>
                </a:lnTo>
                <a:lnTo>
                  <a:pt x="1524" y="144780"/>
                </a:lnTo>
                <a:lnTo>
                  <a:pt x="92963" y="144780"/>
                </a:lnTo>
                <a:close/>
              </a:path>
            </a:pathLst>
          </a:custGeom>
          <a:solidFill>
            <a:srgbClr val="FFFFFF"/>
          </a:solidFill>
        </p:spPr>
        <p:txBody>
          <a:bodyPr wrap="square" lIns="0" tIns="0" rIns="0" bIns="0" rtlCol="0">
            <a:noAutofit/>
          </a:bodyPr>
          <a:lstStyle/>
          <a:p>
            <a:endParaRPr sz="1631"/>
          </a:p>
        </p:txBody>
      </p:sp>
      <p:sp>
        <p:nvSpPr>
          <p:cNvPr id="173" name="object 173"/>
          <p:cNvSpPr/>
          <p:nvPr/>
        </p:nvSpPr>
        <p:spPr>
          <a:xfrm>
            <a:off x="3860015" y="2829270"/>
            <a:ext cx="187790" cy="106321"/>
          </a:xfrm>
          <a:custGeom>
            <a:avLst/>
            <a:gdLst/>
            <a:ahLst/>
            <a:cxnLst/>
            <a:rect l="l" t="t" r="r" b="b"/>
            <a:pathLst>
              <a:path w="207264" h="117347">
                <a:moveTo>
                  <a:pt x="92964" y="0"/>
                </a:moveTo>
                <a:lnTo>
                  <a:pt x="0" y="0"/>
                </a:lnTo>
                <a:lnTo>
                  <a:pt x="0" y="9143"/>
                </a:lnTo>
                <a:lnTo>
                  <a:pt x="4572" y="18287"/>
                </a:lnTo>
                <a:lnTo>
                  <a:pt x="9143" y="30479"/>
                </a:lnTo>
                <a:lnTo>
                  <a:pt x="16764" y="41147"/>
                </a:lnTo>
                <a:lnTo>
                  <a:pt x="25908" y="51815"/>
                </a:lnTo>
                <a:lnTo>
                  <a:pt x="38100" y="64007"/>
                </a:lnTo>
                <a:lnTo>
                  <a:pt x="51816" y="73151"/>
                </a:lnTo>
                <a:lnTo>
                  <a:pt x="59436" y="79247"/>
                </a:lnTo>
                <a:lnTo>
                  <a:pt x="67056" y="83819"/>
                </a:lnTo>
                <a:lnTo>
                  <a:pt x="85343" y="94487"/>
                </a:lnTo>
                <a:lnTo>
                  <a:pt x="94487" y="99059"/>
                </a:lnTo>
                <a:lnTo>
                  <a:pt x="105156" y="103631"/>
                </a:lnTo>
                <a:lnTo>
                  <a:pt x="121920" y="111251"/>
                </a:lnTo>
                <a:lnTo>
                  <a:pt x="123443" y="111251"/>
                </a:lnTo>
                <a:lnTo>
                  <a:pt x="134112" y="115823"/>
                </a:lnTo>
                <a:lnTo>
                  <a:pt x="141731" y="117347"/>
                </a:lnTo>
                <a:lnTo>
                  <a:pt x="207264" y="92963"/>
                </a:lnTo>
                <a:lnTo>
                  <a:pt x="207264" y="91439"/>
                </a:lnTo>
                <a:lnTo>
                  <a:pt x="173736" y="76199"/>
                </a:lnTo>
                <a:lnTo>
                  <a:pt x="166116" y="73151"/>
                </a:lnTo>
                <a:lnTo>
                  <a:pt x="160020" y="70103"/>
                </a:lnTo>
                <a:lnTo>
                  <a:pt x="153924" y="67055"/>
                </a:lnTo>
                <a:lnTo>
                  <a:pt x="147828" y="64007"/>
                </a:lnTo>
                <a:lnTo>
                  <a:pt x="135636" y="56387"/>
                </a:lnTo>
                <a:lnTo>
                  <a:pt x="126492" y="48767"/>
                </a:lnTo>
                <a:lnTo>
                  <a:pt x="117348" y="41147"/>
                </a:lnTo>
                <a:lnTo>
                  <a:pt x="109728" y="35051"/>
                </a:lnTo>
                <a:lnTo>
                  <a:pt x="103631" y="25907"/>
                </a:lnTo>
                <a:lnTo>
                  <a:pt x="99060" y="18287"/>
                </a:lnTo>
                <a:lnTo>
                  <a:pt x="94487" y="9143"/>
                </a:lnTo>
                <a:lnTo>
                  <a:pt x="92964" y="4571"/>
                </a:lnTo>
                <a:lnTo>
                  <a:pt x="92964" y="0"/>
                </a:lnTo>
                <a:close/>
              </a:path>
            </a:pathLst>
          </a:custGeom>
          <a:solidFill>
            <a:srgbClr val="FFFFFF"/>
          </a:solidFill>
        </p:spPr>
        <p:txBody>
          <a:bodyPr wrap="square" lIns="0" tIns="0" rIns="0" bIns="0" rtlCol="0">
            <a:noAutofit/>
          </a:bodyPr>
          <a:lstStyle/>
          <a:p>
            <a:endParaRPr sz="1631"/>
          </a:p>
        </p:txBody>
      </p:sp>
      <p:sp>
        <p:nvSpPr>
          <p:cNvPr id="174" name="object 174"/>
          <p:cNvSpPr/>
          <p:nvPr/>
        </p:nvSpPr>
        <p:spPr>
          <a:xfrm>
            <a:off x="3774405" y="2829270"/>
            <a:ext cx="214024" cy="131176"/>
          </a:xfrm>
          <a:custGeom>
            <a:avLst/>
            <a:gdLst/>
            <a:ahLst/>
            <a:cxnLst/>
            <a:rect l="l" t="t" r="r" b="b"/>
            <a:pathLst>
              <a:path w="236219" h="144779">
                <a:moveTo>
                  <a:pt x="92963" y="0"/>
                </a:moveTo>
                <a:lnTo>
                  <a:pt x="0" y="0"/>
                </a:lnTo>
                <a:lnTo>
                  <a:pt x="1524" y="9143"/>
                </a:lnTo>
                <a:lnTo>
                  <a:pt x="3048" y="18287"/>
                </a:lnTo>
                <a:lnTo>
                  <a:pt x="4572" y="25907"/>
                </a:lnTo>
                <a:lnTo>
                  <a:pt x="9143" y="35051"/>
                </a:lnTo>
                <a:lnTo>
                  <a:pt x="12192" y="42671"/>
                </a:lnTo>
                <a:lnTo>
                  <a:pt x="18287" y="50291"/>
                </a:lnTo>
                <a:lnTo>
                  <a:pt x="22860" y="57911"/>
                </a:lnTo>
                <a:lnTo>
                  <a:pt x="28956" y="65531"/>
                </a:lnTo>
                <a:lnTo>
                  <a:pt x="36575" y="71627"/>
                </a:lnTo>
                <a:lnTo>
                  <a:pt x="45719" y="79247"/>
                </a:lnTo>
                <a:lnTo>
                  <a:pt x="53340" y="86867"/>
                </a:lnTo>
                <a:lnTo>
                  <a:pt x="64008" y="94487"/>
                </a:lnTo>
                <a:lnTo>
                  <a:pt x="74675" y="100583"/>
                </a:lnTo>
                <a:lnTo>
                  <a:pt x="85343" y="108203"/>
                </a:lnTo>
                <a:lnTo>
                  <a:pt x="97536" y="114299"/>
                </a:lnTo>
                <a:lnTo>
                  <a:pt x="109728" y="120395"/>
                </a:lnTo>
                <a:lnTo>
                  <a:pt x="124968" y="128015"/>
                </a:lnTo>
                <a:lnTo>
                  <a:pt x="138684" y="134111"/>
                </a:lnTo>
                <a:lnTo>
                  <a:pt x="150875" y="138683"/>
                </a:lnTo>
                <a:lnTo>
                  <a:pt x="158496" y="141731"/>
                </a:lnTo>
                <a:lnTo>
                  <a:pt x="166116" y="144779"/>
                </a:lnTo>
                <a:lnTo>
                  <a:pt x="236219" y="117347"/>
                </a:lnTo>
                <a:lnTo>
                  <a:pt x="228600" y="114299"/>
                </a:lnTo>
                <a:lnTo>
                  <a:pt x="219456" y="111251"/>
                </a:lnTo>
                <a:lnTo>
                  <a:pt x="216408" y="111251"/>
                </a:lnTo>
                <a:lnTo>
                  <a:pt x="199644" y="103631"/>
                </a:lnTo>
                <a:lnTo>
                  <a:pt x="188975" y="99059"/>
                </a:lnTo>
                <a:lnTo>
                  <a:pt x="179831" y="94487"/>
                </a:lnTo>
                <a:lnTo>
                  <a:pt x="161544" y="83819"/>
                </a:lnTo>
                <a:lnTo>
                  <a:pt x="153924" y="79247"/>
                </a:lnTo>
                <a:lnTo>
                  <a:pt x="146304" y="73151"/>
                </a:lnTo>
                <a:lnTo>
                  <a:pt x="132587" y="62483"/>
                </a:lnTo>
                <a:lnTo>
                  <a:pt x="120396" y="51815"/>
                </a:lnTo>
                <a:lnTo>
                  <a:pt x="111252" y="41147"/>
                </a:lnTo>
                <a:lnTo>
                  <a:pt x="103631" y="30479"/>
                </a:lnTo>
                <a:lnTo>
                  <a:pt x="97536" y="18287"/>
                </a:lnTo>
                <a:lnTo>
                  <a:pt x="94487" y="9143"/>
                </a:lnTo>
                <a:lnTo>
                  <a:pt x="92963" y="0"/>
                </a:lnTo>
                <a:close/>
              </a:path>
            </a:pathLst>
          </a:custGeom>
          <a:solidFill>
            <a:srgbClr val="FFFFFF"/>
          </a:solidFill>
        </p:spPr>
        <p:txBody>
          <a:bodyPr wrap="square" lIns="0" tIns="0" rIns="0" bIns="0" rtlCol="0">
            <a:noAutofit/>
          </a:bodyPr>
          <a:lstStyle/>
          <a:p>
            <a:endParaRPr sz="1631"/>
          </a:p>
        </p:txBody>
      </p:sp>
      <p:sp>
        <p:nvSpPr>
          <p:cNvPr id="175" name="object 175"/>
          <p:cNvSpPr/>
          <p:nvPr/>
        </p:nvSpPr>
        <p:spPr>
          <a:xfrm>
            <a:off x="3695699" y="2829270"/>
            <a:ext cx="229214" cy="156030"/>
          </a:xfrm>
          <a:custGeom>
            <a:avLst/>
            <a:gdLst/>
            <a:ahLst/>
            <a:cxnLst/>
            <a:rect l="l" t="t" r="r" b="b"/>
            <a:pathLst>
              <a:path w="252984" h="172211">
                <a:moveTo>
                  <a:pt x="88392" y="0"/>
                </a:moveTo>
                <a:lnTo>
                  <a:pt x="0" y="0"/>
                </a:lnTo>
                <a:lnTo>
                  <a:pt x="0" y="9143"/>
                </a:lnTo>
                <a:lnTo>
                  <a:pt x="3048" y="18287"/>
                </a:lnTo>
                <a:lnTo>
                  <a:pt x="4572" y="28955"/>
                </a:lnTo>
                <a:lnTo>
                  <a:pt x="7620" y="39623"/>
                </a:lnTo>
                <a:lnTo>
                  <a:pt x="12192" y="48767"/>
                </a:lnTo>
                <a:lnTo>
                  <a:pt x="18287" y="57911"/>
                </a:lnTo>
                <a:lnTo>
                  <a:pt x="24384" y="68579"/>
                </a:lnTo>
                <a:lnTo>
                  <a:pt x="32004" y="77723"/>
                </a:lnTo>
                <a:lnTo>
                  <a:pt x="36576" y="82295"/>
                </a:lnTo>
                <a:lnTo>
                  <a:pt x="41148" y="86867"/>
                </a:lnTo>
                <a:lnTo>
                  <a:pt x="50292" y="96011"/>
                </a:lnTo>
                <a:lnTo>
                  <a:pt x="62484" y="105155"/>
                </a:lnTo>
                <a:lnTo>
                  <a:pt x="73152" y="114299"/>
                </a:lnTo>
                <a:lnTo>
                  <a:pt x="86868" y="123443"/>
                </a:lnTo>
                <a:lnTo>
                  <a:pt x="100584" y="131063"/>
                </a:lnTo>
                <a:lnTo>
                  <a:pt x="108204" y="135635"/>
                </a:lnTo>
                <a:lnTo>
                  <a:pt x="115824" y="140207"/>
                </a:lnTo>
                <a:lnTo>
                  <a:pt x="132587" y="147827"/>
                </a:lnTo>
                <a:lnTo>
                  <a:pt x="141731" y="152399"/>
                </a:lnTo>
                <a:lnTo>
                  <a:pt x="150876" y="156971"/>
                </a:lnTo>
                <a:lnTo>
                  <a:pt x="169164" y="164591"/>
                </a:lnTo>
                <a:lnTo>
                  <a:pt x="172212" y="166115"/>
                </a:lnTo>
                <a:lnTo>
                  <a:pt x="178308" y="169163"/>
                </a:lnTo>
                <a:lnTo>
                  <a:pt x="185928" y="172211"/>
                </a:lnTo>
                <a:lnTo>
                  <a:pt x="252984" y="146303"/>
                </a:lnTo>
                <a:lnTo>
                  <a:pt x="245364" y="143255"/>
                </a:lnTo>
                <a:lnTo>
                  <a:pt x="237744" y="140207"/>
                </a:lnTo>
                <a:lnTo>
                  <a:pt x="225552" y="135635"/>
                </a:lnTo>
                <a:lnTo>
                  <a:pt x="211836" y="128015"/>
                </a:lnTo>
                <a:lnTo>
                  <a:pt x="196596" y="121919"/>
                </a:lnTo>
                <a:lnTo>
                  <a:pt x="184404" y="115823"/>
                </a:lnTo>
                <a:lnTo>
                  <a:pt x="172212" y="108203"/>
                </a:lnTo>
                <a:lnTo>
                  <a:pt x="161544" y="102107"/>
                </a:lnTo>
                <a:lnTo>
                  <a:pt x="150876" y="94487"/>
                </a:lnTo>
                <a:lnTo>
                  <a:pt x="141731" y="88391"/>
                </a:lnTo>
                <a:lnTo>
                  <a:pt x="132587" y="80771"/>
                </a:lnTo>
                <a:lnTo>
                  <a:pt x="124968" y="73151"/>
                </a:lnTo>
                <a:lnTo>
                  <a:pt x="117348" y="65531"/>
                </a:lnTo>
                <a:lnTo>
                  <a:pt x="109728" y="57911"/>
                </a:lnTo>
                <a:lnTo>
                  <a:pt x="105156" y="50291"/>
                </a:lnTo>
                <a:lnTo>
                  <a:pt x="99060" y="42671"/>
                </a:lnTo>
                <a:lnTo>
                  <a:pt x="96012" y="35051"/>
                </a:lnTo>
                <a:lnTo>
                  <a:pt x="92964" y="27431"/>
                </a:lnTo>
                <a:lnTo>
                  <a:pt x="89916" y="18287"/>
                </a:lnTo>
                <a:lnTo>
                  <a:pt x="88392" y="9143"/>
                </a:lnTo>
                <a:lnTo>
                  <a:pt x="88392" y="0"/>
                </a:lnTo>
                <a:close/>
              </a:path>
            </a:pathLst>
          </a:custGeom>
          <a:solidFill>
            <a:srgbClr val="FFFFFF"/>
          </a:solidFill>
        </p:spPr>
        <p:txBody>
          <a:bodyPr wrap="square" lIns="0" tIns="0" rIns="0" bIns="0" rtlCol="0">
            <a:noAutofit/>
          </a:bodyPr>
          <a:lstStyle/>
          <a:p>
            <a:endParaRPr sz="1631"/>
          </a:p>
        </p:txBody>
      </p:sp>
      <p:sp>
        <p:nvSpPr>
          <p:cNvPr id="176" name="object 176"/>
          <p:cNvSpPr/>
          <p:nvPr/>
        </p:nvSpPr>
        <p:spPr>
          <a:xfrm>
            <a:off x="3610089" y="2827889"/>
            <a:ext cx="264258" cy="182265"/>
          </a:xfrm>
          <a:prstGeom prst="rect">
            <a:avLst/>
          </a:prstGeom>
          <a:blipFill>
            <a:blip r:embed="rId27" cstate="print"/>
            <a:stretch>
              <a:fillRect/>
            </a:stretch>
          </a:blipFill>
        </p:spPr>
        <p:txBody>
          <a:bodyPr wrap="square" lIns="0" tIns="0" rIns="0" bIns="0" rtlCol="0">
            <a:noAutofit/>
          </a:bodyPr>
          <a:lstStyle/>
          <a:p>
            <a:endParaRPr sz="1631"/>
          </a:p>
        </p:txBody>
      </p:sp>
      <p:sp>
        <p:nvSpPr>
          <p:cNvPr id="177" name="object 177"/>
          <p:cNvSpPr/>
          <p:nvPr/>
        </p:nvSpPr>
        <p:spPr>
          <a:xfrm>
            <a:off x="3611470" y="2829270"/>
            <a:ext cx="252687" cy="179504"/>
          </a:xfrm>
          <a:custGeom>
            <a:avLst/>
            <a:gdLst/>
            <a:ahLst/>
            <a:cxnLst/>
            <a:rect l="l" t="t" r="r" b="b"/>
            <a:pathLst>
              <a:path w="278892" h="198119">
                <a:moveTo>
                  <a:pt x="92963" y="0"/>
                </a:moveTo>
                <a:lnTo>
                  <a:pt x="0" y="0"/>
                </a:lnTo>
                <a:lnTo>
                  <a:pt x="0" y="18287"/>
                </a:lnTo>
                <a:lnTo>
                  <a:pt x="3048" y="30479"/>
                </a:lnTo>
                <a:lnTo>
                  <a:pt x="6095" y="42671"/>
                </a:lnTo>
                <a:lnTo>
                  <a:pt x="7619" y="48767"/>
                </a:lnTo>
                <a:lnTo>
                  <a:pt x="10668" y="54863"/>
                </a:lnTo>
                <a:lnTo>
                  <a:pt x="16763" y="67055"/>
                </a:lnTo>
                <a:lnTo>
                  <a:pt x="19812" y="71627"/>
                </a:lnTo>
                <a:lnTo>
                  <a:pt x="24384" y="77723"/>
                </a:lnTo>
                <a:lnTo>
                  <a:pt x="33528" y="89915"/>
                </a:lnTo>
                <a:lnTo>
                  <a:pt x="42672" y="100583"/>
                </a:lnTo>
                <a:lnTo>
                  <a:pt x="48768" y="105155"/>
                </a:lnTo>
                <a:lnTo>
                  <a:pt x="54863" y="111251"/>
                </a:lnTo>
                <a:lnTo>
                  <a:pt x="67056" y="121919"/>
                </a:lnTo>
                <a:lnTo>
                  <a:pt x="80772" y="132587"/>
                </a:lnTo>
                <a:lnTo>
                  <a:pt x="88392" y="137159"/>
                </a:lnTo>
                <a:lnTo>
                  <a:pt x="96012" y="143255"/>
                </a:lnTo>
                <a:lnTo>
                  <a:pt x="114300" y="153923"/>
                </a:lnTo>
                <a:lnTo>
                  <a:pt x="121919" y="158495"/>
                </a:lnTo>
                <a:lnTo>
                  <a:pt x="131063" y="163067"/>
                </a:lnTo>
                <a:lnTo>
                  <a:pt x="150875" y="173735"/>
                </a:lnTo>
                <a:lnTo>
                  <a:pt x="170687" y="182879"/>
                </a:lnTo>
                <a:lnTo>
                  <a:pt x="181356" y="187451"/>
                </a:lnTo>
                <a:lnTo>
                  <a:pt x="193548" y="192023"/>
                </a:lnTo>
                <a:lnTo>
                  <a:pt x="195072" y="193547"/>
                </a:lnTo>
                <a:lnTo>
                  <a:pt x="201168" y="195071"/>
                </a:lnTo>
                <a:lnTo>
                  <a:pt x="208787" y="198119"/>
                </a:lnTo>
                <a:lnTo>
                  <a:pt x="278892" y="172211"/>
                </a:lnTo>
                <a:lnTo>
                  <a:pt x="271272" y="169163"/>
                </a:lnTo>
                <a:lnTo>
                  <a:pt x="263651" y="166115"/>
                </a:lnTo>
                <a:lnTo>
                  <a:pt x="262128" y="164591"/>
                </a:lnTo>
                <a:lnTo>
                  <a:pt x="242316" y="156971"/>
                </a:lnTo>
                <a:lnTo>
                  <a:pt x="233172" y="152399"/>
                </a:lnTo>
                <a:lnTo>
                  <a:pt x="225551" y="147827"/>
                </a:lnTo>
                <a:lnTo>
                  <a:pt x="208787" y="140207"/>
                </a:lnTo>
                <a:lnTo>
                  <a:pt x="201168" y="135635"/>
                </a:lnTo>
                <a:lnTo>
                  <a:pt x="193548" y="131063"/>
                </a:lnTo>
                <a:lnTo>
                  <a:pt x="179831" y="123443"/>
                </a:lnTo>
                <a:lnTo>
                  <a:pt x="166116" y="114299"/>
                </a:lnTo>
                <a:lnTo>
                  <a:pt x="155448" y="105155"/>
                </a:lnTo>
                <a:lnTo>
                  <a:pt x="144780" y="96011"/>
                </a:lnTo>
                <a:lnTo>
                  <a:pt x="134112" y="86867"/>
                </a:lnTo>
                <a:lnTo>
                  <a:pt x="129540" y="82295"/>
                </a:lnTo>
                <a:lnTo>
                  <a:pt x="124968" y="77723"/>
                </a:lnTo>
                <a:lnTo>
                  <a:pt x="117348" y="68579"/>
                </a:lnTo>
                <a:lnTo>
                  <a:pt x="111251" y="57911"/>
                </a:lnTo>
                <a:lnTo>
                  <a:pt x="105156" y="48767"/>
                </a:lnTo>
                <a:lnTo>
                  <a:pt x="100584" y="39623"/>
                </a:lnTo>
                <a:lnTo>
                  <a:pt x="97536" y="28955"/>
                </a:lnTo>
                <a:lnTo>
                  <a:pt x="96012" y="18287"/>
                </a:lnTo>
                <a:lnTo>
                  <a:pt x="92963" y="9143"/>
                </a:lnTo>
                <a:lnTo>
                  <a:pt x="92963" y="0"/>
                </a:lnTo>
                <a:close/>
              </a:path>
            </a:pathLst>
          </a:custGeom>
          <a:solidFill>
            <a:srgbClr val="000000"/>
          </a:solidFill>
        </p:spPr>
        <p:txBody>
          <a:bodyPr wrap="square" lIns="0" tIns="0" rIns="0" bIns="0" rtlCol="0">
            <a:noAutofit/>
          </a:bodyPr>
          <a:lstStyle/>
          <a:p>
            <a:endParaRPr sz="1631"/>
          </a:p>
        </p:txBody>
      </p:sp>
      <p:sp>
        <p:nvSpPr>
          <p:cNvPr id="178" name="object 178"/>
          <p:cNvSpPr/>
          <p:nvPr/>
        </p:nvSpPr>
        <p:spPr>
          <a:xfrm>
            <a:off x="3610089" y="2827889"/>
            <a:ext cx="264258" cy="182265"/>
          </a:xfrm>
          <a:prstGeom prst="rect">
            <a:avLst/>
          </a:prstGeom>
          <a:blipFill>
            <a:blip r:embed="rId28" cstate="print"/>
            <a:stretch>
              <a:fillRect/>
            </a:stretch>
          </a:blipFill>
        </p:spPr>
        <p:txBody>
          <a:bodyPr wrap="square" lIns="0" tIns="0" rIns="0" bIns="0" rtlCol="0">
            <a:noAutofit/>
          </a:bodyPr>
          <a:lstStyle/>
          <a:p>
            <a:endParaRPr sz="1631"/>
          </a:p>
        </p:txBody>
      </p:sp>
      <p:sp>
        <p:nvSpPr>
          <p:cNvPr id="179" name="object 179"/>
          <p:cNvSpPr/>
          <p:nvPr/>
        </p:nvSpPr>
        <p:spPr>
          <a:xfrm>
            <a:off x="4267353" y="2573821"/>
            <a:ext cx="465331" cy="75943"/>
          </a:xfrm>
          <a:custGeom>
            <a:avLst/>
            <a:gdLst/>
            <a:ahLst/>
            <a:cxnLst/>
            <a:rect l="l" t="t" r="r" b="b"/>
            <a:pathLst>
              <a:path w="513587" h="83819">
                <a:moveTo>
                  <a:pt x="513587" y="83819"/>
                </a:moveTo>
                <a:lnTo>
                  <a:pt x="509015" y="80771"/>
                </a:lnTo>
                <a:lnTo>
                  <a:pt x="504443" y="79247"/>
                </a:lnTo>
                <a:lnTo>
                  <a:pt x="463295" y="65531"/>
                </a:lnTo>
                <a:lnTo>
                  <a:pt x="437387" y="56387"/>
                </a:lnTo>
                <a:lnTo>
                  <a:pt x="413003" y="50291"/>
                </a:lnTo>
                <a:lnTo>
                  <a:pt x="387095" y="42671"/>
                </a:lnTo>
                <a:lnTo>
                  <a:pt x="361188" y="36575"/>
                </a:lnTo>
                <a:lnTo>
                  <a:pt x="335279" y="30479"/>
                </a:lnTo>
                <a:lnTo>
                  <a:pt x="307848" y="25907"/>
                </a:lnTo>
                <a:lnTo>
                  <a:pt x="280415" y="21335"/>
                </a:lnTo>
                <a:lnTo>
                  <a:pt x="251460" y="16763"/>
                </a:lnTo>
                <a:lnTo>
                  <a:pt x="222503" y="12191"/>
                </a:lnTo>
                <a:lnTo>
                  <a:pt x="193548" y="9143"/>
                </a:lnTo>
                <a:lnTo>
                  <a:pt x="164591" y="6095"/>
                </a:lnTo>
                <a:lnTo>
                  <a:pt x="134112" y="4571"/>
                </a:lnTo>
                <a:lnTo>
                  <a:pt x="103632" y="3047"/>
                </a:lnTo>
                <a:lnTo>
                  <a:pt x="73151" y="1523"/>
                </a:lnTo>
                <a:lnTo>
                  <a:pt x="41148" y="0"/>
                </a:lnTo>
                <a:lnTo>
                  <a:pt x="0" y="0"/>
                </a:lnTo>
                <a:lnTo>
                  <a:pt x="0" y="1523"/>
                </a:lnTo>
                <a:lnTo>
                  <a:pt x="9144" y="1523"/>
                </a:lnTo>
                <a:lnTo>
                  <a:pt x="41148" y="3047"/>
                </a:lnTo>
                <a:lnTo>
                  <a:pt x="73151" y="3047"/>
                </a:lnTo>
                <a:lnTo>
                  <a:pt x="103632" y="4571"/>
                </a:lnTo>
                <a:lnTo>
                  <a:pt x="134112" y="6095"/>
                </a:lnTo>
                <a:lnTo>
                  <a:pt x="164591" y="7619"/>
                </a:lnTo>
                <a:lnTo>
                  <a:pt x="193548" y="10667"/>
                </a:lnTo>
                <a:lnTo>
                  <a:pt x="222503" y="13715"/>
                </a:lnTo>
                <a:lnTo>
                  <a:pt x="251460" y="18287"/>
                </a:lnTo>
                <a:lnTo>
                  <a:pt x="280415" y="22859"/>
                </a:lnTo>
                <a:lnTo>
                  <a:pt x="307848" y="27431"/>
                </a:lnTo>
                <a:lnTo>
                  <a:pt x="333755" y="32003"/>
                </a:lnTo>
                <a:lnTo>
                  <a:pt x="361188" y="38100"/>
                </a:lnTo>
                <a:lnTo>
                  <a:pt x="387095" y="44195"/>
                </a:lnTo>
                <a:lnTo>
                  <a:pt x="413003" y="51815"/>
                </a:lnTo>
                <a:lnTo>
                  <a:pt x="437387" y="57911"/>
                </a:lnTo>
                <a:lnTo>
                  <a:pt x="461771" y="67055"/>
                </a:lnTo>
                <a:lnTo>
                  <a:pt x="504443" y="80771"/>
                </a:lnTo>
                <a:lnTo>
                  <a:pt x="507491" y="82295"/>
                </a:lnTo>
                <a:lnTo>
                  <a:pt x="513587" y="83819"/>
                </a:lnTo>
                <a:close/>
              </a:path>
            </a:pathLst>
          </a:custGeom>
          <a:solidFill>
            <a:srgbClr val="000000"/>
          </a:solidFill>
        </p:spPr>
        <p:txBody>
          <a:bodyPr wrap="square" lIns="0" tIns="0" rIns="0" bIns="0" rtlCol="0">
            <a:noAutofit/>
          </a:bodyPr>
          <a:lstStyle/>
          <a:p>
            <a:endParaRPr sz="1631"/>
          </a:p>
        </p:txBody>
      </p:sp>
      <p:sp>
        <p:nvSpPr>
          <p:cNvPr id="180" name="object 180"/>
          <p:cNvSpPr/>
          <p:nvPr/>
        </p:nvSpPr>
        <p:spPr>
          <a:xfrm>
            <a:off x="4265972" y="2574626"/>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181" name="object 181"/>
          <p:cNvSpPr/>
          <p:nvPr/>
        </p:nvSpPr>
        <p:spPr>
          <a:xfrm>
            <a:off x="4267353" y="2602817"/>
            <a:ext cx="410098" cy="69040"/>
          </a:xfrm>
          <a:custGeom>
            <a:avLst/>
            <a:gdLst/>
            <a:ahLst/>
            <a:cxnLst/>
            <a:rect l="l" t="t" r="r" b="b"/>
            <a:pathLst>
              <a:path w="452627" h="76200">
                <a:moveTo>
                  <a:pt x="0" y="1524"/>
                </a:moveTo>
                <a:lnTo>
                  <a:pt x="30479" y="1524"/>
                </a:lnTo>
                <a:lnTo>
                  <a:pt x="56387" y="3048"/>
                </a:lnTo>
                <a:lnTo>
                  <a:pt x="82296" y="3048"/>
                </a:lnTo>
                <a:lnTo>
                  <a:pt x="108203" y="4572"/>
                </a:lnTo>
                <a:lnTo>
                  <a:pt x="134112" y="7619"/>
                </a:lnTo>
                <a:lnTo>
                  <a:pt x="160020" y="9143"/>
                </a:lnTo>
                <a:lnTo>
                  <a:pt x="184403" y="12191"/>
                </a:lnTo>
                <a:lnTo>
                  <a:pt x="208787" y="15239"/>
                </a:lnTo>
                <a:lnTo>
                  <a:pt x="233172" y="18287"/>
                </a:lnTo>
                <a:lnTo>
                  <a:pt x="257555" y="22860"/>
                </a:lnTo>
                <a:lnTo>
                  <a:pt x="280415" y="25907"/>
                </a:lnTo>
                <a:lnTo>
                  <a:pt x="303275" y="32003"/>
                </a:lnTo>
                <a:lnTo>
                  <a:pt x="324612" y="36575"/>
                </a:lnTo>
                <a:lnTo>
                  <a:pt x="347472" y="42672"/>
                </a:lnTo>
                <a:lnTo>
                  <a:pt x="368807" y="48767"/>
                </a:lnTo>
                <a:lnTo>
                  <a:pt x="390143" y="54863"/>
                </a:lnTo>
                <a:lnTo>
                  <a:pt x="446531" y="74675"/>
                </a:lnTo>
                <a:lnTo>
                  <a:pt x="448055" y="74675"/>
                </a:lnTo>
                <a:lnTo>
                  <a:pt x="451103" y="76200"/>
                </a:lnTo>
                <a:lnTo>
                  <a:pt x="452627" y="74675"/>
                </a:lnTo>
                <a:lnTo>
                  <a:pt x="449579" y="73151"/>
                </a:lnTo>
                <a:lnTo>
                  <a:pt x="446531" y="73151"/>
                </a:lnTo>
                <a:lnTo>
                  <a:pt x="391667" y="53339"/>
                </a:lnTo>
                <a:lnTo>
                  <a:pt x="368807" y="47243"/>
                </a:lnTo>
                <a:lnTo>
                  <a:pt x="347472" y="41148"/>
                </a:lnTo>
                <a:lnTo>
                  <a:pt x="326136" y="35051"/>
                </a:lnTo>
                <a:lnTo>
                  <a:pt x="303275" y="30479"/>
                </a:lnTo>
                <a:lnTo>
                  <a:pt x="280415" y="24384"/>
                </a:lnTo>
                <a:lnTo>
                  <a:pt x="257555" y="21336"/>
                </a:lnTo>
                <a:lnTo>
                  <a:pt x="233172" y="16763"/>
                </a:lnTo>
                <a:lnTo>
                  <a:pt x="208787" y="13715"/>
                </a:lnTo>
                <a:lnTo>
                  <a:pt x="184403" y="10667"/>
                </a:lnTo>
                <a:lnTo>
                  <a:pt x="160020" y="7619"/>
                </a:lnTo>
                <a:lnTo>
                  <a:pt x="134112" y="4572"/>
                </a:lnTo>
                <a:lnTo>
                  <a:pt x="109727" y="3048"/>
                </a:lnTo>
                <a:lnTo>
                  <a:pt x="82296" y="1524"/>
                </a:lnTo>
                <a:lnTo>
                  <a:pt x="56387" y="1524"/>
                </a:lnTo>
                <a:lnTo>
                  <a:pt x="30479" y="0"/>
                </a:lnTo>
                <a:lnTo>
                  <a:pt x="3048" y="0"/>
                </a:lnTo>
                <a:lnTo>
                  <a:pt x="0" y="1524"/>
                </a:lnTo>
                <a:close/>
              </a:path>
            </a:pathLst>
          </a:custGeom>
          <a:solidFill>
            <a:srgbClr val="000000"/>
          </a:solidFill>
        </p:spPr>
        <p:txBody>
          <a:bodyPr wrap="square" lIns="0" tIns="0" rIns="0" bIns="0" rtlCol="0">
            <a:noAutofit/>
          </a:bodyPr>
          <a:lstStyle/>
          <a:p>
            <a:endParaRPr sz="1631"/>
          </a:p>
        </p:txBody>
      </p:sp>
      <p:sp>
        <p:nvSpPr>
          <p:cNvPr id="182" name="object 182"/>
          <p:cNvSpPr/>
          <p:nvPr/>
        </p:nvSpPr>
        <p:spPr>
          <a:xfrm>
            <a:off x="4267352" y="2660811"/>
            <a:ext cx="299635" cy="52471"/>
          </a:xfrm>
          <a:custGeom>
            <a:avLst/>
            <a:gdLst/>
            <a:ahLst/>
            <a:cxnLst/>
            <a:rect l="l" t="t" r="r" b="b"/>
            <a:pathLst>
              <a:path w="330708" h="57912">
                <a:moveTo>
                  <a:pt x="21336" y="1524"/>
                </a:moveTo>
                <a:lnTo>
                  <a:pt x="42672" y="1524"/>
                </a:lnTo>
                <a:lnTo>
                  <a:pt x="62484" y="3048"/>
                </a:lnTo>
                <a:lnTo>
                  <a:pt x="82296" y="4572"/>
                </a:lnTo>
                <a:lnTo>
                  <a:pt x="83820" y="4572"/>
                </a:lnTo>
                <a:lnTo>
                  <a:pt x="111251" y="6096"/>
                </a:lnTo>
                <a:lnTo>
                  <a:pt x="123444" y="7620"/>
                </a:lnTo>
                <a:lnTo>
                  <a:pt x="137160" y="9144"/>
                </a:lnTo>
                <a:lnTo>
                  <a:pt x="149351" y="10668"/>
                </a:lnTo>
                <a:lnTo>
                  <a:pt x="163067" y="12192"/>
                </a:lnTo>
                <a:lnTo>
                  <a:pt x="187451" y="16764"/>
                </a:lnTo>
                <a:lnTo>
                  <a:pt x="211836" y="21336"/>
                </a:lnTo>
                <a:lnTo>
                  <a:pt x="236220" y="27432"/>
                </a:lnTo>
                <a:lnTo>
                  <a:pt x="260603" y="33528"/>
                </a:lnTo>
                <a:lnTo>
                  <a:pt x="271272" y="36576"/>
                </a:lnTo>
                <a:lnTo>
                  <a:pt x="281939" y="39624"/>
                </a:lnTo>
                <a:lnTo>
                  <a:pt x="300227" y="47244"/>
                </a:lnTo>
                <a:lnTo>
                  <a:pt x="301751" y="47244"/>
                </a:lnTo>
                <a:lnTo>
                  <a:pt x="316991" y="53340"/>
                </a:lnTo>
                <a:lnTo>
                  <a:pt x="330708" y="57912"/>
                </a:lnTo>
                <a:lnTo>
                  <a:pt x="330708" y="56388"/>
                </a:lnTo>
                <a:lnTo>
                  <a:pt x="316991" y="51816"/>
                </a:lnTo>
                <a:lnTo>
                  <a:pt x="301751" y="45720"/>
                </a:lnTo>
                <a:lnTo>
                  <a:pt x="283463" y="38100"/>
                </a:lnTo>
                <a:lnTo>
                  <a:pt x="271272" y="35052"/>
                </a:lnTo>
                <a:lnTo>
                  <a:pt x="260603" y="32004"/>
                </a:lnTo>
                <a:lnTo>
                  <a:pt x="236220" y="25908"/>
                </a:lnTo>
                <a:lnTo>
                  <a:pt x="213360" y="19812"/>
                </a:lnTo>
                <a:lnTo>
                  <a:pt x="188975" y="15240"/>
                </a:lnTo>
                <a:lnTo>
                  <a:pt x="163067" y="10668"/>
                </a:lnTo>
                <a:lnTo>
                  <a:pt x="149351" y="9144"/>
                </a:lnTo>
                <a:lnTo>
                  <a:pt x="137160" y="7620"/>
                </a:lnTo>
                <a:lnTo>
                  <a:pt x="123444" y="6096"/>
                </a:lnTo>
                <a:lnTo>
                  <a:pt x="111251" y="4572"/>
                </a:lnTo>
                <a:lnTo>
                  <a:pt x="83820" y="1524"/>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sz="1631"/>
          </a:p>
        </p:txBody>
      </p:sp>
      <p:sp>
        <p:nvSpPr>
          <p:cNvPr id="183" name="object 183"/>
          <p:cNvSpPr/>
          <p:nvPr/>
        </p:nvSpPr>
        <p:spPr>
          <a:xfrm>
            <a:off x="4265972" y="2632620"/>
            <a:ext cx="1381" cy="27385"/>
          </a:xfrm>
          <a:custGeom>
            <a:avLst/>
            <a:gdLst/>
            <a:ahLst/>
            <a:cxnLst/>
            <a:rect l="l" t="t" r="r" b="b"/>
            <a:pathLst>
              <a:path w="1524" h="30225">
                <a:moveTo>
                  <a:pt x="0" y="30225"/>
                </a:moveTo>
                <a:lnTo>
                  <a:pt x="1524" y="30225"/>
                </a:lnTo>
                <a:lnTo>
                  <a:pt x="1524" y="0"/>
                </a:lnTo>
                <a:lnTo>
                  <a:pt x="0" y="0"/>
                </a:lnTo>
                <a:lnTo>
                  <a:pt x="0" y="30225"/>
                </a:lnTo>
                <a:close/>
              </a:path>
            </a:pathLst>
          </a:custGeom>
          <a:solidFill>
            <a:srgbClr val="000000"/>
          </a:solidFill>
        </p:spPr>
        <p:txBody>
          <a:bodyPr wrap="square" lIns="0" tIns="0" rIns="0" bIns="0" rtlCol="0">
            <a:noAutofit/>
          </a:bodyPr>
          <a:lstStyle/>
          <a:p>
            <a:endParaRPr sz="1631"/>
          </a:p>
        </p:txBody>
      </p:sp>
      <p:sp>
        <p:nvSpPr>
          <p:cNvPr id="184" name="object 184"/>
          <p:cNvSpPr/>
          <p:nvPr/>
        </p:nvSpPr>
        <p:spPr>
          <a:xfrm>
            <a:off x="4265972" y="2631815"/>
            <a:ext cx="324488" cy="46946"/>
          </a:xfrm>
          <a:custGeom>
            <a:avLst/>
            <a:gdLst/>
            <a:ahLst/>
            <a:cxnLst/>
            <a:rect l="l" t="t" r="r" b="b"/>
            <a:pathLst>
              <a:path w="358139" h="51815">
                <a:moveTo>
                  <a:pt x="0" y="0"/>
                </a:moveTo>
                <a:lnTo>
                  <a:pt x="3048" y="1524"/>
                </a:lnTo>
                <a:lnTo>
                  <a:pt x="50291" y="1524"/>
                </a:lnTo>
                <a:lnTo>
                  <a:pt x="73151" y="3048"/>
                </a:lnTo>
                <a:lnTo>
                  <a:pt x="96012" y="4572"/>
                </a:lnTo>
                <a:lnTo>
                  <a:pt x="118872" y="4572"/>
                </a:lnTo>
                <a:lnTo>
                  <a:pt x="140208" y="7620"/>
                </a:lnTo>
                <a:lnTo>
                  <a:pt x="161544" y="9144"/>
                </a:lnTo>
                <a:lnTo>
                  <a:pt x="182879" y="12192"/>
                </a:lnTo>
                <a:lnTo>
                  <a:pt x="204215" y="15239"/>
                </a:lnTo>
                <a:lnTo>
                  <a:pt x="225551" y="18287"/>
                </a:lnTo>
                <a:lnTo>
                  <a:pt x="245363" y="22860"/>
                </a:lnTo>
                <a:lnTo>
                  <a:pt x="265175" y="27432"/>
                </a:lnTo>
                <a:lnTo>
                  <a:pt x="284988" y="30480"/>
                </a:lnTo>
                <a:lnTo>
                  <a:pt x="304800" y="36575"/>
                </a:lnTo>
                <a:lnTo>
                  <a:pt x="323088" y="41148"/>
                </a:lnTo>
                <a:lnTo>
                  <a:pt x="341375" y="47244"/>
                </a:lnTo>
                <a:lnTo>
                  <a:pt x="358139" y="51815"/>
                </a:lnTo>
                <a:lnTo>
                  <a:pt x="358139" y="50292"/>
                </a:lnTo>
                <a:lnTo>
                  <a:pt x="342900" y="45720"/>
                </a:lnTo>
                <a:lnTo>
                  <a:pt x="323088" y="39624"/>
                </a:lnTo>
                <a:lnTo>
                  <a:pt x="304800" y="35051"/>
                </a:lnTo>
                <a:lnTo>
                  <a:pt x="284988" y="28956"/>
                </a:lnTo>
                <a:lnTo>
                  <a:pt x="265175" y="25908"/>
                </a:lnTo>
                <a:lnTo>
                  <a:pt x="245363" y="21336"/>
                </a:lnTo>
                <a:lnTo>
                  <a:pt x="225551" y="16763"/>
                </a:lnTo>
                <a:lnTo>
                  <a:pt x="204215" y="13715"/>
                </a:lnTo>
                <a:lnTo>
                  <a:pt x="184403" y="10668"/>
                </a:lnTo>
                <a:lnTo>
                  <a:pt x="161544" y="7620"/>
                </a:lnTo>
                <a:lnTo>
                  <a:pt x="140208" y="6096"/>
                </a:lnTo>
                <a:lnTo>
                  <a:pt x="118872" y="3048"/>
                </a:lnTo>
                <a:lnTo>
                  <a:pt x="96012" y="3048"/>
                </a:lnTo>
                <a:lnTo>
                  <a:pt x="73151" y="1524"/>
                </a:lnTo>
                <a:lnTo>
                  <a:pt x="50291" y="0"/>
                </a:lnTo>
                <a:lnTo>
                  <a:pt x="0" y="0"/>
                </a:lnTo>
                <a:close/>
              </a:path>
            </a:pathLst>
          </a:custGeom>
          <a:solidFill>
            <a:srgbClr val="000000"/>
          </a:solidFill>
        </p:spPr>
        <p:txBody>
          <a:bodyPr wrap="square" lIns="0" tIns="0" rIns="0" bIns="0" rtlCol="0">
            <a:noAutofit/>
          </a:bodyPr>
          <a:lstStyle/>
          <a:p>
            <a:endParaRPr sz="1631"/>
          </a:p>
        </p:txBody>
      </p:sp>
      <p:sp>
        <p:nvSpPr>
          <p:cNvPr id="185" name="object 185"/>
          <p:cNvSpPr/>
          <p:nvPr/>
        </p:nvSpPr>
        <p:spPr>
          <a:xfrm>
            <a:off x="4265972" y="2603623"/>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186" name="object 186"/>
          <p:cNvSpPr/>
          <p:nvPr/>
        </p:nvSpPr>
        <p:spPr>
          <a:xfrm>
            <a:off x="3612851" y="2829960"/>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187" name="object 187"/>
          <p:cNvSpPr/>
          <p:nvPr/>
        </p:nvSpPr>
        <p:spPr>
          <a:xfrm>
            <a:off x="4267352" y="2692570"/>
            <a:ext cx="243022" cy="42804"/>
          </a:xfrm>
          <a:custGeom>
            <a:avLst/>
            <a:gdLst/>
            <a:ahLst/>
            <a:cxnLst/>
            <a:rect l="l" t="t" r="r" b="b"/>
            <a:pathLst>
              <a:path w="268224" h="47243">
                <a:moveTo>
                  <a:pt x="0" y="0"/>
                </a:moveTo>
                <a:lnTo>
                  <a:pt x="0" y="1524"/>
                </a:lnTo>
                <a:lnTo>
                  <a:pt x="30479" y="1524"/>
                </a:lnTo>
                <a:lnTo>
                  <a:pt x="59436" y="3047"/>
                </a:lnTo>
                <a:lnTo>
                  <a:pt x="74675" y="3047"/>
                </a:lnTo>
                <a:lnTo>
                  <a:pt x="88391" y="4571"/>
                </a:lnTo>
                <a:lnTo>
                  <a:pt x="102108" y="6095"/>
                </a:lnTo>
                <a:lnTo>
                  <a:pt x="115824" y="7619"/>
                </a:lnTo>
                <a:lnTo>
                  <a:pt x="129539" y="9143"/>
                </a:lnTo>
                <a:lnTo>
                  <a:pt x="143255" y="12191"/>
                </a:lnTo>
                <a:lnTo>
                  <a:pt x="169163" y="16763"/>
                </a:lnTo>
                <a:lnTo>
                  <a:pt x="181355" y="19812"/>
                </a:lnTo>
                <a:lnTo>
                  <a:pt x="193548" y="22859"/>
                </a:lnTo>
                <a:lnTo>
                  <a:pt x="205739" y="25907"/>
                </a:lnTo>
                <a:lnTo>
                  <a:pt x="219455" y="30479"/>
                </a:lnTo>
                <a:lnTo>
                  <a:pt x="245363" y="38100"/>
                </a:lnTo>
                <a:lnTo>
                  <a:pt x="245363" y="39624"/>
                </a:lnTo>
                <a:lnTo>
                  <a:pt x="248412" y="39624"/>
                </a:lnTo>
                <a:lnTo>
                  <a:pt x="266700" y="47243"/>
                </a:lnTo>
                <a:lnTo>
                  <a:pt x="268224" y="45719"/>
                </a:lnTo>
                <a:lnTo>
                  <a:pt x="248412" y="38100"/>
                </a:lnTo>
                <a:lnTo>
                  <a:pt x="245363" y="36575"/>
                </a:lnTo>
                <a:lnTo>
                  <a:pt x="219455" y="28955"/>
                </a:lnTo>
                <a:lnTo>
                  <a:pt x="207263" y="24383"/>
                </a:lnTo>
                <a:lnTo>
                  <a:pt x="195072" y="21336"/>
                </a:lnTo>
                <a:lnTo>
                  <a:pt x="181355" y="18287"/>
                </a:lnTo>
                <a:lnTo>
                  <a:pt x="169163" y="15239"/>
                </a:lnTo>
                <a:lnTo>
                  <a:pt x="143255" y="10667"/>
                </a:lnTo>
                <a:lnTo>
                  <a:pt x="129539" y="7619"/>
                </a:lnTo>
                <a:lnTo>
                  <a:pt x="117348" y="6095"/>
                </a:lnTo>
                <a:lnTo>
                  <a:pt x="102108" y="4571"/>
                </a:lnTo>
                <a:lnTo>
                  <a:pt x="88391" y="3047"/>
                </a:lnTo>
                <a:lnTo>
                  <a:pt x="74675" y="1524"/>
                </a:lnTo>
                <a:lnTo>
                  <a:pt x="59436" y="1524"/>
                </a:lnTo>
                <a:lnTo>
                  <a:pt x="30479" y="0"/>
                </a:lnTo>
                <a:lnTo>
                  <a:pt x="0" y="0"/>
                </a:lnTo>
                <a:close/>
              </a:path>
            </a:pathLst>
          </a:custGeom>
          <a:solidFill>
            <a:srgbClr val="000000"/>
          </a:solidFill>
        </p:spPr>
        <p:txBody>
          <a:bodyPr wrap="square" lIns="0" tIns="0" rIns="0" bIns="0" rtlCol="0">
            <a:noAutofit/>
          </a:bodyPr>
          <a:lstStyle/>
          <a:p>
            <a:endParaRPr sz="1631"/>
          </a:p>
        </p:txBody>
      </p:sp>
      <p:sp>
        <p:nvSpPr>
          <p:cNvPr id="188" name="object 188"/>
          <p:cNvSpPr/>
          <p:nvPr/>
        </p:nvSpPr>
        <p:spPr>
          <a:xfrm>
            <a:off x="4265972" y="2660236"/>
            <a:ext cx="1381" cy="31528"/>
          </a:xfrm>
          <a:custGeom>
            <a:avLst/>
            <a:gdLst/>
            <a:ahLst/>
            <a:cxnLst/>
            <a:rect l="l" t="t" r="r" b="b"/>
            <a:pathLst>
              <a:path w="1524" h="34798">
                <a:moveTo>
                  <a:pt x="0" y="34798"/>
                </a:moveTo>
                <a:lnTo>
                  <a:pt x="1524" y="34798"/>
                </a:lnTo>
                <a:lnTo>
                  <a:pt x="1524" y="0"/>
                </a:lnTo>
                <a:lnTo>
                  <a:pt x="0" y="0"/>
                </a:lnTo>
                <a:lnTo>
                  <a:pt x="0" y="34798"/>
                </a:lnTo>
                <a:close/>
              </a:path>
            </a:pathLst>
          </a:custGeom>
          <a:solidFill>
            <a:srgbClr val="000000"/>
          </a:solidFill>
        </p:spPr>
        <p:txBody>
          <a:bodyPr wrap="square" lIns="0" tIns="0" rIns="0" bIns="0" rtlCol="0">
            <a:noAutofit/>
          </a:bodyPr>
          <a:lstStyle/>
          <a:p>
            <a:endParaRPr sz="1631"/>
          </a:p>
        </p:txBody>
      </p:sp>
      <p:sp>
        <p:nvSpPr>
          <p:cNvPr id="189" name="object 189"/>
          <p:cNvSpPr/>
          <p:nvPr/>
        </p:nvSpPr>
        <p:spPr>
          <a:xfrm>
            <a:off x="4676071" y="2649765"/>
            <a:ext cx="56613" cy="22093"/>
          </a:xfrm>
          <a:custGeom>
            <a:avLst/>
            <a:gdLst/>
            <a:ahLst/>
            <a:cxnLst/>
            <a:rect l="l" t="t" r="r" b="b"/>
            <a:pathLst>
              <a:path w="62484" h="24384">
                <a:moveTo>
                  <a:pt x="62484" y="0"/>
                </a:moveTo>
                <a:lnTo>
                  <a:pt x="0" y="22860"/>
                </a:lnTo>
                <a:lnTo>
                  <a:pt x="1524" y="24384"/>
                </a:lnTo>
                <a:lnTo>
                  <a:pt x="62484" y="0"/>
                </a:lnTo>
                <a:close/>
              </a:path>
            </a:pathLst>
          </a:custGeom>
          <a:solidFill>
            <a:srgbClr val="000000"/>
          </a:solidFill>
        </p:spPr>
        <p:txBody>
          <a:bodyPr wrap="square" lIns="0" tIns="0" rIns="0" bIns="0" rtlCol="0">
            <a:noAutofit/>
          </a:bodyPr>
          <a:lstStyle/>
          <a:p>
            <a:endParaRPr sz="1631"/>
          </a:p>
        </p:txBody>
      </p:sp>
      <p:sp>
        <p:nvSpPr>
          <p:cNvPr id="190" name="object 190"/>
          <p:cNvSpPr/>
          <p:nvPr/>
        </p:nvSpPr>
        <p:spPr>
          <a:xfrm>
            <a:off x="4594604" y="2678762"/>
            <a:ext cx="27615" cy="13808"/>
          </a:xfrm>
          <a:custGeom>
            <a:avLst/>
            <a:gdLst/>
            <a:ahLst/>
            <a:cxnLst/>
            <a:rect l="l" t="t" r="r" b="b"/>
            <a:pathLst>
              <a:path w="30479" h="15240">
                <a:moveTo>
                  <a:pt x="0" y="0"/>
                </a:moveTo>
                <a:lnTo>
                  <a:pt x="0" y="1524"/>
                </a:lnTo>
                <a:lnTo>
                  <a:pt x="4571" y="4572"/>
                </a:lnTo>
                <a:lnTo>
                  <a:pt x="12191" y="7620"/>
                </a:lnTo>
                <a:lnTo>
                  <a:pt x="15239" y="9144"/>
                </a:lnTo>
                <a:lnTo>
                  <a:pt x="30479" y="15240"/>
                </a:lnTo>
                <a:lnTo>
                  <a:pt x="30479" y="13716"/>
                </a:lnTo>
                <a:lnTo>
                  <a:pt x="15239" y="7620"/>
                </a:lnTo>
                <a:lnTo>
                  <a:pt x="13715" y="6096"/>
                </a:lnTo>
                <a:lnTo>
                  <a:pt x="6095" y="3048"/>
                </a:lnTo>
                <a:lnTo>
                  <a:pt x="0" y="0"/>
                </a:lnTo>
                <a:close/>
              </a:path>
            </a:pathLst>
          </a:custGeom>
          <a:solidFill>
            <a:srgbClr val="000000"/>
          </a:solidFill>
        </p:spPr>
        <p:txBody>
          <a:bodyPr wrap="square" lIns="0" tIns="0" rIns="0" bIns="0" rtlCol="0">
            <a:noAutofit/>
          </a:bodyPr>
          <a:lstStyle/>
          <a:p>
            <a:endParaRPr sz="1631"/>
          </a:p>
        </p:txBody>
      </p:sp>
      <p:sp>
        <p:nvSpPr>
          <p:cNvPr id="191" name="object 191"/>
          <p:cNvSpPr/>
          <p:nvPr/>
        </p:nvSpPr>
        <p:spPr>
          <a:xfrm>
            <a:off x="4590461" y="2677381"/>
            <a:ext cx="4142" cy="2761"/>
          </a:xfrm>
          <a:custGeom>
            <a:avLst/>
            <a:gdLst/>
            <a:ahLst/>
            <a:cxnLst/>
            <a:rect l="l" t="t" r="r" b="b"/>
            <a:pathLst>
              <a:path w="4572" h="3047">
                <a:moveTo>
                  <a:pt x="0" y="0"/>
                </a:moveTo>
                <a:lnTo>
                  <a:pt x="0" y="1523"/>
                </a:lnTo>
                <a:lnTo>
                  <a:pt x="4572" y="3047"/>
                </a:lnTo>
                <a:lnTo>
                  <a:pt x="4572" y="1523"/>
                </a:lnTo>
                <a:lnTo>
                  <a:pt x="0" y="0"/>
                </a:lnTo>
                <a:close/>
              </a:path>
            </a:pathLst>
          </a:custGeom>
          <a:solidFill>
            <a:srgbClr val="000000"/>
          </a:solidFill>
        </p:spPr>
        <p:txBody>
          <a:bodyPr wrap="square" lIns="0" tIns="0" rIns="0" bIns="0" rtlCol="0">
            <a:noAutofit/>
          </a:bodyPr>
          <a:lstStyle/>
          <a:p>
            <a:endParaRPr sz="1631"/>
          </a:p>
        </p:txBody>
      </p:sp>
      <p:sp>
        <p:nvSpPr>
          <p:cNvPr id="192" name="object 192"/>
          <p:cNvSpPr/>
          <p:nvPr/>
        </p:nvSpPr>
        <p:spPr>
          <a:xfrm>
            <a:off x="4594603" y="2679452"/>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193" name="object 193"/>
          <p:cNvSpPr/>
          <p:nvPr/>
        </p:nvSpPr>
        <p:spPr>
          <a:xfrm>
            <a:off x="4594603" y="2678761"/>
            <a:ext cx="2762" cy="1381"/>
          </a:xfrm>
          <a:custGeom>
            <a:avLst/>
            <a:gdLst/>
            <a:ahLst/>
            <a:cxnLst/>
            <a:rect l="l" t="t" r="r" b="b"/>
            <a:pathLst>
              <a:path w="3048" h="1524">
                <a:moveTo>
                  <a:pt x="1524" y="0"/>
                </a:move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sz="1631"/>
          </a:p>
        </p:txBody>
      </p:sp>
      <p:sp>
        <p:nvSpPr>
          <p:cNvPr id="194" name="object 194"/>
          <p:cNvSpPr/>
          <p:nvPr/>
        </p:nvSpPr>
        <p:spPr>
          <a:xfrm>
            <a:off x="4590461" y="2677381"/>
            <a:ext cx="5523" cy="2761"/>
          </a:xfrm>
          <a:custGeom>
            <a:avLst/>
            <a:gdLst/>
            <a:ahLst/>
            <a:cxnLst/>
            <a:rect l="l" t="t" r="r" b="b"/>
            <a:pathLst>
              <a:path w="6096" h="3047">
                <a:moveTo>
                  <a:pt x="0" y="0"/>
                </a:moveTo>
                <a:lnTo>
                  <a:pt x="0" y="1523"/>
                </a:lnTo>
                <a:lnTo>
                  <a:pt x="6096" y="3047"/>
                </a:lnTo>
                <a:lnTo>
                  <a:pt x="6096" y="1523"/>
                </a:lnTo>
                <a:lnTo>
                  <a:pt x="0" y="0"/>
                </a:lnTo>
                <a:close/>
              </a:path>
            </a:pathLst>
          </a:custGeom>
          <a:solidFill>
            <a:srgbClr val="000000"/>
          </a:solidFill>
        </p:spPr>
        <p:txBody>
          <a:bodyPr wrap="square" lIns="0" tIns="0" rIns="0" bIns="0" rtlCol="0">
            <a:noAutofit/>
          </a:bodyPr>
          <a:lstStyle/>
          <a:p>
            <a:endParaRPr sz="1631"/>
          </a:p>
        </p:txBody>
      </p:sp>
      <p:sp>
        <p:nvSpPr>
          <p:cNvPr id="195" name="object 195"/>
          <p:cNvSpPr/>
          <p:nvPr/>
        </p:nvSpPr>
        <p:spPr>
          <a:xfrm>
            <a:off x="4508994" y="2733994"/>
            <a:ext cx="80086" cy="95276"/>
          </a:xfrm>
          <a:custGeom>
            <a:avLst/>
            <a:gdLst/>
            <a:ahLst/>
            <a:cxnLst/>
            <a:rect l="l" t="t" r="r" b="b"/>
            <a:pathLst>
              <a:path w="88391" h="105156">
                <a:moveTo>
                  <a:pt x="88391" y="105156"/>
                </a:moveTo>
                <a:lnTo>
                  <a:pt x="86867" y="80772"/>
                </a:lnTo>
                <a:lnTo>
                  <a:pt x="86867" y="105156"/>
                </a:lnTo>
                <a:lnTo>
                  <a:pt x="88391" y="105156"/>
                </a:lnTo>
                <a:close/>
              </a:path>
              <a:path w="88391" h="105156">
                <a:moveTo>
                  <a:pt x="1524" y="0"/>
                </a:moveTo>
                <a:lnTo>
                  <a:pt x="0" y="1524"/>
                </a:lnTo>
                <a:lnTo>
                  <a:pt x="9144" y="4572"/>
                </a:lnTo>
                <a:lnTo>
                  <a:pt x="16763" y="9144"/>
                </a:lnTo>
                <a:lnTo>
                  <a:pt x="32003" y="16763"/>
                </a:lnTo>
                <a:lnTo>
                  <a:pt x="44196" y="25908"/>
                </a:lnTo>
                <a:lnTo>
                  <a:pt x="56387" y="35051"/>
                </a:lnTo>
                <a:lnTo>
                  <a:pt x="65532" y="44196"/>
                </a:lnTo>
                <a:lnTo>
                  <a:pt x="74675" y="53339"/>
                </a:lnTo>
                <a:lnTo>
                  <a:pt x="77724" y="57912"/>
                </a:lnTo>
                <a:lnTo>
                  <a:pt x="79248" y="62484"/>
                </a:lnTo>
                <a:lnTo>
                  <a:pt x="85344" y="73151"/>
                </a:lnTo>
                <a:lnTo>
                  <a:pt x="85344" y="77724"/>
                </a:lnTo>
                <a:lnTo>
                  <a:pt x="86867" y="82296"/>
                </a:lnTo>
                <a:lnTo>
                  <a:pt x="86867" y="80772"/>
                </a:lnTo>
                <a:lnTo>
                  <a:pt x="88391" y="105156"/>
                </a:lnTo>
                <a:lnTo>
                  <a:pt x="88391" y="80772"/>
                </a:lnTo>
                <a:lnTo>
                  <a:pt x="86867" y="76200"/>
                </a:lnTo>
                <a:lnTo>
                  <a:pt x="86867" y="73151"/>
                </a:lnTo>
                <a:lnTo>
                  <a:pt x="85344" y="71627"/>
                </a:lnTo>
                <a:lnTo>
                  <a:pt x="80772" y="62484"/>
                </a:lnTo>
                <a:lnTo>
                  <a:pt x="77724" y="56387"/>
                </a:lnTo>
                <a:lnTo>
                  <a:pt x="74675" y="51816"/>
                </a:lnTo>
                <a:lnTo>
                  <a:pt x="67055" y="42672"/>
                </a:lnTo>
                <a:lnTo>
                  <a:pt x="57912" y="33527"/>
                </a:lnTo>
                <a:lnTo>
                  <a:pt x="45720" y="24384"/>
                </a:lnTo>
                <a:lnTo>
                  <a:pt x="33527" y="15239"/>
                </a:lnTo>
                <a:lnTo>
                  <a:pt x="18287" y="7620"/>
                </a:lnTo>
                <a:lnTo>
                  <a:pt x="9144" y="3048"/>
                </a:lnTo>
                <a:lnTo>
                  <a:pt x="1524" y="0"/>
                </a:lnTo>
                <a:close/>
              </a:path>
            </a:pathLst>
          </a:custGeom>
          <a:solidFill>
            <a:srgbClr val="000000"/>
          </a:solidFill>
        </p:spPr>
        <p:txBody>
          <a:bodyPr wrap="square" lIns="0" tIns="0" rIns="0" bIns="0" rtlCol="0">
            <a:noAutofit/>
          </a:bodyPr>
          <a:lstStyle/>
          <a:p>
            <a:endParaRPr sz="1631"/>
          </a:p>
        </p:txBody>
      </p:sp>
      <p:sp>
        <p:nvSpPr>
          <p:cNvPr id="196" name="object 196"/>
          <p:cNvSpPr/>
          <p:nvPr/>
        </p:nvSpPr>
        <p:spPr>
          <a:xfrm>
            <a:off x="4566988" y="2691189"/>
            <a:ext cx="55231" cy="22092"/>
          </a:xfrm>
          <a:custGeom>
            <a:avLst/>
            <a:gdLst/>
            <a:ahLst/>
            <a:cxnLst/>
            <a:rect l="l" t="t" r="r" b="b"/>
            <a:pathLst>
              <a:path w="60959" h="24383">
                <a:moveTo>
                  <a:pt x="60959" y="0"/>
                </a:moveTo>
                <a:lnTo>
                  <a:pt x="0" y="22860"/>
                </a:lnTo>
                <a:lnTo>
                  <a:pt x="0" y="24383"/>
                </a:lnTo>
                <a:lnTo>
                  <a:pt x="60959" y="1524"/>
                </a:lnTo>
                <a:lnTo>
                  <a:pt x="60959" y="0"/>
                </a:lnTo>
                <a:close/>
              </a:path>
            </a:pathLst>
          </a:custGeom>
          <a:solidFill>
            <a:srgbClr val="000000"/>
          </a:solidFill>
        </p:spPr>
        <p:txBody>
          <a:bodyPr wrap="square" lIns="0" tIns="0" rIns="0" bIns="0" rtlCol="0">
            <a:noAutofit/>
          </a:bodyPr>
          <a:lstStyle/>
          <a:p>
            <a:endParaRPr sz="1631"/>
          </a:p>
        </p:txBody>
      </p:sp>
      <p:sp>
        <p:nvSpPr>
          <p:cNvPr id="197" name="object 197"/>
          <p:cNvSpPr/>
          <p:nvPr/>
        </p:nvSpPr>
        <p:spPr>
          <a:xfrm>
            <a:off x="4622219" y="2691189"/>
            <a:ext cx="135319" cy="138081"/>
          </a:xfrm>
          <a:custGeom>
            <a:avLst/>
            <a:gdLst/>
            <a:ahLst/>
            <a:cxnLst/>
            <a:rect l="l" t="t" r="r" b="b"/>
            <a:pathLst>
              <a:path w="149352" h="152400">
                <a:moveTo>
                  <a:pt x="115824" y="71627"/>
                </a:moveTo>
                <a:lnTo>
                  <a:pt x="123444" y="80771"/>
                </a:lnTo>
                <a:lnTo>
                  <a:pt x="129540" y="89915"/>
                </a:lnTo>
                <a:lnTo>
                  <a:pt x="135636" y="100583"/>
                </a:lnTo>
                <a:lnTo>
                  <a:pt x="140208" y="109727"/>
                </a:lnTo>
                <a:lnTo>
                  <a:pt x="143256" y="118871"/>
                </a:lnTo>
                <a:lnTo>
                  <a:pt x="146304" y="129539"/>
                </a:lnTo>
                <a:lnTo>
                  <a:pt x="147828" y="138683"/>
                </a:lnTo>
                <a:lnTo>
                  <a:pt x="147828" y="152400"/>
                </a:lnTo>
                <a:lnTo>
                  <a:pt x="149352" y="152400"/>
                </a:lnTo>
                <a:lnTo>
                  <a:pt x="149352" y="138683"/>
                </a:lnTo>
                <a:lnTo>
                  <a:pt x="147828" y="128015"/>
                </a:lnTo>
                <a:lnTo>
                  <a:pt x="144780" y="118871"/>
                </a:lnTo>
                <a:lnTo>
                  <a:pt x="141732" y="108203"/>
                </a:lnTo>
                <a:lnTo>
                  <a:pt x="137160" y="99060"/>
                </a:lnTo>
                <a:lnTo>
                  <a:pt x="131064" y="89915"/>
                </a:lnTo>
                <a:lnTo>
                  <a:pt x="124968" y="80771"/>
                </a:lnTo>
                <a:lnTo>
                  <a:pt x="115824" y="71627"/>
                </a:lnTo>
                <a:close/>
              </a:path>
              <a:path w="149352" h="152400">
                <a:moveTo>
                  <a:pt x="74675" y="38100"/>
                </a:moveTo>
                <a:lnTo>
                  <a:pt x="62484" y="28955"/>
                </a:lnTo>
                <a:lnTo>
                  <a:pt x="47244" y="21336"/>
                </a:lnTo>
                <a:lnTo>
                  <a:pt x="33528" y="13715"/>
                </a:lnTo>
                <a:lnTo>
                  <a:pt x="16764" y="6095"/>
                </a:lnTo>
                <a:lnTo>
                  <a:pt x="0" y="0"/>
                </a:lnTo>
                <a:lnTo>
                  <a:pt x="0" y="1524"/>
                </a:lnTo>
                <a:lnTo>
                  <a:pt x="16764" y="7619"/>
                </a:lnTo>
                <a:lnTo>
                  <a:pt x="32004" y="15239"/>
                </a:lnTo>
                <a:lnTo>
                  <a:pt x="47244" y="22860"/>
                </a:lnTo>
                <a:lnTo>
                  <a:pt x="60960" y="30479"/>
                </a:lnTo>
                <a:lnTo>
                  <a:pt x="74675" y="38100"/>
                </a:lnTo>
                <a:close/>
              </a:path>
              <a:path w="149352" h="152400">
                <a:moveTo>
                  <a:pt x="74675" y="38100"/>
                </a:moveTo>
                <a:lnTo>
                  <a:pt x="85344" y="47243"/>
                </a:lnTo>
                <a:lnTo>
                  <a:pt x="96012" y="54863"/>
                </a:lnTo>
                <a:lnTo>
                  <a:pt x="106680" y="64007"/>
                </a:lnTo>
                <a:lnTo>
                  <a:pt x="115824" y="71627"/>
                </a:lnTo>
                <a:lnTo>
                  <a:pt x="108204" y="62483"/>
                </a:lnTo>
                <a:lnTo>
                  <a:pt x="97536" y="53339"/>
                </a:lnTo>
                <a:lnTo>
                  <a:pt x="86868" y="45719"/>
                </a:lnTo>
                <a:lnTo>
                  <a:pt x="74675" y="38100"/>
                </a:lnTo>
                <a:close/>
              </a:path>
            </a:pathLst>
          </a:custGeom>
          <a:solidFill>
            <a:srgbClr val="000000"/>
          </a:solidFill>
        </p:spPr>
        <p:txBody>
          <a:bodyPr wrap="square" lIns="0" tIns="0" rIns="0" bIns="0" rtlCol="0">
            <a:noAutofit/>
          </a:bodyPr>
          <a:lstStyle/>
          <a:p>
            <a:endParaRPr sz="1631"/>
          </a:p>
        </p:txBody>
      </p:sp>
      <p:sp>
        <p:nvSpPr>
          <p:cNvPr id="198" name="object 198"/>
          <p:cNvSpPr/>
          <p:nvPr/>
        </p:nvSpPr>
        <p:spPr>
          <a:xfrm>
            <a:off x="4566988" y="2711901"/>
            <a:ext cx="106321" cy="117368"/>
          </a:xfrm>
          <a:custGeom>
            <a:avLst/>
            <a:gdLst/>
            <a:ahLst/>
            <a:cxnLst/>
            <a:rect l="l" t="t" r="r" b="b"/>
            <a:pathLst>
              <a:path w="117347" h="129539">
                <a:moveTo>
                  <a:pt x="33527" y="16763"/>
                </a:moveTo>
                <a:lnTo>
                  <a:pt x="42671" y="22859"/>
                </a:lnTo>
                <a:lnTo>
                  <a:pt x="51815" y="28955"/>
                </a:lnTo>
                <a:lnTo>
                  <a:pt x="60959" y="33527"/>
                </a:lnTo>
                <a:lnTo>
                  <a:pt x="51815" y="27431"/>
                </a:lnTo>
                <a:lnTo>
                  <a:pt x="44195" y="21335"/>
                </a:lnTo>
                <a:lnTo>
                  <a:pt x="33527" y="16763"/>
                </a:lnTo>
                <a:close/>
              </a:path>
              <a:path w="117347" h="129539">
                <a:moveTo>
                  <a:pt x="115823" y="115823"/>
                </a:moveTo>
                <a:lnTo>
                  <a:pt x="114299" y="129539"/>
                </a:lnTo>
                <a:lnTo>
                  <a:pt x="115823" y="129539"/>
                </a:lnTo>
                <a:lnTo>
                  <a:pt x="117347" y="115823"/>
                </a:lnTo>
                <a:lnTo>
                  <a:pt x="115823" y="106679"/>
                </a:lnTo>
                <a:lnTo>
                  <a:pt x="114299" y="97535"/>
                </a:lnTo>
                <a:lnTo>
                  <a:pt x="111251" y="89915"/>
                </a:lnTo>
                <a:lnTo>
                  <a:pt x="108203" y="83819"/>
                </a:lnTo>
                <a:lnTo>
                  <a:pt x="105155" y="76200"/>
                </a:lnTo>
                <a:lnTo>
                  <a:pt x="100583" y="70103"/>
                </a:lnTo>
                <a:lnTo>
                  <a:pt x="94487" y="62483"/>
                </a:lnTo>
                <a:lnTo>
                  <a:pt x="89915" y="56387"/>
                </a:lnTo>
                <a:lnTo>
                  <a:pt x="83819" y="50291"/>
                </a:lnTo>
                <a:lnTo>
                  <a:pt x="76199" y="44195"/>
                </a:lnTo>
                <a:lnTo>
                  <a:pt x="68579" y="38100"/>
                </a:lnTo>
                <a:lnTo>
                  <a:pt x="60959" y="33527"/>
                </a:lnTo>
                <a:lnTo>
                  <a:pt x="68579" y="39623"/>
                </a:lnTo>
                <a:lnTo>
                  <a:pt x="76199" y="45719"/>
                </a:lnTo>
                <a:lnTo>
                  <a:pt x="82295" y="51815"/>
                </a:lnTo>
                <a:lnTo>
                  <a:pt x="88391" y="57911"/>
                </a:lnTo>
                <a:lnTo>
                  <a:pt x="94487" y="64007"/>
                </a:lnTo>
                <a:lnTo>
                  <a:pt x="99059" y="70103"/>
                </a:lnTo>
                <a:lnTo>
                  <a:pt x="103631" y="77723"/>
                </a:lnTo>
                <a:lnTo>
                  <a:pt x="106679" y="83819"/>
                </a:lnTo>
                <a:lnTo>
                  <a:pt x="109727" y="89915"/>
                </a:lnTo>
                <a:lnTo>
                  <a:pt x="112775" y="97535"/>
                </a:lnTo>
                <a:lnTo>
                  <a:pt x="114299" y="106679"/>
                </a:lnTo>
                <a:lnTo>
                  <a:pt x="115823" y="115823"/>
                </a:lnTo>
                <a:close/>
              </a:path>
              <a:path w="117347" h="129539">
                <a:moveTo>
                  <a:pt x="33527" y="16763"/>
                </a:moveTo>
                <a:lnTo>
                  <a:pt x="22859" y="10667"/>
                </a:lnTo>
                <a:lnTo>
                  <a:pt x="12191" y="6095"/>
                </a:lnTo>
                <a:lnTo>
                  <a:pt x="0" y="0"/>
                </a:lnTo>
                <a:lnTo>
                  <a:pt x="0" y="1523"/>
                </a:lnTo>
                <a:lnTo>
                  <a:pt x="12191" y="7619"/>
                </a:lnTo>
                <a:lnTo>
                  <a:pt x="22859" y="12191"/>
                </a:lnTo>
                <a:lnTo>
                  <a:pt x="33527" y="16763"/>
                </a:lnTo>
                <a:close/>
              </a:path>
            </a:pathLst>
          </a:custGeom>
          <a:solidFill>
            <a:srgbClr val="000000"/>
          </a:solidFill>
        </p:spPr>
        <p:txBody>
          <a:bodyPr wrap="square" lIns="0" tIns="0" rIns="0" bIns="0" rtlCol="0">
            <a:noAutofit/>
          </a:bodyPr>
          <a:lstStyle/>
          <a:p>
            <a:endParaRPr sz="1631"/>
          </a:p>
        </p:txBody>
      </p:sp>
      <p:sp>
        <p:nvSpPr>
          <p:cNvPr id="199" name="object 199"/>
          <p:cNvSpPr/>
          <p:nvPr/>
        </p:nvSpPr>
        <p:spPr>
          <a:xfrm>
            <a:off x="4622220" y="2670477"/>
            <a:ext cx="55232" cy="22093"/>
          </a:xfrm>
          <a:custGeom>
            <a:avLst/>
            <a:gdLst/>
            <a:ahLst/>
            <a:cxnLst/>
            <a:rect l="l" t="t" r="r" b="b"/>
            <a:pathLst>
              <a:path w="60960" h="24384">
                <a:moveTo>
                  <a:pt x="0" y="24384"/>
                </a:moveTo>
                <a:lnTo>
                  <a:pt x="60960" y="1524"/>
                </a:lnTo>
                <a:lnTo>
                  <a:pt x="59436" y="0"/>
                </a:lnTo>
                <a:lnTo>
                  <a:pt x="0" y="22860"/>
                </a:lnTo>
                <a:lnTo>
                  <a:pt x="0" y="24384"/>
                </a:lnTo>
                <a:close/>
              </a:path>
            </a:pathLst>
          </a:custGeom>
          <a:solidFill>
            <a:srgbClr val="000000"/>
          </a:solidFill>
        </p:spPr>
        <p:txBody>
          <a:bodyPr wrap="square" lIns="0" tIns="0" rIns="0" bIns="0" rtlCol="0">
            <a:noAutofit/>
          </a:bodyPr>
          <a:lstStyle/>
          <a:p>
            <a:endParaRPr sz="1631"/>
          </a:p>
        </p:txBody>
      </p:sp>
      <p:sp>
        <p:nvSpPr>
          <p:cNvPr id="200" name="object 200"/>
          <p:cNvSpPr/>
          <p:nvPr/>
        </p:nvSpPr>
        <p:spPr>
          <a:xfrm>
            <a:off x="4508993" y="2711901"/>
            <a:ext cx="57994" cy="23473"/>
          </a:xfrm>
          <a:custGeom>
            <a:avLst/>
            <a:gdLst/>
            <a:ahLst/>
            <a:cxnLst/>
            <a:rect l="l" t="t" r="r" b="b"/>
            <a:pathLst>
              <a:path w="64008" h="25907">
                <a:moveTo>
                  <a:pt x="64008" y="0"/>
                </a:moveTo>
                <a:lnTo>
                  <a:pt x="0" y="24383"/>
                </a:lnTo>
                <a:lnTo>
                  <a:pt x="1524" y="25907"/>
                </a:lnTo>
                <a:lnTo>
                  <a:pt x="64008" y="1523"/>
                </a:lnTo>
                <a:lnTo>
                  <a:pt x="64008" y="0"/>
                </a:lnTo>
                <a:close/>
              </a:path>
            </a:pathLst>
          </a:custGeom>
          <a:solidFill>
            <a:srgbClr val="000000"/>
          </a:solidFill>
        </p:spPr>
        <p:txBody>
          <a:bodyPr wrap="square" lIns="0" tIns="0" rIns="0" bIns="0" rtlCol="0">
            <a:noAutofit/>
          </a:bodyPr>
          <a:lstStyle/>
          <a:p>
            <a:endParaRPr sz="1631"/>
          </a:p>
        </p:txBody>
      </p:sp>
      <p:sp>
        <p:nvSpPr>
          <p:cNvPr id="201" name="object 201"/>
          <p:cNvSpPr/>
          <p:nvPr/>
        </p:nvSpPr>
        <p:spPr>
          <a:xfrm>
            <a:off x="4732685" y="2649764"/>
            <a:ext cx="189169" cy="179505"/>
          </a:xfrm>
          <a:custGeom>
            <a:avLst/>
            <a:gdLst/>
            <a:ahLst/>
            <a:cxnLst/>
            <a:rect l="l" t="t" r="r" b="b"/>
            <a:pathLst>
              <a:path w="208787" h="198120">
                <a:moveTo>
                  <a:pt x="0" y="0"/>
                </a:moveTo>
                <a:lnTo>
                  <a:pt x="22860" y="10668"/>
                </a:lnTo>
                <a:lnTo>
                  <a:pt x="44196" y="19812"/>
                </a:lnTo>
                <a:lnTo>
                  <a:pt x="65532" y="30480"/>
                </a:lnTo>
                <a:lnTo>
                  <a:pt x="85344" y="41148"/>
                </a:lnTo>
                <a:lnTo>
                  <a:pt x="102108" y="50291"/>
                </a:lnTo>
                <a:lnTo>
                  <a:pt x="118872" y="62484"/>
                </a:lnTo>
                <a:lnTo>
                  <a:pt x="134112" y="73151"/>
                </a:lnTo>
                <a:lnTo>
                  <a:pt x="147827" y="83820"/>
                </a:lnTo>
                <a:lnTo>
                  <a:pt x="160020" y="96012"/>
                </a:lnTo>
                <a:lnTo>
                  <a:pt x="170687" y="108203"/>
                </a:lnTo>
                <a:lnTo>
                  <a:pt x="179832" y="120396"/>
                </a:lnTo>
                <a:lnTo>
                  <a:pt x="188975" y="132587"/>
                </a:lnTo>
                <a:lnTo>
                  <a:pt x="195072" y="144780"/>
                </a:lnTo>
                <a:lnTo>
                  <a:pt x="199644" y="158496"/>
                </a:lnTo>
                <a:lnTo>
                  <a:pt x="204215" y="170687"/>
                </a:lnTo>
                <a:lnTo>
                  <a:pt x="207263" y="184403"/>
                </a:lnTo>
                <a:lnTo>
                  <a:pt x="207263" y="198120"/>
                </a:lnTo>
                <a:lnTo>
                  <a:pt x="208787" y="198120"/>
                </a:lnTo>
                <a:lnTo>
                  <a:pt x="208787" y="184403"/>
                </a:lnTo>
                <a:lnTo>
                  <a:pt x="205739" y="170687"/>
                </a:lnTo>
                <a:lnTo>
                  <a:pt x="201167" y="158496"/>
                </a:lnTo>
                <a:lnTo>
                  <a:pt x="196596" y="144780"/>
                </a:lnTo>
                <a:lnTo>
                  <a:pt x="190500" y="131063"/>
                </a:lnTo>
                <a:lnTo>
                  <a:pt x="181355" y="118872"/>
                </a:lnTo>
                <a:lnTo>
                  <a:pt x="172212" y="106680"/>
                </a:lnTo>
                <a:lnTo>
                  <a:pt x="161544" y="94487"/>
                </a:lnTo>
                <a:lnTo>
                  <a:pt x="149351" y="83820"/>
                </a:lnTo>
                <a:lnTo>
                  <a:pt x="135636" y="71627"/>
                </a:lnTo>
                <a:lnTo>
                  <a:pt x="120396" y="60960"/>
                </a:lnTo>
                <a:lnTo>
                  <a:pt x="103632" y="48768"/>
                </a:lnTo>
                <a:lnTo>
                  <a:pt x="85344" y="39624"/>
                </a:lnTo>
                <a:lnTo>
                  <a:pt x="65532" y="28956"/>
                </a:lnTo>
                <a:lnTo>
                  <a:pt x="45720" y="18287"/>
                </a:lnTo>
                <a:lnTo>
                  <a:pt x="22860" y="9144"/>
                </a:lnTo>
                <a:lnTo>
                  <a:pt x="0" y="0"/>
                </a:lnTo>
                <a:close/>
              </a:path>
            </a:pathLst>
          </a:custGeom>
          <a:solidFill>
            <a:srgbClr val="000000"/>
          </a:solidFill>
        </p:spPr>
        <p:txBody>
          <a:bodyPr wrap="square" lIns="0" tIns="0" rIns="0" bIns="0" rtlCol="0">
            <a:noAutofit/>
          </a:bodyPr>
          <a:lstStyle/>
          <a:p>
            <a:endParaRPr sz="1631"/>
          </a:p>
        </p:txBody>
      </p:sp>
      <p:sp>
        <p:nvSpPr>
          <p:cNvPr id="202" name="object 202"/>
          <p:cNvSpPr/>
          <p:nvPr/>
        </p:nvSpPr>
        <p:spPr>
          <a:xfrm>
            <a:off x="4676071" y="2670476"/>
            <a:ext cx="161554" cy="158793"/>
          </a:xfrm>
          <a:custGeom>
            <a:avLst/>
            <a:gdLst/>
            <a:ahLst/>
            <a:cxnLst/>
            <a:rect l="l" t="t" r="r" b="b"/>
            <a:pathLst>
              <a:path w="178308" h="175260">
                <a:moveTo>
                  <a:pt x="146304" y="94487"/>
                </a:moveTo>
                <a:lnTo>
                  <a:pt x="137160" y="83820"/>
                </a:lnTo>
                <a:lnTo>
                  <a:pt x="128016" y="73151"/>
                </a:lnTo>
                <a:lnTo>
                  <a:pt x="115824" y="64008"/>
                </a:lnTo>
                <a:lnTo>
                  <a:pt x="103632" y="53339"/>
                </a:lnTo>
                <a:lnTo>
                  <a:pt x="88392" y="44196"/>
                </a:lnTo>
                <a:lnTo>
                  <a:pt x="73151" y="35051"/>
                </a:lnTo>
                <a:lnTo>
                  <a:pt x="56387" y="25908"/>
                </a:lnTo>
                <a:lnTo>
                  <a:pt x="39624" y="16763"/>
                </a:lnTo>
                <a:lnTo>
                  <a:pt x="21336" y="9143"/>
                </a:lnTo>
                <a:lnTo>
                  <a:pt x="1524" y="0"/>
                </a:lnTo>
                <a:lnTo>
                  <a:pt x="0" y="1524"/>
                </a:lnTo>
                <a:lnTo>
                  <a:pt x="19812" y="9143"/>
                </a:lnTo>
                <a:lnTo>
                  <a:pt x="38100" y="18287"/>
                </a:lnTo>
                <a:lnTo>
                  <a:pt x="56387" y="27431"/>
                </a:lnTo>
                <a:lnTo>
                  <a:pt x="73151" y="36575"/>
                </a:lnTo>
                <a:lnTo>
                  <a:pt x="88392" y="45720"/>
                </a:lnTo>
                <a:lnTo>
                  <a:pt x="102108" y="54863"/>
                </a:lnTo>
                <a:lnTo>
                  <a:pt x="114300" y="64008"/>
                </a:lnTo>
                <a:lnTo>
                  <a:pt x="126492" y="74675"/>
                </a:lnTo>
                <a:lnTo>
                  <a:pt x="137160" y="85343"/>
                </a:lnTo>
                <a:lnTo>
                  <a:pt x="146304" y="94487"/>
                </a:lnTo>
                <a:close/>
              </a:path>
              <a:path w="178308" h="175260">
                <a:moveTo>
                  <a:pt x="146304" y="94487"/>
                </a:moveTo>
                <a:lnTo>
                  <a:pt x="153924" y="105155"/>
                </a:lnTo>
                <a:lnTo>
                  <a:pt x="160020" y="117348"/>
                </a:lnTo>
                <a:lnTo>
                  <a:pt x="166116" y="128015"/>
                </a:lnTo>
                <a:lnTo>
                  <a:pt x="170687" y="138684"/>
                </a:lnTo>
                <a:lnTo>
                  <a:pt x="173736" y="150875"/>
                </a:lnTo>
                <a:lnTo>
                  <a:pt x="175260" y="161543"/>
                </a:lnTo>
                <a:lnTo>
                  <a:pt x="175260" y="175260"/>
                </a:lnTo>
                <a:lnTo>
                  <a:pt x="178308" y="175260"/>
                </a:lnTo>
                <a:lnTo>
                  <a:pt x="176784" y="163067"/>
                </a:lnTo>
                <a:lnTo>
                  <a:pt x="176784" y="161543"/>
                </a:lnTo>
                <a:lnTo>
                  <a:pt x="175260" y="149351"/>
                </a:lnTo>
                <a:lnTo>
                  <a:pt x="172212" y="138684"/>
                </a:lnTo>
                <a:lnTo>
                  <a:pt x="167639" y="126491"/>
                </a:lnTo>
                <a:lnTo>
                  <a:pt x="161544" y="115824"/>
                </a:lnTo>
                <a:lnTo>
                  <a:pt x="155448" y="105155"/>
                </a:lnTo>
                <a:lnTo>
                  <a:pt x="146304" y="94487"/>
                </a:lnTo>
                <a:close/>
              </a:path>
            </a:pathLst>
          </a:custGeom>
          <a:solidFill>
            <a:srgbClr val="000000"/>
          </a:solidFill>
        </p:spPr>
        <p:txBody>
          <a:bodyPr wrap="square" lIns="0" tIns="0" rIns="0" bIns="0" rtlCol="0">
            <a:noAutofit/>
          </a:bodyPr>
          <a:lstStyle/>
          <a:p>
            <a:endParaRPr sz="1631"/>
          </a:p>
        </p:txBody>
      </p:sp>
      <p:sp>
        <p:nvSpPr>
          <p:cNvPr id="203" name="object 203"/>
          <p:cNvSpPr/>
          <p:nvPr/>
        </p:nvSpPr>
        <p:spPr>
          <a:xfrm>
            <a:off x="4836245" y="2829960"/>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204" name="object 204"/>
          <p:cNvSpPr/>
          <p:nvPr/>
        </p:nvSpPr>
        <p:spPr>
          <a:xfrm>
            <a:off x="4671929" y="2829960"/>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205" name="object 205"/>
          <p:cNvSpPr/>
          <p:nvPr/>
        </p:nvSpPr>
        <p:spPr>
          <a:xfrm>
            <a:off x="4557322" y="2829270"/>
            <a:ext cx="115987" cy="100798"/>
          </a:xfrm>
          <a:custGeom>
            <a:avLst/>
            <a:gdLst/>
            <a:ahLst/>
            <a:cxnLst/>
            <a:rect l="l" t="t" r="r" b="b"/>
            <a:pathLst>
              <a:path w="128015" h="111251">
                <a:moveTo>
                  <a:pt x="42672" y="89915"/>
                </a:moveTo>
                <a:lnTo>
                  <a:pt x="38100" y="92963"/>
                </a:lnTo>
                <a:lnTo>
                  <a:pt x="42672" y="91439"/>
                </a:lnTo>
                <a:lnTo>
                  <a:pt x="48767" y="88391"/>
                </a:lnTo>
                <a:lnTo>
                  <a:pt x="57911" y="83819"/>
                </a:lnTo>
                <a:lnTo>
                  <a:pt x="67055" y="77723"/>
                </a:lnTo>
                <a:lnTo>
                  <a:pt x="74675" y="71627"/>
                </a:lnTo>
                <a:lnTo>
                  <a:pt x="82295" y="67055"/>
                </a:lnTo>
                <a:lnTo>
                  <a:pt x="89915" y="60959"/>
                </a:lnTo>
                <a:lnTo>
                  <a:pt x="96011" y="54863"/>
                </a:lnTo>
                <a:lnTo>
                  <a:pt x="102107" y="48767"/>
                </a:lnTo>
                <a:lnTo>
                  <a:pt x="106679" y="44195"/>
                </a:lnTo>
                <a:lnTo>
                  <a:pt x="106679" y="42671"/>
                </a:lnTo>
                <a:lnTo>
                  <a:pt x="109727" y="39623"/>
                </a:lnTo>
                <a:lnTo>
                  <a:pt x="111251" y="36575"/>
                </a:lnTo>
                <a:lnTo>
                  <a:pt x="115823" y="32003"/>
                </a:lnTo>
                <a:lnTo>
                  <a:pt x="118871" y="24383"/>
                </a:lnTo>
                <a:lnTo>
                  <a:pt x="114299" y="30479"/>
                </a:lnTo>
                <a:lnTo>
                  <a:pt x="109727" y="36575"/>
                </a:lnTo>
                <a:lnTo>
                  <a:pt x="108203" y="39623"/>
                </a:lnTo>
                <a:lnTo>
                  <a:pt x="105155" y="42671"/>
                </a:lnTo>
                <a:lnTo>
                  <a:pt x="100583" y="47243"/>
                </a:lnTo>
                <a:lnTo>
                  <a:pt x="94487" y="53339"/>
                </a:lnTo>
                <a:lnTo>
                  <a:pt x="88391" y="59435"/>
                </a:lnTo>
                <a:lnTo>
                  <a:pt x="82295" y="65531"/>
                </a:lnTo>
                <a:lnTo>
                  <a:pt x="73151" y="70103"/>
                </a:lnTo>
                <a:lnTo>
                  <a:pt x="65531" y="76199"/>
                </a:lnTo>
                <a:lnTo>
                  <a:pt x="56387" y="82295"/>
                </a:lnTo>
                <a:lnTo>
                  <a:pt x="47243" y="86867"/>
                </a:lnTo>
                <a:lnTo>
                  <a:pt x="42672" y="89915"/>
                </a:lnTo>
                <a:close/>
              </a:path>
              <a:path w="128015" h="111251">
                <a:moveTo>
                  <a:pt x="123443" y="19811"/>
                </a:moveTo>
                <a:lnTo>
                  <a:pt x="123443" y="18287"/>
                </a:lnTo>
                <a:lnTo>
                  <a:pt x="124967" y="9143"/>
                </a:lnTo>
                <a:lnTo>
                  <a:pt x="126491" y="4571"/>
                </a:lnTo>
                <a:lnTo>
                  <a:pt x="128015" y="0"/>
                </a:lnTo>
                <a:lnTo>
                  <a:pt x="126491" y="0"/>
                </a:lnTo>
                <a:lnTo>
                  <a:pt x="124967" y="4571"/>
                </a:lnTo>
                <a:lnTo>
                  <a:pt x="123443" y="9143"/>
                </a:lnTo>
                <a:lnTo>
                  <a:pt x="121919" y="18287"/>
                </a:lnTo>
                <a:lnTo>
                  <a:pt x="118871" y="24383"/>
                </a:lnTo>
                <a:lnTo>
                  <a:pt x="123443" y="19811"/>
                </a:lnTo>
                <a:close/>
              </a:path>
              <a:path w="128015" h="111251">
                <a:moveTo>
                  <a:pt x="27432" y="97535"/>
                </a:moveTo>
                <a:lnTo>
                  <a:pt x="15239" y="102107"/>
                </a:lnTo>
                <a:lnTo>
                  <a:pt x="4572" y="108203"/>
                </a:lnTo>
                <a:lnTo>
                  <a:pt x="1524" y="109727"/>
                </a:lnTo>
                <a:lnTo>
                  <a:pt x="0" y="108203"/>
                </a:lnTo>
                <a:lnTo>
                  <a:pt x="1524" y="111251"/>
                </a:lnTo>
                <a:lnTo>
                  <a:pt x="4572" y="109727"/>
                </a:lnTo>
                <a:lnTo>
                  <a:pt x="16763" y="103631"/>
                </a:lnTo>
                <a:lnTo>
                  <a:pt x="27432" y="99059"/>
                </a:lnTo>
                <a:lnTo>
                  <a:pt x="38100" y="92963"/>
                </a:lnTo>
                <a:lnTo>
                  <a:pt x="27432" y="97535"/>
                </a:lnTo>
                <a:close/>
              </a:path>
            </a:pathLst>
          </a:custGeom>
          <a:solidFill>
            <a:srgbClr val="000000"/>
          </a:solidFill>
        </p:spPr>
        <p:txBody>
          <a:bodyPr wrap="square" lIns="0" tIns="0" rIns="0" bIns="0" rtlCol="0">
            <a:noAutofit/>
          </a:bodyPr>
          <a:lstStyle/>
          <a:p>
            <a:endParaRPr sz="1631"/>
          </a:p>
        </p:txBody>
      </p:sp>
      <p:sp>
        <p:nvSpPr>
          <p:cNvPr id="206" name="object 206"/>
          <p:cNvSpPr/>
          <p:nvPr/>
        </p:nvSpPr>
        <p:spPr>
          <a:xfrm>
            <a:off x="4492424" y="2829270"/>
            <a:ext cx="95275" cy="80086"/>
          </a:xfrm>
          <a:custGeom>
            <a:avLst/>
            <a:gdLst/>
            <a:ahLst/>
            <a:cxnLst/>
            <a:rect l="l" t="t" r="r" b="b"/>
            <a:pathLst>
              <a:path w="105155" h="88391">
                <a:moveTo>
                  <a:pt x="0" y="88391"/>
                </a:moveTo>
                <a:lnTo>
                  <a:pt x="3048" y="86867"/>
                </a:lnTo>
                <a:lnTo>
                  <a:pt x="1524" y="86867"/>
                </a:lnTo>
                <a:lnTo>
                  <a:pt x="4572" y="86867"/>
                </a:lnTo>
                <a:lnTo>
                  <a:pt x="6096" y="85343"/>
                </a:lnTo>
                <a:lnTo>
                  <a:pt x="22860" y="77723"/>
                </a:lnTo>
                <a:lnTo>
                  <a:pt x="38100" y="70103"/>
                </a:lnTo>
                <a:lnTo>
                  <a:pt x="51815" y="62483"/>
                </a:lnTo>
                <a:lnTo>
                  <a:pt x="64008" y="54863"/>
                </a:lnTo>
                <a:lnTo>
                  <a:pt x="74675" y="45719"/>
                </a:lnTo>
                <a:lnTo>
                  <a:pt x="83820" y="36575"/>
                </a:lnTo>
                <a:lnTo>
                  <a:pt x="74675" y="44195"/>
                </a:lnTo>
                <a:lnTo>
                  <a:pt x="64008" y="53339"/>
                </a:lnTo>
                <a:lnTo>
                  <a:pt x="51815" y="60959"/>
                </a:lnTo>
                <a:lnTo>
                  <a:pt x="38100" y="68579"/>
                </a:lnTo>
                <a:lnTo>
                  <a:pt x="22860" y="76199"/>
                </a:lnTo>
                <a:lnTo>
                  <a:pt x="6096" y="83819"/>
                </a:lnTo>
                <a:lnTo>
                  <a:pt x="4572" y="85343"/>
                </a:lnTo>
                <a:lnTo>
                  <a:pt x="1524" y="85343"/>
                </a:lnTo>
                <a:lnTo>
                  <a:pt x="0" y="86867"/>
                </a:lnTo>
                <a:lnTo>
                  <a:pt x="0" y="88391"/>
                </a:lnTo>
                <a:close/>
              </a:path>
              <a:path w="105155" h="88391">
                <a:moveTo>
                  <a:pt x="97536" y="18287"/>
                </a:moveTo>
                <a:lnTo>
                  <a:pt x="91439" y="27431"/>
                </a:lnTo>
                <a:lnTo>
                  <a:pt x="83820" y="36575"/>
                </a:lnTo>
                <a:lnTo>
                  <a:pt x="92963" y="28955"/>
                </a:lnTo>
                <a:lnTo>
                  <a:pt x="99060" y="19811"/>
                </a:lnTo>
                <a:lnTo>
                  <a:pt x="102108" y="9143"/>
                </a:lnTo>
                <a:lnTo>
                  <a:pt x="97536" y="18287"/>
                </a:lnTo>
                <a:close/>
              </a:path>
              <a:path w="105155" h="88391">
                <a:moveTo>
                  <a:pt x="103632" y="0"/>
                </a:moveTo>
                <a:lnTo>
                  <a:pt x="102108" y="4571"/>
                </a:lnTo>
                <a:lnTo>
                  <a:pt x="102108" y="9143"/>
                </a:lnTo>
                <a:lnTo>
                  <a:pt x="103632" y="7619"/>
                </a:lnTo>
                <a:lnTo>
                  <a:pt x="103632" y="4571"/>
                </a:lnTo>
                <a:lnTo>
                  <a:pt x="105155" y="0"/>
                </a:lnTo>
                <a:lnTo>
                  <a:pt x="103632" y="0"/>
                </a:lnTo>
                <a:close/>
              </a:path>
            </a:pathLst>
          </a:custGeom>
          <a:solidFill>
            <a:srgbClr val="000000"/>
          </a:solidFill>
        </p:spPr>
        <p:txBody>
          <a:bodyPr wrap="square" lIns="0" tIns="0" rIns="0" bIns="0" rtlCol="0">
            <a:noAutofit/>
          </a:bodyPr>
          <a:lstStyle/>
          <a:p>
            <a:endParaRPr sz="1631"/>
          </a:p>
        </p:txBody>
      </p:sp>
      <p:sp>
        <p:nvSpPr>
          <p:cNvPr id="207" name="object 207"/>
          <p:cNvSpPr/>
          <p:nvPr/>
        </p:nvSpPr>
        <p:spPr>
          <a:xfrm>
            <a:off x="4555941" y="2930068"/>
            <a:ext cx="0" cy="1381"/>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sz="1631"/>
          </a:p>
        </p:txBody>
      </p:sp>
      <p:sp>
        <p:nvSpPr>
          <p:cNvPr id="208" name="object 208"/>
          <p:cNvSpPr/>
          <p:nvPr/>
        </p:nvSpPr>
        <p:spPr>
          <a:xfrm>
            <a:off x="4265972" y="2930069"/>
            <a:ext cx="289968" cy="48327"/>
          </a:xfrm>
          <a:custGeom>
            <a:avLst/>
            <a:gdLst/>
            <a:ahLst/>
            <a:cxnLst/>
            <a:rect l="l" t="t" r="r" b="b"/>
            <a:pathLst>
              <a:path w="320039" h="53339">
                <a:moveTo>
                  <a:pt x="1524" y="53339"/>
                </a:moveTo>
                <a:lnTo>
                  <a:pt x="22860" y="53339"/>
                </a:lnTo>
                <a:lnTo>
                  <a:pt x="45720" y="51815"/>
                </a:lnTo>
                <a:lnTo>
                  <a:pt x="67056" y="50291"/>
                </a:lnTo>
                <a:lnTo>
                  <a:pt x="88391" y="50291"/>
                </a:lnTo>
                <a:lnTo>
                  <a:pt x="108203" y="47243"/>
                </a:lnTo>
                <a:lnTo>
                  <a:pt x="129539" y="45719"/>
                </a:lnTo>
                <a:lnTo>
                  <a:pt x="149351" y="42672"/>
                </a:lnTo>
                <a:lnTo>
                  <a:pt x="169163" y="39624"/>
                </a:lnTo>
                <a:lnTo>
                  <a:pt x="187451" y="36575"/>
                </a:lnTo>
                <a:lnTo>
                  <a:pt x="207263" y="33527"/>
                </a:lnTo>
                <a:lnTo>
                  <a:pt x="225551" y="28955"/>
                </a:lnTo>
                <a:lnTo>
                  <a:pt x="243839" y="24384"/>
                </a:lnTo>
                <a:lnTo>
                  <a:pt x="260603" y="19812"/>
                </a:lnTo>
                <a:lnTo>
                  <a:pt x="278891" y="15239"/>
                </a:lnTo>
                <a:lnTo>
                  <a:pt x="295656" y="9143"/>
                </a:lnTo>
                <a:lnTo>
                  <a:pt x="312420" y="4572"/>
                </a:lnTo>
                <a:lnTo>
                  <a:pt x="320039" y="1524"/>
                </a:lnTo>
                <a:lnTo>
                  <a:pt x="320039" y="0"/>
                </a:lnTo>
                <a:lnTo>
                  <a:pt x="310896" y="3048"/>
                </a:lnTo>
                <a:lnTo>
                  <a:pt x="294132" y="9143"/>
                </a:lnTo>
                <a:lnTo>
                  <a:pt x="277368" y="13715"/>
                </a:lnTo>
                <a:lnTo>
                  <a:pt x="260603" y="18287"/>
                </a:lnTo>
                <a:lnTo>
                  <a:pt x="243839" y="22860"/>
                </a:lnTo>
                <a:lnTo>
                  <a:pt x="225551" y="27431"/>
                </a:lnTo>
                <a:lnTo>
                  <a:pt x="205739" y="32003"/>
                </a:lnTo>
                <a:lnTo>
                  <a:pt x="187451" y="35051"/>
                </a:lnTo>
                <a:lnTo>
                  <a:pt x="169163" y="38100"/>
                </a:lnTo>
                <a:lnTo>
                  <a:pt x="149351" y="41148"/>
                </a:lnTo>
                <a:lnTo>
                  <a:pt x="129539" y="44196"/>
                </a:lnTo>
                <a:lnTo>
                  <a:pt x="108203" y="45719"/>
                </a:lnTo>
                <a:lnTo>
                  <a:pt x="88391" y="48767"/>
                </a:lnTo>
                <a:lnTo>
                  <a:pt x="67056" y="48767"/>
                </a:lnTo>
                <a:lnTo>
                  <a:pt x="45720" y="50291"/>
                </a:lnTo>
                <a:lnTo>
                  <a:pt x="22860" y="51815"/>
                </a:lnTo>
                <a:lnTo>
                  <a:pt x="0" y="51815"/>
                </a:lnTo>
                <a:lnTo>
                  <a:pt x="1524" y="53339"/>
                </a:lnTo>
                <a:close/>
              </a:path>
            </a:pathLst>
          </a:custGeom>
          <a:solidFill>
            <a:srgbClr val="000000"/>
          </a:solidFill>
        </p:spPr>
        <p:txBody>
          <a:bodyPr wrap="square" lIns="0" tIns="0" rIns="0" bIns="0" rtlCol="0">
            <a:noAutofit/>
          </a:bodyPr>
          <a:lstStyle/>
          <a:p>
            <a:endParaRPr sz="1631"/>
          </a:p>
        </p:txBody>
      </p:sp>
      <p:sp>
        <p:nvSpPr>
          <p:cNvPr id="209" name="object 209"/>
          <p:cNvSpPr/>
          <p:nvPr/>
        </p:nvSpPr>
        <p:spPr>
          <a:xfrm>
            <a:off x="4555941" y="2928687"/>
            <a:ext cx="1381" cy="2762"/>
          </a:xfrm>
          <a:custGeom>
            <a:avLst/>
            <a:gdLst/>
            <a:ahLst/>
            <a:cxnLst/>
            <a:rect l="l" t="t" r="r" b="b"/>
            <a:pathLst>
              <a:path w="1524" h="3048">
                <a:moveTo>
                  <a:pt x="0" y="3048"/>
                </a:moveTo>
                <a:lnTo>
                  <a:pt x="1524" y="0"/>
                </a:lnTo>
                <a:lnTo>
                  <a:pt x="0" y="1524"/>
                </a:lnTo>
                <a:lnTo>
                  <a:pt x="0" y="3048"/>
                </a:lnTo>
                <a:close/>
              </a:path>
            </a:pathLst>
          </a:custGeom>
          <a:solidFill>
            <a:srgbClr val="000000"/>
          </a:solidFill>
        </p:spPr>
        <p:txBody>
          <a:bodyPr wrap="square" lIns="0" tIns="0" rIns="0" bIns="0" rtlCol="0">
            <a:noAutofit/>
          </a:bodyPr>
          <a:lstStyle/>
          <a:p>
            <a:endParaRPr sz="1631"/>
          </a:p>
        </p:txBody>
      </p:sp>
      <p:sp>
        <p:nvSpPr>
          <p:cNvPr id="210" name="object 210"/>
          <p:cNvSpPr/>
          <p:nvPr/>
        </p:nvSpPr>
        <p:spPr>
          <a:xfrm>
            <a:off x="4265972" y="2953542"/>
            <a:ext cx="357628" cy="60755"/>
          </a:xfrm>
          <a:custGeom>
            <a:avLst/>
            <a:gdLst/>
            <a:ahLst/>
            <a:cxnLst/>
            <a:rect l="l" t="t" r="r" b="b"/>
            <a:pathLst>
              <a:path w="394715" h="67056">
                <a:moveTo>
                  <a:pt x="1524" y="67056"/>
                </a:moveTo>
                <a:lnTo>
                  <a:pt x="28956" y="67056"/>
                </a:lnTo>
                <a:lnTo>
                  <a:pt x="56387" y="65532"/>
                </a:lnTo>
                <a:lnTo>
                  <a:pt x="70103" y="65532"/>
                </a:lnTo>
                <a:lnTo>
                  <a:pt x="83820" y="64008"/>
                </a:lnTo>
                <a:lnTo>
                  <a:pt x="111251" y="62484"/>
                </a:lnTo>
                <a:lnTo>
                  <a:pt x="137160" y="59436"/>
                </a:lnTo>
                <a:lnTo>
                  <a:pt x="149351" y="57912"/>
                </a:lnTo>
                <a:lnTo>
                  <a:pt x="163068" y="57912"/>
                </a:lnTo>
                <a:lnTo>
                  <a:pt x="188975" y="53340"/>
                </a:lnTo>
                <a:lnTo>
                  <a:pt x="201168" y="51816"/>
                </a:lnTo>
                <a:lnTo>
                  <a:pt x="213360" y="50292"/>
                </a:lnTo>
                <a:lnTo>
                  <a:pt x="225551" y="47244"/>
                </a:lnTo>
                <a:lnTo>
                  <a:pt x="231648" y="47244"/>
                </a:lnTo>
                <a:lnTo>
                  <a:pt x="237744" y="45720"/>
                </a:lnTo>
                <a:lnTo>
                  <a:pt x="262127" y="41148"/>
                </a:lnTo>
                <a:lnTo>
                  <a:pt x="266700" y="39624"/>
                </a:lnTo>
                <a:lnTo>
                  <a:pt x="269748" y="38100"/>
                </a:lnTo>
                <a:lnTo>
                  <a:pt x="272796" y="38100"/>
                </a:lnTo>
                <a:lnTo>
                  <a:pt x="284988" y="35052"/>
                </a:lnTo>
                <a:lnTo>
                  <a:pt x="307848" y="30480"/>
                </a:lnTo>
                <a:lnTo>
                  <a:pt x="330708" y="24384"/>
                </a:lnTo>
                <a:lnTo>
                  <a:pt x="341375" y="19812"/>
                </a:lnTo>
                <a:lnTo>
                  <a:pt x="352044" y="16764"/>
                </a:lnTo>
                <a:lnTo>
                  <a:pt x="373379" y="9144"/>
                </a:lnTo>
                <a:lnTo>
                  <a:pt x="384047" y="6096"/>
                </a:lnTo>
                <a:lnTo>
                  <a:pt x="388619" y="3048"/>
                </a:lnTo>
                <a:lnTo>
                  <a:pt x="394715" y="1524"/>
                </a:lnTo>
                <a:lnTo>
                  <a:pt x="393191" y="0"/>
                </a:lnTo>
                <a:lnTo>
                  <a:pt x="388619" y="1524"/>
                </a:lnTo>
                <a:lnTo>
                  <a:pt x="382523" y="4572"/>
                </a:lnTo>
                <a:lnTo>
                  <a:pt x="373379" y="7620"/>
                </a:lnTo>
                <a:lnTo>
                  <a:pt x="352044" y="15240"/>
                </a:lnTo>
                <a:lnTo>
                  <a:pt x="339851" y="18288"/>
                </a:lnTo>
                <a:lnTo>
                  <a:pt x="329184" y="22860"/>
                </a:lnTo>
                <a:lnTo>
                  <a:pt x="307848" y="28956"/>
                </a:lnTo>
                <a:lnTo>
                  <a:pt x="284988" y="33528"/>
                </a:lnTo>
                <a:lnTo>
                  <a:pt x="272796" y="36576"/>
                </a:lnTo>
                <a:lnTo>
                  <a:pt x="269748" y="36576"/>
                </a:lnTo>
                <a:lnTo>
                  <a:pt x="266700" y="38100"/>
                </a:lnTo>
                <a:lnTo>
                  <a:pt x="260603" y="39624"/>
                </a:lnTo>
                <a:lnTo>
                  <a:pt x="237744" y="44196"/>
                </a:lnTo>
                <a:lnTo>
                  <a:pt x="231648" y="45720"/>
                </a:lnTo>
                <a:lnTo>
                  <a:pt x="225551" y="45720"/>
                </a:lnTo>
                <a:lnTo>
                  <a:pt x="213360" y="48768"/>
                </a:lnTo>
                <a:lnTo>
                  <a:pt x="199644" y="50292"/>
                </a:lnTo>
                <a:lnTo>
                  <a:pt x="187451" y="51816"/>
                </a:lnTo>
                <a:lnTo>
                  <a:pt x="163068" y="56388"/>
                </a:lnTo>
                <a:lnTo>
                  <a:pt x="149351" y="56388"/>
                </a:lnTo>
                <a:lnTo>
                  <a:pt x="137160" y="57912"/>
                </a:lnTo>
                <a:lnTo>
                  <a:pt x="111251" y="60960"/>
                </a:lnTo>
                <a:lnTo>
                  <a:pt x="83820" y="62484"/>
                </a:lnTo>
                <a:lnTo>
                  <a:pt x="70103" y="64008"/>
                </a:lnTo>
                <a:lnTo>
                  <a:pt x="56387" y="64008"/>
                </a:lnTo>
                <a:lnTo>
                  <a:pt x="28956" y="65532"/>
                </a:lnTo>
                <a:lnTo>
                  <a:pt x="0" y="65532"/>
                </a:lnTo>
                <a:lnTo>
                  <a:pt x="1524" y="67056"/>
                </a:lnTo>
                <a:close/>
              </a:path>
            </a:pathLst>
          </a:custGeom>
          <a:solidFill>
            <a:srgbClr val="000000"/>
          </a:solidFill>
        </p:spPr>
        <p:txBody>
          <a:bodyPr wrap="square" lIns="0" tIns="0" rIns="0" bIns="0" rtlCol="0">
            <a:noAutofit/>
          </a:bodyPr>
          <a:lstStyle/>
          <a:p>
            <a:endParaRPr sz="1631"/>
          </a:p>
        </p:txBody>
      </p:sp>
      <p:sp>
        <p:nvSpPr>
          <p:cNvPr id="211" name="object 211"/>
          <p:cNvSpPr/>
          <p:nvPr/>
        </p:nvSpPr>
        <p:spPr>
          <a:xfrm>
            <a:off x="4555941" y="2930068"/>
            <a:ext cx="67659" cy="24854"/>
          </a:xfrm>
          <a:custGeom>
            <a:avLst/>
            <a:gdLst/>
            <a:ahLst/>
            <a:cxnLst/>
            <a:rect l="l" t="t" r="r" b="b"/>
            <a:pathLst>
              <a:path w="74675" h="27431">
                <a:moveTo>
                  <a:pt x="74675" y="27431"/>
                </a:moveTo>
                <a:lnTo>
                  <a:pt x="74675" y="25907"/>
                </a:lnTo>
                <a:lnTo>
                  <a:pt x="0" y="0"/>
                </a:lnTo>
                <a:lnTo>
                  <a:pt x="0" y="1524"/>
                </a:lnTo>
                <a:lnTo>
                  <a:pt x="74675" y="27431"/>
                </a:lnTo>
                <a:close/>
              </a:path>
            </a:pathLst>
          </a:custGeom>
          <a:solidFill>
            <a:srgbClr val="000000"/>
          </a:solidFill>
        </p:spPr>
        <p:txBody>
          <a:bodyPr wrap="square" lIns="0" tIns="0" rIns="0" bIns="0" rtlCol="0">
            <a:noAutofit/>
          </a:bodyPr>
          <a:lstStyle/>
          <a:p>
            <a:endParaRPr sz="1631"/>
          </a:p>
        </p:txBody>
      </p:sp>
      <p:sp>
        <p:nvSpPr>
          <p:cNvPr id="212" name="object 212"/>
          <p:cNvSpPr/>
          <p:nvPr/>
        </p:nvSpPr>
        <p:spPr>
          <a:xfrm>
            <a:off x="4265972" y="2974254"/>
            <a:ext cx="418383" cy="74563"/>
          </a:xfrm>
          <a:custGeom>
            <a:avLst/>
            <a:gdLst/>
            <a:ahLst/>
            <a:cxnLst/>
            <a:rect l="l" t="t" r="r" b="b"/>
            <a:pathLst>
              <a:path w="461771" h="82296">
                <a:moveTo>
                  <a:pt x="1524" y="82296"/>
                </a:moveTo>
                <a:lnTo>
                  <a:pt x="32003" y="82296"/>
                </a:lnTo>
                <a:lnTo>
                  <a:pt x="62484" y="80772"/>
                </a:lnTo>
                <a:lnTo>
                  <a:pt x="92963" y="79248"/>
                </a:lnTo>
                <a:lnTo>
                  <a:pt x="108203" y="77724"/>
                </a:lnTo>
                <a:lnTo>
                  <a:pt x="123444" y="77724"/>
                </a:lnTo>
                <a:lnTo>
                  <a:pt x="137160" y="76200"/>
                </a:lnTo>
                <a:lnTo>
                  <a:pt x="144779" y="74675"/>
                </a:lnTo>
                <a:lnTo>
                  <a:pt x="152400" y="74675"/>
                </a:lnTo>
                <a:lnTo>
                  <a:pt x="166115" y="73151"/>
                </a:lnTo>
                <a:lnTo>
                  <a:pt x="181356" y="71628"/>
                </a:lnTo>
                <a:lnTo>
                  <a:pt x="195072" y="68580"/>
                </a:lnTo>
                <a:lnTo>
                  <a:pt x="208787" y="67056"/>
                </a:lnTo>
                <a:lnTo>
                  <a:pt x="237744" y="64008"/>
                </a:lnTo>
                <a:lnTo>
                  <a:pt x="251460" y="60960"/>
                </a:lnTo>
                <a:lnTo>
                  <a:pt x="263651" y="57912"/>
                </a:lnTo>
                <a:lnTo>
                  <a:pt x="271272" y="56387"/>
                </a:lnTo>
                <a:lnTo>
                  <a:pt x="274320" y="56387"/>
                </a:lnTo>
                <a:lnTo>
                  <a:pt x="277368" y="54863"/>
                </a:lnTo>
                <a:lnTo>
                  <a:pt x="291084" y="53339"/>
                </a:lnTo>
                <a:lnTo>
                  <a:pt x="303275" y="50292"/>
                </a:lnTo>
                <a:lnTo>
                  <a:pt x="316991" y="47244"/>
                </a:lnTo>
                <a:lnTo>
                  <a:pt x="342900" y="41148"/>
                </a:lnTo>
                <a:lnTo>
                  <a:pt x="367283" y="33528"/>
                </a:lnTo>
                <a:lnTo>
                  <a:pt x="379475" y="28956"/>
                </a:lnTo>
                <a:lnTo>
                  <a:pt x="391667" y="25908"/>
                </a:lnTo>
                <a:lnTo>
                  <a:pt x="414527" y="16763"/>
                </a:lnTo>
                <a:lnTo>
                  <a:pt x="420623" y="15239"/>
                </a:lnTo>
                <a:lnTo>
                  <a:pt x="426719" y="13716"/>
                </a:lnTo>
                <a:lnTo>
                  <a:pt x="438911" y="9144"/>
                </a:lnTo>
                <a:lnTo>
                  <a:pt x="461771" y="1524"/>
                </a:lnTo>
                <a:lnTo>
                  <a:pt x="460247" y="0"/>
                </a:lnTo>
                <a:lnTo>
                  <a:pt x="437387" y="7620"/>
                </a:lnTo>
                <a:lnTo>
                  <a:pt x="425195" y="12192"/>
                </a:lnTo>
                <a:lnTo>
                  <a:pt x="420623" y="13716"/>
                </a:lnTo>
                <a:lnTo>
                  <a:pt x="414527" y="15239"/>
                </a:lnTo>
                <a:lnTo>
                  <a:pt x="390143" y="24384"/>
                </a:lnTo>
                <a:lnTo>
                  <a:pt x="377951" y="27432"/>
                </a:lnTo>
                <a:lnTo>
                  <a:pt x="365760" y="32004"/>
                </a:lnTo>
                <a:lnTo>
                  <a:pt x="341375" y="39624"/>
                </a:lnTo>
                <a:lnTo>
                  <a:pt x="316991" y="45720"/>
                </a:lnTo>
                <a:lnTo>
                  <a:pt x="303275" y="48768"/>
                </a:lnTo>
                <a:lnTo>
                  <a:pt x="291084" y="51816"/>
                </a:lnTo>
                <a:lnTo>
                  <a:pt x="277368" y="53339"/>
                </a:lnTo>
                <a:lnTo>
                  <a:pt x="272796" y="54863"/>
                </a:lnTo>
                <a:lnTo>
                  <a:pt x="269748" y="54863"/>
                </a:lnTo>
                <a:lnTo>
                  <a:pt x="263651" y="56387"/>
                </a:lnTo>
                <a:lnTo>
                  <a:pt x="249936" y="59436"/>
                </a:lnTo>
                <a:lnTo>
                  <a:pt x="237744" y="62484"/>
                </a:lnTo>
                <a:lnTo>
                  <a:pt x="208787" y="65532"/>
                </a:lnTo>
                <a:lnTo>
                  <a:pt x="195072" y="67056"/>
                </a:lnTo>
                <a:lnTo>
                  <a:pt x="181356" y="70104"/>
                </a:lnTo>
                <a:lnTo>
                  <a:pt x="166115" y="71628"/>
                </a:lnTo>
                <a:lnTo>
                  <a:pt x="152400" y="73151"/>
                </a:lnTo>
                <a:lnTo>
                  <a:pt x="144779" y="73151"/>
                </a:lnTo>
                <a:lnTo>
                  <a:pt x="137160" y="74675"/>
                </a:lnTo>
                <a:lnTo>
                  <a:pt x="123444" y="76200"/>
                </a:lnTo>
                <a:lnTo>
                  <a:pt x="108203" y="76200"/>
                </a:lnTo>
                <a:lnTo>
                  <a:pt x="92963" y="77724"/>
                </a:lnTo>
                <a:lnTo>
                  <a:pt x="62484" y="79248"/>
                </a:lnTo>
                <a:lnTo>
                  <a:pt x="32003" y="80772"/>
                </a:lnTo>
                <a:lnTo>
                  <a:pt x="0" y="80772"/>
                </a:lnTo>
                <a:lnTo>
                  <a:pt x="1524" y="82296"/>
                </a:lnTo>
                <a:close/>
              </a:path>
            </a:pathLst>
          </a:custGeom>
          <a:solidFill>
            <a:srgbClr val="000000"/>
          </a:solidFill>
        </p:spPr>
        <p:txBody>
          <a:bodyPr wrap="square" lIns="0" tIns="0" rIns="0" bIns="0" rtlCol="0">
            <a:noAutofit/>
          </a:bodyPr>
          <a:lstStyle/>
          <a:p>
            <a:endParaRPr sz="1631"/>
          </a:p>
        </p:txBody>
      </p:sp>
      <p:sp>
        <p:nvSpPr>
          <p:cNvPr id="213" name="object 213"/>
          <p:cNvSpPr/>
          <p:nvPr/>
        </p:nvSpPr>
        <p:spPr>
          <a:xfrm>
            <a:off x="4682975" y="2974254"/>
            <a:ext cx="67659" cy="26235"/>
          </a:xfrm>
          <a:custGeom>
            <a:avLst/>
            <a:gdLst/>
            <a:ahLst/>
            <a:cxnLst/>
            <a:rect l="l" t="t" r="r" b="b"/>
            <a:pathLst>
              <a:path w="74675" h="28956">
                <a:moveTo>
                  <a:pt x="73151" y="28956"/>
                </a:moveTo>
                <a:lnTo>
                  <a:pt x="74675" y="27432"/>
                </a:lnTo>
                <a:lnTo>
                  <a:pt x="1524" y="0"/>
                </a:lnTo>
                <a:lnTo>
                  <a:pt x="0" y="1524"/>
                </a:lnTo>
                <a:lnTo>
                  <a:pt x="73151" y="28956"/>
                </a:lnTo>
                <a:close/>
              </a:path>
            </a:pathLst>
          </a:custGeom>
          <a:solidFill>
            <a:srgbClr val="000000"/>
          </a:solidFill>
        </p:spPr>
        <p:txBody>
          <a:bodyPr wrap="square" lIns="0" tIns="0" rIns="0" bIns="0" rtlCol="0">
            <a:noAutofit/>
          </a:bodyPr>
          <a:lstStyle/>
          <a:p>
            <a:endParaRPr sz="1631"/>
          </a:p>
        </p:txBody>
      </p:sp>
      <p:sp>
        <p:nvSpPr>
          <p:cNvPr id="214" name="object 214"/>
          <p:cNvSpPr/>
          <p:nvPr/>
        </p:nvSpPr>
        <p:spPr>
          <a:xfrm>
            <a:off x="4682976" y="2829270"/>
            <a:ext cx="154649" cy="146364"/>
          </a:xfrm>
          <a:custGeom>
            <a:avLst/>
            <a:gdLst/>
            <a:ahLst/>
            <a:cxnLst/>
            <a:rect l="l" t="t" r="r" b="b"/>
            <a:pathLst>
              <a:path w="170687" h="161543">
                <a:moveTo>
                  <a:pt x="12191" y="156971"/>
                </a:moveTo>
                <a:lnTo>
                  <a:pt x="0" y="160019"/>
                </a:lnTo>
                <a:lnTo>
                  <a:pt x="1524" y="161543"/>
                </a:lnTo>
                <a:lnTo>
                  <a:pt x="12191" y="156971"/>
                </a:lnTo>
                <a:close/>
              </a:path>
              <a:path w="170687" h="161543">
                <a:moveTo>
                  <a:pt x="30479" y="147827"/>
                </a:moveTo>
                <a:lnTo>
                  <a:pt x="12191" y="156971"/>
                </a:lnTo>
                <a:lnTo>
                  <a:pt x="30479" y="149351"/>
                </a:lnTo>
                <a:lnTo>
                  <a:pt x="39624" y="144779"/>
                </a:lnTo>
                <a:lnTo>
                  <a:pt x="42672" y="141731"/>
                </a:lnTo>
                <a:lnTo>
                  <a:pt x="48767" y="140207"/>
                </a:lnTo>
                <a:lnTo>
                  <a:pt x="64008" y="131063"/>
                </a:lnTo>
                <a:lnTo>
                  <a:pt x="79248" y="121919"/>
                </a:lnTo>
                <a:lnTo>
                  <a:pt x="92963" y="112775"/>
                </a:lnTo>
                <a:lnTo>
                  <a:pt x="106679" y="103631"/>
                </a:lnTo>
                <a:lnTo>
                  <a:pt x="112775" y="99059"/>
                </a:lnTo>
                <a:lnTo>
                  <a:pt x="114300" y="96011"/>
                </a:lnTo>
                <a:lnTo>
                  <a:pt x="117348" y="94487"/>
                </a:lnTo>
                <a:lnTo>
                  <a:pt x="128015" y="85343"/>
                </a:lnTo>
                <a:lnTo>
                  <a:pt x="129539" y="85343"/>
                </a:lnTo>
                <a:lnTo>
                  <a:pt x="131063" y="82295"/>
                </a:lnTo>
                <a:lnTo>
                  <a:pt x="132587" y="79247"/>
                </a:lnTo>
                <a:lnTo>
                  <a:pt x="137160" y="74675"/>
                </a:lnTo>
                <a:lnTo>
                  <a:pt x="146303" y="64007"/>
                </a:lnTo>
                <a:lnTo>
                  <a:pt x="152400" y="53339"/>
                </a:lnTo>
                <a:lnTo>
                  <a:pt x="153924" y="51815"/>
                </a:lnTo>
                <a:lnTo>
                  <a:pt x="155448" y="48767"/>
                </a:lnTo>
                <a:lnTo>
                  <a:pt x="158496" y="44195"/>
                </a:lnTo>
                <a:lnTo>
                  <a:pt x="163067" y="33527"/>
                </a:lnTo>
                <a:lnTo>
                  <a:pt x="164591" y="27431"/>
                </a:lnTo>
                <a:lnTo>
                  <a:pt x="166115" y="24383"/>
                </a:lnTo>
                <a:lnTo>
                  <a:pt x="166115" y="22859"/>
                </a:lnTo>
                <a:lnTo>
                  <a:pt x="169163" y="10667"/>
                </a:lnTo>
                <a:lnTo>
                  <a:pt x="170687" y="0"/>
                </a:lnTo>
                <a:lnTo>
                  <a:pt x="167639" y="0"/>
                </a:lnTo>
                <a:lnTo>
                  <a:pt x="167639" y="10667"/>
                </a:lnTo>
                <a:lnTo>
                  <a:pt x="164591" y="21335"/>
                </a:lnTo>
                <a:lnTo>
                  <a:pt x="164591" y="24383"/>
                </a:lnTo>
                <a:lnTo>
                  <a:pt x="163067" y="27431"/>
                </a:lnTo>
                <a:lnTo>
                  <a:pt x="161543" y="32003"/>
                </a:lnTo>
                <a:lnTo>
                  <a:pt x="156972" y="42671"/>
                </a:lnTo>
                <a:lnTo>
                  <a:pt x="153924" y="47243"/>
                </a:lnTo>
                <a:lnTo>
                  <a:pt x="152400" y="50291"/>
                </a:lnTo>
                <a:lnTo>
                  <a:pt x="150875" y="53339"/>
                </a:lnTo>
                <a:lnTo>
                  <a:pt x="144779" y="64007"/>
                </a:lnTo>
                <a:lnTo>
                  <a:pt x="137160" y="73151"/>
                </a:lnTo>
                <a:lnTo>
                  <a:pt x="132587" y="77723"/>
                </a:lnTo>
                <a:lnTo>
                  <a:pt x="129539" y="80771"/>
                </a:lnTo>
                <a:lnTo>
                  <a:pt x="128015" y="83819"/>
                </a:lnTo>
                <a:lnTo>
                  <a:pt x="117348" y="92963"/>
                </a:lnTo>
                <a:lnTo>
                  <a:pt x="114300" y="94487"/>
                </a:lnTo>
                <a:lnTo>
                  <a:pt x="111251" y="97535"/>
                </a:lnTo>
                <a:lnTo>
                  <a:pt x="105155" y="102107"/>
                </a:lnTo>
                <a:lnTo>
                  <a:pt x="92963" y="111251"/>
                </a:lnTo>
                <a:lnTo>
                  <a:pt x="79248" y="120395"/>
                </a:lnTo>
                <a:lnTo>
                  <a:pt x="64008" y="129539"/>
                </a:lnTo>
                <a:lnTo>
                  <a:pt x="47243" y="138683"/>
                </a:lnTo>
                <a:lnTo>
                  <a:pt x="42672" y="140207"/>
                </a:lnTo>
                <a:lnTo>
                  <a:pt x="41148" y="141731"/>
                </a:lnTo>
                <a:lnTo>
                  <a:pt x="38100" y="143255"/>
                </a:lnTo>
                <a:lnTo>
                  <a:pt x="30479" y="147827"/>
                </a:lnTo>
                <a:close/>
              </a:path>
            </a:pathLst>
          </a:custGeom>
          <a:solidFill>
            <a:srgbClr val="000000"/>
          </a:solidFill>
        </p:spPr>
        <p:txBody>
          <a:bodyPr wrap="square" lIns="0" tIns="0" rIns="0" bIns="0" rtlCol="0">
            <a:noAutofit/>
          </a:bodyPr>
          <a:lstStyle/>
          <a:p>
            <a:endParaRPr sz="1631"/>
          </a:p>
        </p:txBody>
      </p:sp>
      <p:sp>
        <p:nvSpPr>
          <p:cNvPr id="215" name="object 215"/>
          <p:cNvSpPr/>
          <p:nvPr/>
        </p:nvSpPr>
        <p:spPr>
          <a:xfrm>
            <a:off x="4265972" y="2999109"/>
            <a:ext cx="484662" cy="85609"/>
          </a:xfrm>
          <a:custGeom>
            <a:avLst/>
            <a:gdLst/>
            <a:ahLst/>
            <a:cxnLst/>
            <a:rect l="l" t="t" r="r" b="b"/>
            <a:pathLst>
              <a:path w="534923" h="94487">
                <a:moveTo>
                  <a:pt x="1524" y="94487"/>
                </a:moveTo>
                <a:lnTo>
                  <a:pt x="38100" y="94487"/>
                </a:lnTo>
                <a:lnTo>
                  <a:pt x="45720" y="92963"/>
                </a:lnTo>
                <a:lnTo>
                  <a:pt x="73151" y="92963"/>
                </a:lnTo>
                <a:lnTo>
                  <a:pt x="109727" y="89915"/>
                </a:lnTo>
                <a:lnTo>
                  <a:pt x="126491" y="89915"/>
                </a:lnTo>
                <a:lnTo>
                  <a:pt x="144779" y="88391"/>
                </a:lnTo>
                <a:lnTo>
                  <a:pt x="178308" y="85343"/>
                </a:lnTo>
                <a:lnTo>
                  <a:pt x="195072" y="83819"/>
                </a:lnTo>
                <a:lnTo>
                  <a:pt x="204215" y="82296"/>
                </a:lnTo>
                <a:lnTo>
                  <a:pt x="211836" y="82296"/>
                </a:lnTo>
                <a:lnTo>
                  <a:pt x="220979" y="80772"/>
                </a:lnTo>
                <a:lnTo>
                  <a:pt x="228600" y="79248"/>
                </a:lnTo>
                <a:lnTo>
                  <a:pt x="245363" y="77724"/>
                </a:lnTo>
                <a:lnTo>
                  <a:pt x="278891" y="71627"/>
                </a:lnTo>
                <a:lnTo>
                  <a:pt x="294132" y="70103"/>
                </a:lnTo>
                <a:lnTo>
                  <a:pt x="309372" y="67055"/>
                </a:lnTo>
                <a:lnTo>
                  <a:pt x="339851" y="60960"/>
                </a:lnTo>
                <a:lnTo>
                  <a:pt x="370331" y="53339"/>
                </a:lnTo>
                <a:lnTo>
                  <a:pt x="377951" y="51815"/>
                </a:lnTo>
                <a:lnTo>
                  <a:pt x="380999" y="50291"/>
                </a:lnTo>
                <a:lnTo>
                  <a:pt x="385571" y="50291"/>
                </a:lnTo>
                <a:lnTo>
                  <a:pt x="400811" y="45719"/>
                </a:lnTo>
                <a:lnTo>
                  <a:pt x="428243" y="38100"/>
                </a:lnTo>
                <a:lnTo>
                  <a:pt x="432815" y="36575"/>
                </a:lnTo>
                <a:lnTo>
                  <a:pt x="435863" y="35051"/>
                </a:lnTo>
                <a:lnTo>
                  <a:pt x="443483" y="33527"/>
                </a:lnTo>
                <a:lnTo>
                  <a:pt x="457199" y="28955"/>
                </a:lnTo>
                <a:lnTo>
                  <a:pt x="470915" y="24384"/>
                </a:lnTo>
                <a:lnTo>
                  <a:pt x="477011" y="22860"/>
                </a:lnTo>
                <a:lnTo>
                  <a:pt x="484631" y="19812"/>
                </a:lnTo>
                <a:lnTo>
                  <a:pt x="512063" y="10667"/>
                </a:lnTo>
                <a:lnTo>
                  <a:pt x="534923" y="1524"/>
                </a:lnTo>
                <a:lnTo>
                  <a:pt x="533399" y="0"/>
                </a:lnTo>
                <a:lnTo>
                  <a:pt x="510539" y="9143"/>
                </a:lnTo>
                <a:lnTo>
                  <a:pt x="484631" y="18287"/>
                </a:lnTo>
                <a:lnTo>
                  <a:pt x="477011" y="21336"/>
                </a:lnTo>
                <a:lnTo>
                  <a:pt x="469391" y="22860"/>
                </a:lnTo>
                <a:lnTo>
                  <a:pt x="457199" y="27431"/>
                </a:lnTo>
                <a:lnTo>
                  <a:pt x="441959" y="32003"/>
                </a:lnTo>
                <a:lnTo>
                  <a:pt x="435863" y="33527"/>
                </a:lnTo>
                <a:lnTo>
                  <a:pt x="431291" y="35051"/>
                </a:lnTo>
                <a:lnTo>
                  <a:pt x="428243" y="36575"/>
                </a:lnTo>
                <a:lnTo>
                  <a:pt x="400811" y="44196"/>
                </a:lnTo>
                <a:lnTo>
                  <a:pt x="385571" y="48767"/>
                </a:lnTo>
                <a:lnTo>
                  <a:pt x="380999" y="48767"/>
                </a:lnTo>
                <a:lnTo>
                  <a:pt x="377951" y="50291"/>
                </a:lnTo>
                <a:lnTo>
                  <a:pt x="370331" y="51815"/>
                </a:lnTo>
                <a:lnTo>
                  <a:pt x="339851" y="59436"/>
                </a:lnTo>
                <a:lnTo>
                  <a:pt x="309372" y="65531"/>
                </a:lnTo>
                <a:lnTo>
                  <a:pt x="294132" y="67055"/>
                </a:lnTo>
                <a:lnTo>
                  <a:pt x="277368" y="70103"/>
                </a:lnTo>
                <a:lnTo>
                  <a:pt x="245363" y="76200"/>
                </a:lnTo>
                <a:lnTo>
                  <a:pt x="228600" y="77724"/>
                </a:lnTo>
                <a:lnTo>
                  <a:pt x="220979" y="79248"/>
                </a:lnTo>
                <a:lnTo>
                  <a:pt x="211836" y="80772"/>
                </a:lnTo>
                <a:lnTo>
                  <a:pt x="204215" y="80772"/>
                </a:lnTo>
                <a:lnTo>
                  <a:pt x="195072" y="82296"/>
                </a:lnTo>
                <a:lnTo>
                  <a:pt x="178308" y="83819"/>
                </a:lnTo>
                <a:lnTo>
                  <a:pt x="144779" y="86867"/>
                </a:lnTo>
                <a:lnTo>
                  <a:pt x="126491" y="88391"/>
                </a:lnTo>
                <a:lnTo>
                  <a:pt x="109727" y="88391"/>
                </a:lnTo>
                <a:lnTo>
                  <a:pt x="73151" y="91439"/>
                </a:lnTo>
                <a:lnTo>
                  <a:pt x="45720" y="91439"/>
                </a:lnTo>
                <a:lnTo>
                  <a:pt x="38100" y="92963"/>
                </a:lnTo>
                <a:lnTo>
                  <a:pt x="0" y="92963"/>
                </a:lnTo>
                <a:lnTo>
                  <a:pt x="1524" y="94487"/>
                </a:lnTo>
                <a:close/>
              </a:path>
            </a:pathLst>
          </a:custGeom>
          <a:solidFill>
            <a:srgbClr val="000000"/>
          </a:solidFill>
        </p:spPr>
        <p:txBody>
          <a:bodyPr wrap="square" lIns="0" tIns="0" rIns="0" bIns="0" rtlCol="0">
            <a:noAutofit/>
          </a:bodyPr>
          <a:lstStyle/>
          <a:p>
            <a:endParaRPr sz="1631"/>
          </a:p>
        </p:txBody>
      </p:sp>
      <p:sp>
        <p:nvSpPr>
          <p:cNvPr id="216" name="object 216"/>
          <p:cNvSpPr/>
          <p:nvPr/>
        </p:nvSpPr>
        <p:spPr>
          <a:xfrm>
            <a:off x="4749253" y="2829270"/>
            <a:ext cx="172601" cy="171219"/>
          </a:xfrm>
          <a:custGeom>
            <a:avLst/>
            <a:gdLst/>
            <a:ahLst/>
            <a:cxnLst/>
            <a:rect l="l" t="t" r="r" b="b"/>
            <a:pathLst>
              <a:path w="190500" h="188975">
                <a:moveTo>
                  <a:pt x="1524" y="188975"/>
                </a:moveTo>
                <a:lnTo>
                  <a:pt x="4572" y="185927"/>
                </a:lnTo>
                <a:lnTo>
                  <a:pt x="27432" y="175259"/>
                </a:lnTo>
                <a:lnTo>
                  <a:pt x="36575" y="170687"/>
                </a:lnTo>
                <a:lnTo>
                  <a:pt x="47244" y="166115"/>
                </a:lnTo>
                <a:lnTo>
                  <a:pt x="56387" y="160019"/>
                </a:lnTo>
                <a:lnTo>
                  <a:pt x="62484" y="156971"/>
                </a:lnTo>
                <a:lnTo>
                  <a:pt x="67056" y="155447"/>
                </a:lnTo>
                <a:lnTo>
                  <a:pt x="85344" y="144779"/>
                </a:lnTo>
                <a:lnTo>
                  <a:pt x="92963" y="138683"/>
                </a:lnTo>
                <a:lnTo>
                  <a:pt x="102108" y="134111"/>
                </a:lnTo>
                <a:lnTo>
                  <a:pt x="117348" y="123443"/>
                </a:lnTo>
                <a:lnTo>
                  <a:pt x="131063" y="111251"/>
                </a:lnTo>
                <a:lnTo>
                  <a:pt x="137160" y="105155"/>
                </a:lnTo>
                <a:lnTo>
                  <a:pt x="143256" y="100583"/>
                </a:lnTo>
                <a:lnTo>
                  <a:pt x="153924" y="88391"/>
                </a:lnTo>
                <a:lnTo>
                  <a:pt x="163067" y="76199"/>
                </a:lnTo>
                <a:lnTo>
                  <a:pt x="167639" y="70103"/>
                </a:lnTo>
                <a:lnTo>
                  <a:pt x="170687" y="64007"/>
                </a:lnTo>
                <a:lnTo>
                  <a:pt x="175260" y="57911"/>
                </a:lnTo>
                <a:lnTo>
                  <a:pt x="178308" y="51815"/>
                </a:lnTo>
                <a:lnTo>
                  <a:pt x="179832" y="45719"/>
                </a:lnTo>
                <a:lnTo>
                  <a:pt x="182879" y="39623"/>
                </a:lnTo>
                <a:lnTo>
                  <a:pt x="184403" y="32003"/>
                </a:lnTo>
                <a:lnTo>
                  <a:pt x="185927" y="28955"/>
                </a:lnTo>
                <a:lnTo>
                  <a:pt x="187451" y="25907"/>
                </a:lnTo>
                <a:lnTo>
                  <a:pt x="188975" y="13715"/>
                </a:lnTo>
                <a:lnTo>
                  <a:pt x="190500" y="0"/>
                </a:lnTo>
                <a:lnTo>
                  <a:pt x="188975" y="0"/>
                </a:lnTo>
                <a:lnTo>
                  <a:pt x="187451" y="13715"/>
                </a:lnTo>
                <a:lnTo>
                  <a:pt x="185927" y="25907"/>
                </a:lnTo>
                <a:lnTo>
                  <a:pt x="184403" y="28955"/>
                </a:lnTo>
                <a:lnTo>
                  <a:pt x="182879" y="32003"/>
                </a:lnTo>
                <a:lnTo>
                  <a:pt x="181356" y="38099"/>
                </a:lnTo>
                <a:lnTo>
                  <a:pt x="178308" y="44195"/>
                </a:lnTo>
                <a:lnTo>
                  <a:pt x="176784" y="50291"/>
                </a:lnTo>
                <a:lnTo>
                  <a:pt x="173736" y="56387"/>
                </a:lnTo>
                <a:lnTo>
                  <a:pt x="170687" y="62483"/>
                </a:lnTo>
                <a:lnTo>
                  <a:pt x="166115" y="68579"/>
                </a:lnTo>
                <a:lnTo>
                  <a:pt x="161544" y="74675"/>
                </a:lnTo>
                <a:lnTo>
                  <a:pt x="152400" y="86867"/>
                </a:lnTo>
                <a:lnTo>
                  <a:pt x="141732" y="99059"/>
                </a:lnTo>
                <a:lnTo>
                  <a:pt x="135636" y="105155"/>
                </a:lnTo>
                <a:lnTo>
                  <a:pt x="129539" y="109727"/>
                </a:lnTo>
                <a:lnTo>
                  <a:pt x="115824" y="121919"/>
                </a:lnTo>
                <a:lnTo>
                  <a:pt x="100584" y="132587"/>
                </a:lnTo>
                <a:lnTo>
                  <a:pt x="92963" y="137159"/>
                </a:lnTo>
                <a:lnTo>
                  <a:pt x="83820" y="143255"/>
                </a:lnTo>
                <a:lnTo>
                  <a:pt x="67056" y="153923"/>
                </a:lnTo>
                <a:lnTo>
                  <a:pt x="60960" y="156971"/>
                </a:lnTo>
                <a:lnTo>
                  <a:pt x="56387" y="158495"/>
                </a:lnTo>
                <a:lnTo>
                  <a:pt x="47244" y="164591"/>
                </a:lnTo>
                <a:lnTo>
                  <a:pt x="36575" y="169163"/>
                </a:lnTo>
                <a:lnTo>
                  <a:pt x="25908" y="175259"/>
                </a:lnTo>
                <a:lnTo>
                  <a:pt x="4572" y="184403"/>
                </a:lnTo>
                <a:lnTo>
                  <a:pt x="0" y="187451"/>
                </a:lnTo>
                <a:lnTo>
                  <a:pt x="1524" y="188975"/>
                </a:lnTo>
                <a:close/>
              </a:path>
            </a:pathLst>
          </a:custGeom>
          <a:solidFill>
            <a:srgbClr val="000000"/>
          </a:solidFill>
        </p:spPr>
        <p:txBody>
          <a:bodyPr wrap="square" lIns="0" tIns="0" rIns="0" bIns="0" rtlCol="0">
            <a:noAutofit/>
          </a:bodyPr>
          <a:lstStyle/>
          <a:p>
            <a:endParaRPr sz="1631"/>
          </a:p>
        </p:txBody>
      </p:sp>
      <p:sp>
        <p:nvSpPr>
          <p:cNvPr id="217" name="object 217"/>
          <p:cNvSpPr/>
          <p:nvPr/>
        </p:nvSpPr>
        <p:spPr>
          <a:xfrm>
            <a:off x="4623601" y="2953542"/>
            <a:ext cx="60755" cy="22093"/>
          </a:xfrm>
          <a:custGeom>
            <a:avLst/>
            <a:gdLst/>
            <a:ahLst/>
            <a:cxnLst/>
            <a:rect l="l" t="t" r="r" b="b"/>
            <a:pathLst>
              <a:path w="67056" h="24384">
                <a:moveTo>
                  <a:pt x="0" y="0"/>
                </a:moveTo>
                <a:lnTo>
                  <a:pt x="0" y="1524"/>
                </a:lnTo>
                <a:lnTo>
                  <a:pt x="65532" y="24384"/>
                </a:lnTo>
                <a:lnTo>
                  <a:pt x="67056" y="22860"/>
                </a:lnTo>
                <a:lnTo>
                  <a:pt x="0" y="0"/>
                </a:lnTo>
                <a:close/>
              </a:path>
            </a:pathLst>
          </a:custGeom>
          <a:solidFill>
            <a:srgbClr val="000000"/>
          </a:solidFill>
        </p:spPr>
        <p:txBody>
          <a:bodyPr wrap="square" lIns="0" tIns="0" rIns="0" bIns="0" rtlCol="0">
            <a:noAutofit/>
          </a:bodyPr>
          <a:lstStyle/>
          <a:p>
            <a:endParaRPr sz="1631"/>
          </a:p>
        </p:txBody>
      </p:sp>
      <p:sp>
        <p:nvSpPr>
          <p:cNvPr id="218" name="object 218"/>
          <p:cNvSpPr/>
          <p:nvPr/>
        </p:nvSpPr>
        <p:spPr>
          <a:xfrm>
            <a:off x="4623600" y="2829270"/>
            <a:ext cx="133938" cy="125652"/>
          </a:xfrm>
          <a:custGeom>
            <a:avLst/>
            <a:gdLst/>
            <a:ahLst/>
            <a:cxnLst/>
            <a:rect l="l" t="t" r="r" b="b"/>
            <a:pathLst>
              <a:path w="147828" h="138683">
                <a:moveTo>
                  <a:pt x="0" y="137159"/>
                </a:moveTo>
                <a:lnTo>
                  <a:pt x="0" y="138683"/>
                </a:lnTo>
                <a:lnTo>
                  <a:pt x="16763" y="131063"/>
                </a:lnTo>
                <a:lnTo>
                  <a:pt x="24384" y="128015"/>
                </a:lnTo>
                <a:lnTo>
                  <a:pt x="33528" y="123443"/>
                </a:lnTo>
                <a:lnTo>
                  <a:pt x="47244" y="115823"/>
                </a:lnTo>
                <a:lnTo>
                  <a:pt x="54863" y="111251"/>
                </a:lnTo>
                <a:lnTo>
                  <a:pt x="62484" y="108203"/>
                </a:lnTo>
                <a:lnTo>
                  <a:pt x="74675" y="99059"/>
                </a:lnTo>
                <a:lnTo>
                  <a:pt x="77724" y="97535"/>
                </a:lnTo>
                <a:lnTo>
                  <a:pt x="80772" y="96011"/>
                </a:lnTo>
                <a:lnTo>
                  <a:pt x="86868" y="91439"/>
                </a:lnTo>
                <a:lnTo>
                  <a:pt x="97536" y="82295"/>
                </a:lnTo>
                <a:lnTo>
                  <a:pt x="102108" y="79247"/>
                </a:lnTo>
                <a:lnTo>
                  <a:pt x="106680" y="74675"/>
                </a:lnTo>
                <a:lnTo>
                  <a:pt x="115824" y="65531"/>
                </a:lnTo>
                <a:lnTo>
                  <a:pt x="118872" y="60959"/>
                </a:lnTo>
                <a:lnTo>
                  <a:pt x="123444" y="56387"/>
                </a:lnTo>
                <a:lnTo>
                  <a:pt x="126492" y="51815"/>
                </a:lnTo>
                <a:lnTo>
                  <a:pt x="129540" y="47243"/>
                </a:lnTo>
                <a:lnTo>
                  <a:pt x="135636" y="38099"/>
                </a:lnTo>
                <a:lnTo>
                  <a:pt x="140208" y="28955"/>
                </a:lnTo>
                <a:lnTo>
                  <a:pt x="143256" y="19811"/>
                </a:lnTo>
                <a:lnTo>
                  <a:pt x="144780" y="15239"/>
                </a:lnTo>
                <a:lnTo>
                  <a:pt x="144780" y="12191"/>
                </a:lnTo>
                <a:lnTo>
                  <a:pt x="146304" y="9143"/>
                </a:lnTo>
                <a:lnTo>
                  <a:pt x="147828" y="0"/>
                </a:lnTo>
                <a:lnTo>
                  <a:pt x="146304" y="0"/>
                </a:lnTo>
                <a:lnTo>
                  <a:pt x="144780" y="9143"/>
                </a:lnTo>
                <a:lnTo>
                  <a:pt x="143256" y="12191"/>
                </a:lnTo>
                <a:lnTo>
                  <a:pt x="143256" y="13715"/>
                </a:lnTo>
                <a:lnTo>
                  <a:pt x="141732" y="19811"/>
                </a:lnTo>
                <a:lnTo>
                  <a:pt x="138684" y="28955"/>
                </a:lnTo>
                <a:lnTo>
                  <a:pt x="134112" y="38099"/>
                </a:lnTo>
                <a:lnTo>
                  <a:pt x="128016" y="47243"/>
                </a:lnTo>
                <a:lnTo>
                  <a:pt x="124968" y="51815"/>
                </a:lnTo>
                <a:lnTo>
                  <a:pt x="121920" y="56387"/>
                </a:lnTo>
                <a:lnTo>
                  <a:pt x="118872" y="59435"/>
                </a:lnTo>
                <a:lnTo>
                  <a:pt x="114300" y="64007"/>
                </a:lnTo>
                <a:lnTo>
                  <a:pt x="106680" y="73151"/>
                </a:lnTo>
                <a:lnTo>
                  <a:pt x="100584" y="77723"/>
                </a:lnTo>
                <a:lnTo>
                  <a:pt x="96012" y="82295"/>
                </a:lnTo>
                <a:lnTo>
                  <a:pt x="85344" y="89915"/>
                </a:lnTo>
                <a:lnTo>
                  <a:pt x="79248" y="94487"/>
                </a:lnTo>
                <a:lnTo>
                  <a:pt x="76200" y="96011"/>
                </a:lnTo>
                <a:lnTo>
                  <a:pt x="73151" y="97535"/>
                </a:lnTo>
                <a:lnTo>
                  <a:pt x="60960" y="106679"/>
                </a:lnTo>
                <a:lnTo>
                  <a:pt x="53340" y="109727"/>
                </a:lnTo>
                <a:lnTo>
                  <a:pt x="47244" y="114299"/>
                </a:lnTo>
                <a:lnTo>
                  <a:pt x="32004" y="121919"/>
                </a:lnTo>
                <a:lnTo>
                  <a:pt x="24384" y="126491"/>
                </a:lnTo>
                <a:lnTo>
                  <a:pt x="16763" y="129539"/>
                </a:lnTo>
                <a:lnTo>
                  <a:pt x="0" y="137159"/>
                </a:lnTo>
                <a:close/>
              </a:path>
            </a:pathLst>
          </a:custGeom>
          <a:solidFill>
            <a:srgbClr val="000000"/>
          </a:solidFill>
        </p:spPr>
        <p:txBody>
          <a:bodyPr wrap="square" lIns="0" tIns="0" rIns="0" bIns="0" rtlCol="0">
            <a:noAutofit/>
          </a:bodyPr>
          <a:lstStyle/>
          <a:p>
            <a:endParaRPr sz="1631"/>
          </a:p>
        </p:txBody>
      </p:sp>
      <p:sp>
        <p:nvSpPr>
          <p:cNvPr id="219" name="object 219"/>
          <p:cNvSpPr/>
          <p:nvPr/>
        </p:nvSpPr>
        <p:spPr>
          <a:xfrm>
            <a:off x="4587700" y="2829960"/>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220" name="object 220"/>
          <p:cNvSpPr/>
          <p:nvPr/>
        </p:nvSpPr>
        <p:spPr>
          <a:xfrm>
            <a:off x="3695700" y="2829960"/>
            <a:ext cx="77324" cy="0"/>
          </a:xfrm>
          <a:custGeom>
            <a:avLst/>
            <a:gdLst/>
            <a:ahLst/>
            <a:cxnLst/>
            <a:rect l="l" t="t" r="r" b="b"/>
            <a:pathLst>
              <a:path w="85343">
                <a:moveTo>
                  <a:pt x="0" y="0"/>
                </a:moveTo>
                <a:lnTo>
                  <a:pt x="85343" y="0"/>
                </a:lnTo>
              </a:path>
            </a:pathLst>
          </a:custGeom>
          <a:ln w="2794">
            <a:solidFill>
              <a:srgbClr val="000000"/>
            </a:solidFill>
          </a:ln>
        </p:spPr>
        <p:txBody>
          <a:bodyPr wrap="square" lIns="0" tIns="0" rIns="0" bIns="0" rtlCol="0">
            <a:noAutofit/>
          </a:bodyPr>
          <a:lstStyle/>
          <a:p>
            <a:endParaRPr sz="1631"/>
          </a:p>
        </p:txBody>
      </p:sp>
      <p:sp>
        <p:nvSpPr>
          <p:cNvPr id="221" name="object 221"/>
          <p:cNvSpPr/>
          <p:nvPr/>
        </p:nvSpPr>
        <p:spPr>
          <a:xfrm>
            <a:off x="4265972" y="2977821"/>
            <a:ext cx="1381" cy="35671"/>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sz="1631"/>
          </a:p>
        </p:txBody>
      </p:sp>
      <p:sp>
        <p:nvSpPr>
          <p:cNvPr id="222" name="object 222"/>
          <p:cNvSpPr/>
          <p:nvPr/>
        </p:nvSpPr>
        <p:spPr>
          <a:xfrm>
            <a:off x="4265972" y="3048242"/>
            <a:ext cx="1381" cy="35671"/>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sz="1631"/>
          </a:p>
        </p:txBody>
      </p:sp>
      <p:sp>
        <p:nvSpPr>
          <p:cNvPr id="223" name="object 223"/>
          <p:cNvSpPr/>
          <p:nvPr/>
        </p:nvSpPr>
        <p:spPr>
          <a:xfrm>
            <a:off x="4265972" y="3013722"/>
            <a:ext cx="1381" cy="34290"/>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sz="1631"/>
          </a:p>
        </p:txBody>
      </p:sp>
      <p:sp>
        <p:nvSpPr>
          <p:cNvPr id="224" name="object 224"/>
          <p:cNvSpPr/>
          <p:nvPr/>
        </p:nvSpPr>
        <p:spPr>
          <a:xfrm>
            <a:off x="4265972" y="2944682"/>
            <a:ext cx="1381" cy="32909"/>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sz="1631"/>
          </a:p>
        </p:txBody>
      </p:sp>
      <p:sp>
        <p:nvSpPr>
          <p:cNvPr id="225" name="object 225"/>
          <p:cNvSpPr/>
          <p:nvPr/>
        </p:nvSpPr>
        <p:spPr>
          <a:xfrm>
            <a:off x="4265972" y="2907975"/>
            <a:ext cx="226452" cy="37282"/>
          </a:xfrm>
          <a:custGeom>
            <a:avLst/>
            <a:gdLst/>
            <a:ahLst/>
            <a:cxnLst/>
            <a:rect l="l" t="t" r="r" b="b"/>
            <a:pathLst>
              <a:path w="249936" h="41148">
                <a:moveTo>
                  <a:pt x="1524" y="41148"/>
                </a:moveTo>
                <a:lnTo>
                  <a:pt x="18287" y="41148"/>
                </a:lnTo>
                <a:lnTo>
                  <a:pt x="36575" y="39624"/>
                </a:lnTo>
                <a:lnTo>
                  <a:pt x="53339" y="39624"/>
                </a:lnTo>
                <a:lnTo>
                  <a:pt x="70103" y="38100"/>
                </a:lnTo>
                <a:lnTo>
                  <a:pt x="86868" y="36575"/>
                </a:lnTo>
                <a:lnTo>
                  <a:pt x="103632" y="35051"/>
                </a:lnTo>
                <a:lnTo>
                  <a:pt x="118872" y="33527"/>
                </a:lnTo>
                <a:lnTo>
                  <a:pt x="128015" y="32003"/>
                </a:lnTo>
                <a:lnTo>
                  <a:pt x="135636" y="30480"/>
                </a:lnTo>
                <a:lnTo>
                  <a:pt x="150875" y="27432"/>
                </a:lnTo>
                <a:lnTo>
                  <a:pt x="166115" y="24384"/>
                </a:lnTo>
                <a:lnTo>
                  <a:pt x="172212" y="22860"/>
                </a:lnTo>
                <a:lnTo>
                  <a:pt x="179832" y="21336"/>
                </a:lnTo>
                <a:lnTo>
                  <a:pt x="187451" y="19812"/>
                </a:lnTo>
                <a:lnTo>
                  <a:pt x="195072" y="18287"/>
                </a:lnTo>
                <a:lnTo>
                  <a:pt x="208787" y="13715"/>
                </a:lnTo>
                <a:lnTo>
                  <a:pt x="224027" y="10668"/>
                </a:lnTo>
                <a:lnTo>
                  <a:pt x="236220" y="6096"/>
                </a:lnTo>
                <a:lnTo>
                  <a:pt x="249936" y="1524"/>
                </a:lnTo>
                <a:lnTo>
                  <a:pt x="249936" y="0"/>
                </a:lnTo>
                <a:lnTo>
                  <a:pt x="236220" y="4572"/>
                </a:lnTo>
                <a:lnTo>
                  <a:pt x="222503" y="9144"/>
                </a:lnTo>
                <a:lnTo>
                  <a:pt x="208787" y="12191"/>
                </a:lnTo>
                <a:lnTo>
                  <a:pt x="195072" y="16763"/>
                </a:lnTo>
                <a:lnTo>
                  <a:pt x="187451" y="18287"/>
                </a:lnTo>
                <a:lnTo>
                  <a:pt x="179832" y="19812"/>
                </a:lnTo>
                <a:lnTo>
                  <a:pt x="172212" y="21336"/>
                </a:lnTo>
                <a:lnTo>
                  <a:pt x="166115" y="22860"/>
                </a:lnTo>
                <a:lnTo>
                  <a:pt x="150875" y="25908"/>
                </a:lnTo>
                <a:lnTo>
                  <a:pt x="135636" y="28956"/>
                </a:lnTo>
                <a:lnTo>
                  <a:pt x="126491" y="30480"/>
                </a:lnTo>
                <a:lnTo>
                  <a:pt x="118872" y="32003"/>
                </a:lnTo>
                <a:lnTo>
                  <a:pt x="103632" y="33527"/>
                </a:lnTo>
                <a:lnTo>
                  <a:pt x="86868" y="35051"/>
                </a:lnTo>
                <a:lnTo>
                  <a:pt x="70103" y="36575"/>
                </a:lnTo>
                <a:lnTo>
                  <a:pt x="53339" y="38100"/>
                </a:lnTo>
                <a:lnTo>
                  <a:pt x="36575" y="38100"/>
                </a:lnTo>
                <a:lnTo>
                  <a:pt x="18287" y="39624"/>
                </a:lnTo>
                <a:lnTo>
                  <a:pt x="0" y="39624"/>
                </a:lnTo>
                <a:lnTo>
                  <a:pt x="1524" y="41148"/>
                </a:lnTo>
                <a:close/>
              </a:path>
            </a:pathLst>
          </a:custGeom>
          <a:solidFill>
            <a:srgbClr val="000000"/>
          </a:solidFill>
        </p:spPr>
        <p:txBody>
          <a:bodyPr wrap="square" lIns="0" tIns="0" rIns="0" bIns="0" rtlCol="0">
            <a:noAutofit/>
          </a:bodyPr>
          <a:lstStyle/>
          <a:p>
            <a:endParaRPr sz="1631"/>
          </a:p>
        </p:txBody>
      </p:sp>
      <p:sp>
        <p:nvSpPr>
          <p:cNvPr id="226" name="object 226"/>
          <p:cNvSpPr/>
          <p:nvPr/>
        </p:nvSpPr>
        <p:spPr>
          <a:xfrm>
            <a:off x="4492424" y="2907975"/>
            <a:ext cx="63516" cy="23474"/>
          </a:xfrm>
          <a:custGeom>
            <a:avLst/>
            <a:gdLst/>
            <a:ahLst/>
            <a:cxnLst/>
            <a:rect l="l" t="t" r="r" b="b"/>
            <a:pathLst>
              <a:path w="70103" h="25908">
                <a:moveTo>
                  <a:pt x="70103" y="25908"/>
                </a:moveTo>
                <a:lnTo>
                  <a:pt x="70103" y="24384"/>
                </a:lnTo>
                <a:lnTo>
                  <a:pt x="0" y="0"/>
                </a:lnTo>
                <a:lnTo>
                  <a:pt x="0" y="1524"/>
                </a:lnTo>
                <a:lnTo>
                  <a:pt x="70103" y="25908"/>
                </a:lnTo>
                <a:close/>
              </a:path>
            </a:pathLst>
          </a:custGeom>
          <a:solidFill>
            <a:srgbClr val="000000"/>
          </a:solidFill>
        </p:spPr>
        <p:txBody>
          <a:bodyPr wrap="square" lIns="0" tIns="0" rIns="0" bIns="0" rtlCol="0">
            <a:noAutofit/>
          </a:bodyPr>
          <a:lstStyle/>
          <a:p>
            <a:endParaRPr sz="1631"/>
          </a:p>
        </p:txBody>
      </p:sp>
      <p:sp>
        <p:nvSpPr>
          <p:cNvPr id="227" name="object 227"/>
          <p:cNvSpPr/>
          <p:nvPr/>
        </p:nvSpPr>
        <p:spPr>
          <a:xfrm>
            <a:off x="4757538" y="2829960"/>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228" name="object 228"/>
          <p:cNvSpPr/>
          <p:nvPr/>
        </p:nvSpPr>
        <p:spPr>
          <a:xfrm>
            <a:off x="3800641" y="3008774"/>
            <a:ext cx="466711" cy="75944"/>
          </a:xfrm>
          <a:custGeom>
            <a:avLst/>
            <a:gdLst/>
            <a:ahLst/>
            <a:cxnLst/>
            <a:rect l="l" t="t" r="r" b="b"/>
            <a:pathLst>
              <a:path w="515111" h="83820">
                <a:moveTo>
                  <a:pt x="515111" y="82296"/>
                </a:moveTo>
                <a:lnTo>
                  <a:pt x="473963" y="82296"/>
                </a:lnTo>
                <a:lnTo>
                  <a:pt x="435863" y="80772"/>
                </a:lnTo>
                <a:lnTo>
                  <a:pt x="400811" y="79248"/>
                </a:lnTo>
                <a:lnTo>
                  <a:pt x="365759" y="76200"/>
                </a:lnTo>
                <a:lnTo>
                  <a:pt x="330707" y="73151"/>
                </a:lnTo>
                <a:lnTo>
                  <a:pt x="295656" y="70104"/>
                </a:lnTo>
                <a:lnTo>
                  <a:pt x="263652" y="65532"/>
                </a:lnTo>
                <a:lnTo>
                  <a:pt x="231648" y="60960"/>
                </a:lnTo>
                <a:lnTo>
                  <a:pt x="198119" y="54863"/>
                </a:lnTo>
                <a:lnTo>
                  <a:pt x="167640" y="48768"/>
                </a:lnTo>
                <a:lnTo>
                  <a:pt x="138684" y="42672"/>
                </a:lnTo>
                <a:lnTo>
                  <a:pt x="109728" y="35051"/>
                </a:lnTo>
                <a:lnTo>
                  <a:pt x="80772" y="27432"/>
                </a:lnTo>
                <a:lnTo>
                  <a:pt x="53340" y="18287"/>
                </a:lnTo>
                <a:lnTo>
                  <a:pt x="25907" y="9144"/>
                </a:lnTo>
                <a:lnTo>
                  <a:pt x="0" y="0"/>
                </a:lnTo>
                <a:lnTo>
                  <a:pt x="0" y="1524"/>
                </a:lnTo>
                <a:lnTo>
                  <a:pt x="25907" y="10668"/>
                </a:lnTo>
                <a:lnTo>
                  <a:pt x="53340" y="19812"/>
                </a:lnTo>
                <a:lnTo>
                  <a:pt x="80772" y="28956"/>
                </a:lnTo>
                <a:lnTo>
                  <a:pt x="109728" y="36575"/>
                </a:lnTo>
                <a:lnTo>
                  <a:pt x="138684" y="44196"/>
                </a:lnTo>
                <a:lnTo>
                  <a:pt x="167640" y="50292"/>
                </a:lnTo>
                <a:lnTo>
                  <a:pt x="198119" y="56387"/>
                </a:lnTo>
                <a:lnTo>
                  <a:pt x="230124" y="62484"/>
                </a:lnTo>
                <a:lnTo>
                  <a:pt x="262128" y="67056"/>
                </a:lnTo>
                <a:lnTo>
                  <a:pt x="295656" y="71628"/>
                </a:lnTo>
                <a:lnTo>
                  <a:pt x="330707" y="74675"/>
                </a:lnTo>
                <a:lnTo>
                  <a:pt x="364235" y="77724"/>
                </a:lnTo>
                <a:lnTo>
                  <a:pt x="400811" y="80772"/>
                </a:lnTo>
                <a:lnTo>
                  <a:pt x="435863" y="82296"/>
                </a:lnTo>
                <a:lnTo>
                  <a:pt x="473963" y="83820"/>
                </a:lnTo>
                <a:lnTo>
                  <a:pt x="512063" y="83820"/>
                </a:lnTo>
                <a:lnTo>
                  <a:pt x="515111" y="82296"/>
                </a:lnTo>
                <a:close/>
              </a:path>
            </a:pathLst>
          </a:custGeom>
          <a:solidFill>
            <a:srgbClr val="000000"/>
          </a:solidFill>
        </p:spPr>
        <p:txBody>
          <a:bodyPr wrap="square" lIns="0" tIns="0" rIns="0" bIns="0" rtlCol="0">
            <a:noAutofit/>
          </a:bodyPr>
          <a:lstStyle/>
          <a:p>
            <a:endParaRPr sz="1631"/>
          </a:p>
        </p:txBody>
      </p:sp>
      <p:sp>
        <p:nvSpPr>
          <p:cNvPr id="229" name="object 229"/>
          <p:cNvSpPr/>
          <p:nvPr/>
        </p:nvSpPr>
        <p:spPr>
          <a:xfrm>
            <a:off x="3694318" y="2677381"/>
            <a:ext cx="146365" cy="151888"/>
          </a:xfrm>
          <a:custGeom>
            <a:avLst/>
            <a:gdLst/>
            <a:ahLst/>
            <a:cxnLst/>
            <a:rect l="l" t="t" r="r" b="b"/>
            <a:pathLst>
              <a:path w="161544" h="167639">
                <a:moveTo>
                  <a:pt x="0" y="167639"/>
                </a:moveTo>
                <a:lnTo>
                  <a:pt x="1523" y="167639"/>
                </a:lnTo>
                <a:lnTo>
                  <a:pt x="3047" y="155447"/>
                </a:lnTo>
                <a:lnTo>
                  <a:pt x="3047" y="153923"/>
                </a:lnTo>
                <a:lnTo>
                  <a:pt x="7619" y="135635"/>
                </a:lnTo>
                <a:lnTo>
                  <a:pt x="9143" y="126491"/>
                </a:lnTo>
                <a:lnTo>
                  <a:pt x="13715" y="115823"/>
                </a:lnTo>
                <a:lnTo>
                  <a:pt x="18287" y="106679"/>
                </a:lnTo>
                <a:lnTo>
                  <a:pt x="24383" y="99059"/>
                </a:lnTo>
                <a:lnTo>
                  <a:pt x="30479" y="89915"/>
                </a:lnTo>
                <a:lnTo>
                  <a:pt x="38100" y="80771"/>
                </a:lnTo>
                <a:lnTo>
                  <a:pt x="47243" y="71627"/>
                </a:lnTo>
                <a:lnTo>
                  <a:pt x="56387" y="64007"/>
                </a:lnTo>
                <a:lnTo>
                  <a:pt x="65531" y="54863"/>
                </a:lnTo>
                <a:lnTo>
                  <a:pt x="77723" y="47243"/>
                </a:lnTo>
                <a:lnTo>
                  <a:pt x="88391" y="39623"/>
                </a:lnTo>
                <a:lnTo>
                  <a:pt x="102107" y="32003"/>
                </a:lnTo>
                <a:lnTo>
                  <a:pt x="115823" y="24383"/>
                </a:lnTo>
                <a:lnTo>
                  <a:pt x="129539" y="16763"/>
                </a:lnTo>
                <a:lnTo>
                  <a:pt x="144779" y="9143"/>
                </a:lnTo>
                <a:lnTo>
                  <a:pt x="161544" y="1523"/>
                </a:lnTo>
                <a:lnTo>
                  <a:pt x="161544" y="0"/>
                </a:lnTo>
                <a:lnTo>
                  <a:pt x="144779" y="7619"/>
                </a:lnTo>
                <a:lnTo>
                  <a:pt x="129539" y="15239"/>
                </a:lnTo>
                <a:lnTo>
                  <a:pt x="114300" y="22859"/>
                </a:lnTo>
                <a:lnTo>
                  <a:pt x="100583" y="30479"/>
                </a:lnTo>
                <a:lnTo>
                  <a:pt x="88391" y="38100"/>
                </a:lnTo>
                <a:lnTo>
                  <a:pt x="76200" y="45719"/>
                </a:lnTo>
                <a:lnTo>
                  <a:pt x="65531" y="53339"/>
                </a:lnTo>
                <a:lnTo>
                  <a:pt x="54863" y="62483"/>
                </a:lnTo>
                <a:lnTo>
                  <a:pt x="45719" y="70103"/>
                </a:lnTo>
                <a:lnTo>
                  <a:pt x="38100" y="79247"/>
                </a:lnTo>
                <a:lnTo>
                  <a:pt x="30479" y="88391"/>
                </a:lnTo>
                <a:lnTo>
                  <a:pt x="22859" y="97535"/>
                </a:lnTo>
                <a:lnTo>
                  <a:pt x="16763" y="106679"/>
                </a:lnTo>
                <a:lnTo>
                  <a:pt x="12191" y="115823"/>
                </a:lnTo>
                <a:lnTo>
                  <a:pt x="7619" y="124967"/>
                </a:lnTo>
                <a:lnTo>
                  <a:pt x="6095" y="135635"/>
                </a:lnTo>
                <a:lnTo>
                  <a:pt x="1523" y="153923"/>
                </a:lnTo>
                <a:lnTo>
                  <a:pt x="1523" y="155447"/>
                </a:lnTo>
                <a:lnTo>
                  <a:pt x="0" y="167639"/>
                </a:lnTo>
                <a:close/>
              </a:path>
            </a:pathLst>
          </a:custGeom>
          <a:solidFill>
            <a:srgbClr val="000000"/>
          </a:solidFill>
        </p:spPr>
        <p:txBody>
          <a:bodyPr wrap="square" lIns="0" tIns="0" rIns="0" bIns="0" rtlCol="0">
            <a:noAutofit/>
          </a:bodyPr>
          <a:lstStyle/>
          <a:p>
            <a:endParaRPr sz="1631"/>
          </a:p>
        </p:txBody>
      </p:sp>
      <p:sp>
        <p:nvSpPr>
          <p:cNvPr id="230" name="object 230"/>
          <p:cNvSpPr/>
          <p:nvPr/>
        </p:nvSpPr>
        <p:spPr>
          <a:xfrm>
            <a:off x="3611470" y="2658050"/>
            <a:ext cx="172601" cy="171219"/>
          </a:xfrm>
          <a:custGeom>
            <a:avLst/>
            <a:gdLst/>
            <a:ahLst/>
            <a:cxnLst/>
            <a:rect l="l" t="t" r="r" b="b"/>
            <a:pathLst>
              <a:path w="190500" h="188975">
                <a:moveTo>
                  <a:pt x="3048" y="176783"/>
                </a:moveTo>
                <a:lnTo>
                  <a:pt x="3048" y="175259"/>
                </a:lnTo>
                <a:lnTo>
                  <a:pt x="4572" y="166115"/>
                </a:lnTo>
                <a:lnTo>
                  <a:pt x="6095" y="156971"/>
                </a:lnTo>
                <a:lnTo>
                  <a:pt x="9143" y="144779"/>
                </a:lnTo>
                <a:lnTo>
                  <a:pt x="4572" y="156971"/>
                </a:lnTo>
                <a:lnTo>
                  <a:pt x="3048" y="166115"/>
                </a:lnTo>
                <a:lnTo>
                  <a:pt x="1524" y="175259"/>
                </a:lnTo>
                <a:lnTo>
                  <a:pt x="1524" y="176783"/>
                </a:lnTo>
                <a:lnTo>
                  <a:pt x="0" y="188975"/>
                </a:lnTo>
                <a:lnTo>
                  <a:pt x="1524" y="188975"/>
                </a:lnTo>
                <a:lnTo>
                  <a:pt x="3048" y="176783"/>
                </a:lnTo>
                <a:close/>
              </a:path>
              <a:path w="190500" h="188975">
                <a:moveTo>
                  <a:pt x="13716" y="134112"/>
                </a:moveTo>
                <a:lnTo>
                  <a:pt x="9143" y="144779"/>
                </a:lnTo>
                <a:lnTo>
                  <a:pt x="15240" y="134112"/>
                </a:lnTo>
                <a:lnTo>
                  <a:pt x="19812" y="123443"/>
                </a:lnTo>
                <a:lnTo>
                  <a:pt x="27431" y="112775"/>
                </a:lnTo>
                <a:lnTo>
                  <a:pt x="35051" y="102107"/>
                </a:lnTo>
                <a:lnTo>
                  <a:pt x="44195" y="92963"/>
                </a:lnTo>
                <a:lnTo>
                  <a:pt x="53340" y="82295"/>
                </a:lnTo>
                <a:lnTo>
                  <a:pt x="65531" y="73151"/>
                </a:lnTo>
                <a:lnTo>
                  <a:pt x="76200" y="62483"/>
                </a:lnTo>
                <a:lnTo>
                  <a:pt x="89916" y="53339"/>
                </a:lnTo>
                <a:lnTo>
                  <a:pt x="103631" y="44195"/>
                </a:lnTo>
                <a:lnTo>
                  <a:pt x="118872" y="35051"/>
                </a:lnTo>
                <a:lnTo>
                  <a:pt x="135636" y="25907"/>
                </a:lnTo>
                <a:lnTo>
                  <a:pt x="152400" y="18287"/>
                </a:lnTo>
                <a:lnTo>
                  <a:pt x="170687" y="9143"/>
                </a:lnTo>
                <a:lnTo>
                  <a:pt x="190500" y="1524"/>
                </a:lnTo>
                <a:lnTo>
                  <a:pt x="188975" y="0"/>
                </a:lnTo>
                <a:lnTo>
                  <a:pt x="170687" y="7619"/>
                </a:lnTo>
                <a:lnTo>
                  <a:pt x="152400" y="16763"/>
                </a:lnTo>
                <a:lnTo>
                  <a:pt x="134112" y="24383"/>
                </a:lnTo>
                <a:lnTo>
                  <a:pt x="118872" y="33527"/>
                </a:lnTo>
                <a:lnTo>
                  <a:pt x="103631" y="42671"/>
                </a:lnTo>
                <a:lnTo>
                  <a:pt x="88392" y="51815"/>
                </a:lnTo>
                <a:lnTo>
                  <a:pt x="76200" y="60959"/>
                </a:lnTo>
                <a:lnTo>
                  <a:pt x="64007" y="71627"/>
                </a:lnTo>
                <a:lnTo>
                  <a:pt x="53340" y="80771"/>
                </a:lnTo>
                <a:lnTo>
                  <a:pt x="42672" y="91439"/>
                </a:lnTo>
                <a:lnTo>
                  <a:pt x="33528" y="102107"/>
                </a:lnTo>
                <a:lnTo>
                  <a:pt x="25907" y="112775"/>
                </a:lnTo>
                <a:lnTo>
                  <a:pt x="18287" y="123443"/>
                </a:lnTo>
                <a:lnTo>
                  <a:pt x="13716" y="134112"/>
                </a:lnTo>
                <a:close/>
              </a:path>
            </a:pathLst>
          </a:custGeom>
          <a:solidFill>
            <a:srgbClr val="000000"/>
          </a:solidFill>
        </p:spPr>
        <p:txBody>
          <a:bodyPr wrap="square" lIns="0" tIns="0" rIns="0" bIns="0" rtlCol="0">
            <a:noAutofit/>
          </a:bodyPr>
          <a:lstStyle/>
          <a:p>
            <a:endParaRPr sz="1631"/>
          </a:p>
        </p:txBody>
      </p:sp>
      <p:sp>
        <p:nvSpPr>
          <p:cNvPr id="231" name="object 231"/>
          <p:cNvSpPr/>
          <p:nvPr/>
        </p:nvSpPr>
        <p:spPr>
          <a:xfrm>
            <a:off x="3840684" y="2602818"/>
            <a:ext cx="426668" cy="75943"/>
          </a:xfrm>
          <a:custGeom>
            <a:avLst/>
            <a:gdLst/>
            <a:ahLst/>
            <a:cxnLst/>
            <a:rect l="l" t="t" r="r" b="b"/>
            <a:pathLst>
              <a:path w="470915" h="83819">
                <a:moveTo>
                  <a:pt x="0" y="82296"/>
                </a:moveTo>
                <a:lnTo>
                  <a:pt x="0" y="83819"/>
                </a:lnTo>
                <a:lnTo>
                  <a:pt x="10667" y="79248"/>
                </a:lnTo>
                <a:lnTo>
                  <a:pt x="22859" y="76200"/>
                </a:lnTo>
                <a:lnTo>
                  <a:pt x="60959" y="62484"/>
                </a:lnTo>
                <a:lnTo>
                  <a:pt x="82295" y="53339"/>
                </a:lnTo>
                <a:lnTo>
                  <a:pt x="105156" y="47243"/>
                </a:lnTo>
                <a:lnTo>
                  <a:pt x="128015" y="41148"/>
                </a:lnTo>
                <a:lnTo>
                  <a:pt x="150875" y="35051"/>
                </a:lnTo>
                <a:lnTo>
                  <a:pt x="175259" y="28955"/>
                </a:lnTo>
                <a:lnTo>
                  <a:pt x="199644" y="24384"/>
                </a:lnTo>
                <a:lnTo>
                  <a:pt x="224027" y="19812"/>
                </a:lnTo>
                <a:lnTo>
                  <a:pt x="249935" y="16763"/>
                </a:lnTo>
                <a:lnTo>
                  <a:pt x="275843" y="12191"/>
                </a:lnTo>
                <a:lnTo>
                  <a:pt x="301751" y="9143"/>
                </a:lnTo>
                <a:lnTo>
                  <a:pt x="329183" y="7619"/>
                </a:lnTo>
                <a:lnTo>
                  <a:pt x="356615" y="4572"/>
                </a:lnTo>
                <a:lnTo>
                  <a:pt x="384047" y="3048"/>
                </a:lnTo>
                <a:lnTo>
                  <a:pt x="411479" y="3048"/>
                </a:lnTo>
                <a:lnTo>
                  <a:pt x="440435" y="1524"/>
                </a:lnTo>
                <a:lnTo>
                  <a:pt x="470915" y="1524"/>
                </a:lnTo>
                <a:lnTo>
                  <a:pt x="470915" y="0"/>
                </a:lnTo>
                <a:lnTo>
                  <a:pt x="440435" y="0"/>
                </a:lnTo>
                <a:lnTo>
                  <a:pt x="411479" y="1524"/>
                </a:lnTo>
                <a:lnTo>
                  <a:pt x="384047" y="1524"/>
                </a:lnTo>
                <a:lnTo>
                  <a:pt x="356615" y="3048"/>
                </a:lnTo>
                <a:lnTo>
                  <a:pt x="329183" y="6096"/>
                </a:lnTo>
                <a:lnTo>
                  <a:pt x="301751" y="7619"/>
                </a:lnTo>
                <a:lnTo>
                  <a:pt x="275843" y="10667"/>
                </a:lnTo>
                <a:lnTo>
                  <a:pt x="249935" y="15239"/>
                </a:lnTo>
                <a:lnTo>
                  <a:pt x="224027" y="18287"/>
                </a:lnTo>
                <a:lnTo>
                  <a:pt x="199644" y="22860"/>
                </a:lnTo>
                <a:lnTo>
                  <a:pt x="173735" y="27431"/>
                </a:lnTo>
                <a:lnTo>
                  <a:pt x="150875" y="33527"/>
                </a:lnTo>
                <a:lnTo>
                  <a:pt x="126491" y="39624"/>
                </a:lnTo>
                <a:lnTo>
                  <a:pt x="103631" y="45719"/>
                </a:lnTo>
                <a:lnTo>
                  <a:pt x="82295" y="51815"/>
                </a:lnTo>
                <a:lnTo>
                  <a:pt x="59435" y="60960"/>
                </a:lnTo>
                <a:lnTo>
                  <a:pt x="22859" y="74675"/>
                </a:lnTo>
                <a:lnTo>
                  <a:pt x="10667" y="77724"/>
                </a:lnTo>
                <a:lnTo>
                  <a:pt x="0" y="82296"/>
                </a:lnTo>
                <a:close/>
              </a:path>
            </a:pathLst>
          </a:custGeom>
          <a:solidFill>
            <a:srgbClr val="000000"/>
          </a:solidFill>
        </p:spPr>
        <p:txBody>
          <a:bodyPr wrap="square" lIns="0" tIns="0" rIns="0" bIns="0" rtlCol="0">
            <a:noAutofit/>
          </a:bodyPr>
          <a:lstStyle/>
          <a:p>
            <a:endParaRPr sz="1631"/>
          </a:p>
        </p:txBody>
      </p:sp>
      <p:sp>
        <p:nvSpPr>
          <p:cNvPr id="232" name="object 232"/>
          <p:cNvSpPr/>
          <p:nvPr/>
        </p:nvSpPr>
        <p:spPr>
          <a:xfrm>
            <a:off x="3782690" y="2658050"/>
            <a:ext cx="57994" cy="20711"/>
          </a:xfrm>
          <a:custGeom>
            <a:avLst/>
            <a:gdLst/>
            <a:ahLst/>
            <a:cxnLst/>
            <a:rect l="l" t="t" r="r" b="b"/>
            <a:pathLst>
              <a:path w="64008" h="22859">
                <a:moveTo>
                  <a:pt x="1524" y="0"/>
                </a:moveTo>
                <a:lnTo>
                  <a:pt x="0" y="1524"/>
                </a:lnTo>
                <a:lnTo>
                  <a:pt x="64008" y="22859"/>
                </a:lnTo>
                <a:lnTo>
                  <a:pt x="64008" y="21336"/>
                </a:lnTo>
                <a:lnTo>
                  <a:pt x="1524" y="0"/>
                </a:lnTo>
                <a:close/>
              </a:path>
            </a:pathLst>
          </a:custGeom>
          <a:solidFill>
            <a:srgbClr val="000000"/>
          </a:solidFill>
        </p:spPr>
        <p:txBody>
          <a:bodyPr wrap="square" lIns="0" tIns="0" rIns="0" bIns="0" rtlCol="0">
            <a:noAutofit/>
          </a:bodyPr>
          <a:lstStyle/>
          <a:p>
            <a:endParaRPr sz="1631"/>
          </a:p>
        </p:txBody>
      </p:sp>
      <p:sp>
        <p:nvSpPr>
          <p:cNvPr id="233" name="object 233"/>
          <p:cNvSpPr/>
          <p:nvPr/>
        </p:nvSpPr>
        <p:spPr>
          <a:xfrm>
            <a:off x="3782690" y="2573821"/>
            <a:ext cx="484662" cy="85609"/>
          </a:xfrm>
          <a:custGeom>
            <a:avLst/>
            <a:gdLst/>
            <a:ahLst/>
            <a:cxnLst/>
            <a:rect l="l" t="t" r="r" b="b"/>
            <a:pathLst>
              <a:path w="534923" h="94487">
                <a:moveTo>
                  <a:pt x="1524" y="94487"/>
                </a:moveTo>
                <a:lnTo>
                  <a:pt x="12192" y="88391"/>
                </a:lnTo>
                <a:lnTo>
                  <a:pt x="54864" y="73151"/>
                </a:lnTo>
                <a:lnTo>
                  <a:pt x="79248" y="64007"/>
                </a:lnTo>
                <a:lnTo>
                  <a:pt x="105156" y="56387"/>
                </a:lnTo>
                <a:lnTo>
                  <a:pt x="131064" y="48767"/>
                </a:lnTo>
                <a:lnTo>
                  <a:pt x="158496" y="41147"/>
                </a:lnTo>
                <a:lnTo>
                  <a:pt x="184404" y="35051"/>
                </a:lnTo>
                <a:lnTo>
                  <a:pt x="211836" y="30479"/>
                </a:lnTo>
                <a:lnTo>
                  <a:pt x="240792" y="24383"/>
                </a:lnTo>
                <a:lnTo>
                  <a:pt x="269748" y="19811"/>
                </a:lnTo>
                <a:lnTo>
                  <a:pt x="298704" y="16763"/>
                </a:lnTo>
                <a:lnTo>
                  <a:pt x="329184" y="12191"/>
                </a:lnTo>
                <a:lnTo>
                  <a:pt x="358139" y="9143"/>
                </a:lnTo>
                <a:lnTo>
                  <a:pt x="390143" y="6095"/>
                </a:lnTo>
                <a:lnTo>
                  <a:pt x="420623" y="4571"/>
                </a:lnTo>
                <a:lnTo>
                  <a:pt x="452627" y="3047"/>
                </a:lnTo>
                <a:lnTo>
                  <a:pt x="484631" y="3047"/>
                </a:lnTo>
                <a:lnTo>
                  <a:pt x="518159" y="1523"/>
                </a:lnTo>
                <a:lnTo>
                  <a:pt x="534923" y="1523"/>
                </a:lnTo>
                <a:lnTo>
                  <a:pt x="534923" y="0"/>
                </a:lnTo>
                <a:lnTo>
                  <a:pt x="484631" y="0"/>
                </a:lnTo>
                <a:lnTo>
                  <a:pt x="452627" y="1523"/>
                </a:lnTo>
                <a:lnTo>
                  <a:pt x="420623" y="3047"/>
                </a:lnTo>
                <a:lnTo>
                  <a:pt x="390143" y="4571"/>
                </a:lnTo>
                <a:lnTo>
                  <a:pt x="358139" y="7619"/>
                </a:lnTo>
                <a:lnTo>
                  <a:pt x="329184" y="10667"/>
                </a:lnTo>
                <a:lnTo>
                  <a:pt x="298704" y="13715"/>
                </a:lnTo>
                <a:lnTo>
                  <a:pt x="269748" y="18287"/>
                </a:lnTo>
                <a:lnTo>
                  <a:pt x="240792" y="22859"/>
                </a:lnTo>
                <a:lnTo>
                  <a:pt x="211836" y="28955"/>
                </a:lnTo>
                <a:lnTo>
                  <a:pt x="184404" y="33527"/>
                </a:lnTo>
                <a:lnTo>
                  <a:pt x="158496" y="39623"/>
                </a:lnTo>
                <a:lnTo>
                  <a:pt x="131064" y="47243"/>
                </a:lnTo>
                <a:lnTo>
                  <a:pt x="105156" y="54863"/>
                </a:lnTo>
                <a:lnTo>
                  <a:pt x="79248" y="62483"/>
                </a:lnTo>
                <a:lnTo>
                  <a:pt x="54864" y="71627"/>
                </a:lnTo>
                <a:lnTo>
                  <a:pt x="12192" y="86867"/>
                </a:lnTo>
                <a:lnTo>
                  <a:pt x="0" y="92963"/>
                </a:lnTo>
                <a:lnTo>
                  <a:pt x="1524" y="94487"/>
                </a:lnTo>
                <a:close/>
              </a:path>
            </a:pathLst>
          </a:custGeom>
          <a:solidFill>
            <a:srgbClr val="000000"/>
          </a:solidFill>
        </p:spPr>
        <p:txBody>
          <a:bodyPr wrap="square" lIns="0" tIns="0" rIns="0" bIns="0" rtlCol="0">
            <a:noAutofit/>
          </a:bodyPr>
          <a:lstStyle/>
          <a:p>
            <a:endParaRPr sz="1631"/>
          </a:p>
        </p:txBody>
      </p:sp>
      <p:sp>
        <p:nvSpPr>
          <p:cNvPr id="234" name="object 234"/>
          <p:cNvSpPr/>
          <p:nvPr/>
        </p:nvSpPr>
        <p:spPr>
          <a:xfrm>
            <a:off x="3857254" y="2718805"/>
            <a:ext cx="98036" cy="110464"/>
          </a:xfrm>
          <a:custGeom>
            <a:avLst/>
            <a:gdLst/>
            <a:ahLst/>
            <a:cxnLst/>
            <a:rect l="l" t="t" r="r" b="b"/>
            <a:pathLst>
              <a:path w="108203" h="121920">
                <a:moveTo>
                  <a:pt x="1523" y="115824"/>
                </a:moveTo>
                <a:lnTo>
                  <a:pt x="1523" y="108203"/>
                </a:lnTo>
                <a:lnTo>
                  <a:pt x="3047" y="99060"/>
                </a:lnTo>
                <a:lnTo>
                  <a:pt x="6095" y="89915"/>
                </a:lnTo>
                <a:lnTo>
                  <a:pt x="9143" y="77724"/>
                </a:lnTo>
                <a:lnTo>
                  <a:pt x="16763" y="65532"/>
                </a:lnTo>
                <a:lnTo>
                  <a:pt x="25907" y="53339"/>
                </a:lnTo>
                <a:lnTo>
                  <a:pt x="38100" y="42672"/>
                </a:lnTo>
                <a:lnTo>
                  <a:pt x="51815" y="30480"/>
                </a:lnTo>
                <a:lnTo>
                  <a:pt x="68579" y="19812"/>
                </a:lnTo>
                <a:lnTo>
                  <a:pt x="86868" y="10668"/>
                </a:lnTo>
                <a:lnTo>
                  <a:pt x="108203" y="0"/>
                </a:lnTo>
                <a:lnTo>
                  <a:pt x="106679" y="0"/>
                </a:lnTo>
                <a:lnTo>
                  <a:pt x="85343" y="9144"/>
                </a:lnTo>
                <a:lnTo>
                  <a:pt x="67056" y="19812"/>
                </a:lnTo>
                <a:lnTo>
                  <a:pt x="51815" y="28956"/>
                </a:lnTo>
                <a:lnTo>
                  <a:pt x="36575" y="41148"/>
                </a:lnTo>
                <a:lnTo>
                  <a:pt x="25907" y="51815"/>
                </a:lnTo>
                <a:lnTo>
                  <a:pt x="24383" y="51815"/>
                </a:lnTo>
                <a:lnTo>
                  <a:pt x="15239" y="64008"/>
                </a:lnTo>
                <a:lnTo>
                  <a:pt x="7619" y="76200"/>
                </a:lnTo>
                <a:lnTo>
                  <a:pt x="4571" y="89915"/>
                </a:lnTo>
                <a:lnTo>
                  <a:pt x="1523" y="99060"/>
                </a:lnTo>
                <a:lnTo>
                  <a:pt x="0" y="108203"/>
                </a:lnTo>
                <a:lnTo>
                  <a:pt x="0" y="115824"/>
                </a:lnTo>
                <a:lnTo>
                  <a:pt x="1523" y="121920"/>
                </a:lnTo>
                <a:lnTo>
                  <a:pt x="3047" y="121920"/>
                </a:lnTo>
                <a:lnTo>
                  <a:pt x="1523" y="115824"/>
                </a:lnTo>
                <a:close/>
              </a:path>
            </a:pathLst>
          </a:custGeom>
          <a:solidFill>
            <a:srgbClr val="000000"/>
          </a:solidFill>
        </p:spPr>
        <p:txBody>
          <a:bodyPr wrap="square" lIns="0" tIns="0" rIns="0" bIns="0" rtlCol="0">
            <a:noAutofit/>
          </a:bodyPr>
          <a:lstStyle/>
          <a:p>
            <a:endParaRPr sz="1631"/>
          </a:p>
        </p:txBody>
      </p:sp>
      <p:sp>
        <p:nvSpPr>
          <p:cNvPr id="235" name="object 235"/>
          <p:cNvSpPr/>
          <p:nvPr/>
        </p:nvSpPr>
        <p:spPr>
          <a:xfrm>
            <a:off x="3774405" y="2696712"/>
            <a:ext cx="122892" cy="132557"/>
          </a:xfrm>
          <a:custGeom>
            <a:avLst/>
            <a:gdLst/>
            <a:ahLst/>
            <a:cxnLst/>
            <a:rect l="l" t="t" r="r" b="b"/>
            <a:pathLst>
              <a:path w="135636" h="146304">
                <a:moveTo>
                  <a:pt x="1524" y="146304"/>
                </a:moveTo>
                <a:lnTo>
                  <a:pt x="1524" y="132587"/>
                </a:lnTo>
                <a:lnTo>
                  <a:pt x="3048" y="123444"/>
                </a:lnTo>
                <a:lnTo>
                  <a:pt x="6096" y="114300"/>
                </a:lnTo>
                <a:lnTo>
                  <a:pt x="7619" y="105156"/>
                </a:lnTo>
                <a:lnTo>
                  <a:pt x="10668" y="97536"/>
                </a:lnTo>
                <a:lnTo>
                  <a:pt x="19812" y="82296"/>
                </a:lnTo>
                <a:lnTo>
                  <a:pt x="32004" y="67056"/>
                </a:lnTo>
                <a:lnTo>
                  <a:pt x="38100" y="60960"/>
                </a:lnTo>
                <a:lnTo>
                  <a:pt x="47243" y="53340"/>
                </a:lnTo>
                <a:lnTo>
                  <a:pt x="54863" y="45720"/>
                </a:lnTo>
                <a:lnTo>
                  <a:pt x="45719" y="51816"/>
                </a:lnTo>
                <a:lnTo>
                  <a:pt x="38100" y="59436"/>
                </a:lnTo>
                <a:lnTo>
                  <a:pt x="30480" y="67056"/>
                </a:lnTo>
                <a:lnTo>
                  <a:pt x="18287" y="80772"/>
                </a:lnTo>
                <a:lnTo>
                  <a:pt x="9143" y="97536"/>
                </a:lnTo>
                <a:lnTo>
                  <a:pt x="6096" y="105156"/>
                </a:lnTo>
                <a:lnTo>
                  <a:pt x="4572" y="112775"/>
                </a:lnTo>
                <a:lnTo>
                  <a:pt x="1524" y="123444"/>
                </a:lnTo>
                <a:lnTo>
                  <a:pt x="0" y="132587"/>
                </a:lnTo>
                <a:lnTo>
                  <a:pt x="0" y="146304"/>
                </a:lnTo>
                <a:lnTo>
                  <a:pt x="1524" y="146304"/>
                </a:lnTo>
                <a:close/>
              </a:path>
              <a:path w="135636" h="146304">
                <a:moveTo>
                  <a:pt x="64008" y="38100"/>
                </a:moveTo>
                <a:lnTo>
                  <a:pt x="54863" y="45720"/>
                </a:lnTo>
                <a:lnTo>
                  <a:pt x="64008" y="39624"/>
                </a:lnTo>
                <a:lnTo>
                  <a:pt x="74675" y="32004"/>
                </a:lnTo>
                <a:lnTo>
                  <a:pt x="85343" y="25908"/>
                </a:lnTo>
                <a:lnTo>
                  <a:pt x="108204" y="13716"/>
                </a:lnTo>
                <a:lnTo>
                  <a:pt x="121919" y="7620"/>
                </a:lnTo>
                <a:lnTo>
                  <a:pt x="135636" y="1524"/>
                </a:lnTo>
                <a:lnTo>
                  <a:pt x="135636" y="0"/>
                </a:lnTo>
                <a:lnTo>
                  <a:pt x="120396" y="6096"/>
                </a:lnTo>
                <a:lnTo>
                  <a:pt x="108204" y="12192"/>
                </a:lnTo>
                <a:lnTo>
                  <a:pt x="83819" y="24384"/>
                </a:lnTo>
                <a:lnTo>
                  <a:pt x="73152" y="32004"/>
                </a:lnTo>
                <a:lnTo>
                  <a:pt x="64008" y="38100"/>
                </a:lnTo>
                <a:close/>
              </a:path>
            </a:pathLst>
          </a:custGeom>
          <a:solidFill>
            <a:srgbClr val="000000"/>
          </a:solidFill>
        </p:spPr>
        <p:txBody>
          <a:bodyPr wrap="square" lIns="0" tIns="0" rIns="0" bIns="0" rtlCol="0">
            <a:noAutofit/>
          </a:bodyPr>
          <a:lstStyle/>
          <a:p>
            <a:endParaRPr sz="1631"/>
          </a:p>
        </p:txBody>
      </p:sp>
      <p:sp>
        <p:nvSpPr>
          <p:cNvPr id="236" name="object 236"/>
          <p:cNvSpPr/>
          <p:nvPr/>
        </p:nvSpPr>
        <p:spPr>
          <a:xfrm>
            <a:off x="3953910" y="2718805"/>
            <a:ext cx="59375" cy="20712"/>
          </a:xfrm>
          <a:custGeom>
            <a:avLst/>
            <a:gdLst/>
            <a:ahLst/>
            <a:cxnLst/>
            <a:rect l="l" t="t" r="r" b="b"/>
            <a:pathLst>
              <a:path w="65532" h="22860">
                <a:moveTo>
                  <a:pt x="1524" y="0"/>
                </a:moveTo>
                <a:lnTo>
                  <a:pt x="0" y="1524"/>
                </a:lnTo>
                <a:lnTo>
                  <a:pt x="65532" y="22860"/>
                </a:lnTo>
                <a:lnTo>
                  <a:pt x="65532" y="21336"/>
                </a:lnTo>
                <a:lnTo>
                  <a:pt x="1524" y="0"/>
                </a:lnTo>
                <a:close/>
              </a:path>
            </a:pathLst>
          </a:custGeom>
          <a:solidFill>
            <a:srgbClr val="000000"/>
          </a:solidFill>
        </p:spPr>
        <p:txBody>
          <a:bodyPr wrap="square" lIns="0" tIns="0" rIns="0" bIns="0" rtlCol="0">
            <a:noAutofit/>
          </a:bodyPr>
          <a:lstStyle/>
          <a:p>
            <a:endParaRPr sz="1631"/>
          </a:p>
        </p:txBody>
      </p:sp>
      <p:sp>
        <p:nvSpPr>
          <p:cNvPr id="237" name="object 237"/>
          <p:cNvSpPr/>
          <p:nvPr/>
        </p:nvSpPr>
        <p:spPr>
          <a:xfrm>
            <a:off x="3953910" y="2660811"/>
            <a:ext cx="313442" cy="57994"/>
          </a:xfrm>
          <a:custGeom>
            <a:avLst/>
            <a:gdLst/>
            <a:ahLst/>
            <a:cxnLst/>
            <a:rect l="l" t="t" r="r" b="b"/>
            <a:pathLst>
              <a:path w="345947" h="64008">
                <a:moveTo>
                  <a:pt x="1524" y="64008"/>
                </a:moveTo>
                <a:lnTo>
                  <a:pt x="12192" y="59436"/>
                </a:lnTo>
                <a:lnTo>
                  <a:pt x="24384" y="54864"/>
                </a:lnTo>
                <a:lnTo>
                  <a:pt x="36576" y="50292"/>
                </a:lnTo>
                <a:lnTo>
                  <a:pt x="53340" y="44196"/>
                </a:lnTo>
                <a:lnTo>
                  <a:pt x="68580" y="38100"/>
                </a:lnTo>
                <a:lnTo>
                  <a:pt x="85343" y="33528"/>
                </a:lnTo>
                <a:lnTo>
                  <a:pt x="103632" y="28956"/>
                </a:lnTo>
                <a:lnTo>
                  <a:pt x="121920" y="24384"/>
                </a:lnTo>
                <a:lnTo>
                  <a:pt x="140208" y="19812"/>
                </a:lnTo>
                <a:lnTo>
                  <a:pt x="158495" y="16764"/>
                </a:lnTo>
                <a:lnTo>
                  <a:pt x="178307" y="13716"/>
                </a:lnTo>
                <a:lnTo>
                  <a:pt x="196595" y="10668"/>
                </a:lnTo>
                <a:lnTo>
                  <a:pt x="216407" y="7620"/>
                </a:lnTo>
                <a:lnTo>
                  <a:pt x="237743" y="6096"/>
                </a:lnTo>
                <a:lnTo>
                  <a:pt x="257555" y="4572"/>
                </a:lnTo>
                <a:lnTo>
                  <a:pt x="278891" y="3048"/>
                </a:lnTo>
                <a:lnTo>
                  <a:pt x="300227" y="1524"/>
                </a:lnTo>
                <a:lnTo>
                  <a:pt x="345947" y="1524"/>
                </a:lnTo>
                <a:lnTo>
                  <a:pt x="345947" y="0"/>
                </a:lnTo>
                <a:lnTo>
                  <a:pt x="300227" y="0"/>
                </a:lnTo>
                <a:lnTo>
                  <a:pt x="278891" y="1524"/>
                </a:lnTo>
                <a:lnTo>
                  <a:pt x="257555" y="3048"/>
                </a:lnTo>
                <a:lnTo>
                  <a:pt x="237743" y="4572"/>
                </a:lnTo>
                <a:lnTo>
                  <a:pt x="216407" y="6096"/>
                </a:lnTo>
                <a:lnTo>
                  <a:pt x="196595" y="9144"/>
                </a:lnTo>
                <a:lnTo>
                  <a:pt x="178307" y="12192"/>
                </a:lnTo>
                <a:lnTo>
                  <a:pt x="158495" y="15240"/>
                </a:lnTo>
                <a:lnTo>
                  <a:pt x="140208" y="18288"/>
                </a:lnTo>
                <a:lnTo>
                  <a:pt x="121920" y="22860"/>
                </a:lnTo>
                <a:lnTo>
                  <a:pt x="103632" y="27432"/>
                </a:lnTo>
                <a:lnTo>
                  <a:pt x="85343" y="32004"/>
                </a:lnTo>
                <a:lnTo>
                  <a:pt x="68580" y="36576"/>
                </a:lnTo>
                <a:lnTo>
                  <a:pt x="51816" y="42672"/>
                </a:lnTo>
                <a:lnTo>
                  <a:pt x="36576" y="48768"/>
                </a:lnTo>
                <a:lnTo>
                  <a:pt x="24384" y="53340"/>
                </a:lnTo>
                <a:lnTo>
                  <a:pt x="12192" y="57912"/>
                </a:lnTo>
                <a:lnTo>
                  <a:pt x="0" y="64008"/>
                </a:lnTo>
                <a:lnTo>
                  <a:pt x="1524" y="64008"/>
                </a:lnTo>
                <a:close/>
              </a:path>
            </a:pathLst>
          </a:custGeom>
          <a:solidFill>
            <a:srgbClr val="000000"/>
          </a:solidFill>
        </p:spPr>
        <p:txBody>
          <a:bodyPr wrap="square" lIns="0" tIns="0" rIns="0" bIns="0" rtlCol="0">
            <a:noAutofit/>
          </a:bodyPr>
          <a:lstStyle/>
          <a:p>
            <a:endParaRPr sz="1631"/>
          </a:p>
        </p:txBody>
      </p:sp>
      <p:sp>
        <p:nvSpPr>
          <p:cNvPr id="238" name="object 238"/>
          <p:cNvSpPr/>
          <p:nvPr/>
        </p:nvSpPr>
        <p:spPr>
          <a:xfrm>
            <a:off x="3897297" y="2631814"/>
            <a:ext cx="370055" cy="66278"/>
          </a:xfrm>
          <a:custGeom>
            <a:avLst/>
            <a:gdLst/>
            <a:ahLst/>
            <a:cxnLst/>
            <a:rect l="l" t="t" r="r" b="b"/>
            <a:pathLst>
              <a:path w="408431" h="73151">
                <a:moveTo>
                  <a:pt x="6095" y="68580"/>
                </a:moveTo>
                <a:lnTo>
                  <a:pt x="1524" y="70103"/>
                </a:lnTo>
                <a:lnTo>
                  <a:pt x="0" y="71627"/>
                </a:lnTo>
                <a:lnTo>
                  <a:pt x="0" y="73151"/>
                </a:lnTo>
                <a:lnTo>
                  <a:pt x="3048" y="71627"/>
                </a:lnTo>
                <a:lnTo>
                  <a:pt x="6095" y="70103"/>
                </a:lnTo>
                <a:lnTo>
                  <a:pt x="51816" y="53339"/>
                </a:lnTo>
                <a:lnTo>
                  <a:pt x="70104" y="47244"/>
                </a:lnTo>
                <a:lnTo>
                  <a:pt x="88392" y="41148"/>
                </a:lnTo>
                <a:lnTo>
                  <a:pt x="108204" y="35051"/>
                </a:lnTo>
                <a:lnTo>
                  <a:pt x="129539" y="30480"/>
                </a:lnTo>
                <a:lnTo>
                  <a:pt x="150875" y="25908"/>
                </a:lnTo>
                <a:lnTo>
                  <a:pt x="172212" y="21336"/>
                </a:lnTo>
                <a:lnTo>
                  <a:pt x="193548" y="16763"/>
                </a:lnTo>
                <a:lnTo>
                  <a:pt x="216407" y="13715"/>
                </a:lnTo>
                <a:lnTo>
                  <a:pt x="237743" y="10668"/>
                </a:lnTo>
                <a:lnTo>
                  <a:pt x="260603" y="9144"/>
                </a:lnTo>
                <a:lnTo>
                  <a:pt x="283463" y="6096"/>
                </a:lnTo>
                <a:lnTo>
                  <a:pt x="307847" y="4572"/>
                </a:lnTo>
                <a:lnTo>
                  <a:pt x="332231" y="3048"/>
                </a:lnTo>
                <a:lnTo>
                  <a:pt x="356615" y="3048"/>
                </a:lnTo>
                <a:lnTo>
                  <a:pt x="382523" y="1524"/>
                </a:lnTo>
                <a:lnTo>
                  <a:pt x="408431" y="1524"/>
                </a:lnTo>
                <a:lnTo>
                  <a:pt x="408431" y="0"/>
                </a:lnTo>
                <a:lnTo>
                  <a:pt x="356615" y="0"/>
                </a:lnTo>
                <a:lnTo>
                  <a:pt x="332231" y="1524"/>
                </a:lnTo>
                <a:lnTo>
                  <a:pt x="307847" y="3048"/>
                </a:lnTo>
                <a:lnTo>
                  <a:pt x="283463" y="4572"/>
                </a:lnTo>
                <a:lnTo>
                  <a:pt x="260603" y="7620"/>
                </a:lnTo>
                <a:lnTo>
                  <a:pt x="237743" y="9144"/>
                </a:lnTo>
                <a:lnTo>
                  <a:pt x="216407" y="12192"/>
                </a:lnTo>
                <a:lnTo>
                  <a:pt x="193548" y="15239"/>
                </a:lnTo>
                <a:lnTo>
                  <a:pt x="170687" y="19812"/>
                </a:lnTo>
                <a:lnTo>
                  <a:pt x="149351" y="24384"/>
                </a:lnTo>
                <a:lnTo>
                  <a:pt x="129539" y="28956"/>
                </a:lnTo>
                <a:lnTo>
                  <a:pt x="108204" y="33527"/>
                </a:lnTo>
                <a:lnTo>
                  <a:pt x="88392" y="39624"/>
                </a:lnTo>
                <a:lnTo>
                  <a:pt x="68580" y="45720"/>
                </a:lnTo>
                <a:lnTo>
                  <a:pt x="50292" y="51815"/>
                </a:lnTo>
                <a:lnTo>
                  <a:pt x="6095" y="68580"/>
                </a:lnTo>
                <a:close/>
              </a:path>
            </a:pathLst>
          </a:custGeom>
          <a:solidFill>
            <a:srgbClr val="000000"/>
          </a:solidFill>
        </p:spPr>
        <p:txBody>
          <a:bodyPr wrap="square" lIns="0" tIns="0" rIns="0" bIns="0" rtlCol="0">
            <a:noAutofit/>
          </a:bodyPr>
          <a:lstStyle/>
          <a:p>
            <a:endParaRPr sz="1631"/>
          </a:p>
        </p:txBody>
      </p:sp>
      <p:sp>
        <p:nvSpPr>
          <p:cNvPr id="239" name="object 239"/>
          <p:cNvSpPr/>
          <p:nvPr/>
        </p:nvSpPr>
        <p:spPr>
          <a:xfrm>
            <a:off x="3942863" y="2738136"/>
            <a:ext cx="70421" cy="91133"/>
          </a:xfrm>
          <a:custGeom>
            <a:avLst/>
            <a:gdLst/>
            <a:ahLst/>
            <a:cxnLst/>
            <a:rect l="l" t="t" r="r" b="b"/>
            <a:pathLst>
              <a:path w="77724" h="100584">
                <a:moveTo>
                  <a:pt x="1524" y="100584"/>
                </a:moveTo>
                <a:lnTo>
                  <a:pt x="1524" y="76200"/>
                </a:lnTo>
                <a:lnTo>
                  <a:pt x="3047" y="71627"/>
                </a:lnTo>
                <a:lnTo>
                  <a:pt x="3047" y="73151"/>
                </a:lnTo>
                <a:lnTo>
                  <a:pt x="4571" y="68579"/>
                </a:lnTo>
                <a:lnTo>
                  <a:pt x="7619" y="57912"/>
                </a:lnTo>
                <a:lnTo>
                  <a:pt x="7619" y="59436"/>
                </a:lnTo>
                <a:lnTo>
                  <a:pt x="13715" y="50291"/>
                </a:lnTo>
                <a:lnTo>
                  <a:pt x="19812" y="41148"/>
                </a:lnTo>
                <a:lnTo>
                  <a:pt x="28956" y="32003"/>
                </a:lnTo>
                <a:lnTo>
                  <a:pt x="38100" y="24384"/>
                </a:lnTo>
                <a:lnTo>
                  <a:pt x="50291" y="16763"/>
                </a:lnTo>
                <a:lnTo>
                  <a:pt x="64007" y="9144"/>
                </a:lnTo>
                <a:lnTo>
                  <a:pt x="77724" y="1524"/>
                </a:lnTo>
                <a:lnTo>
                  <a:pt x="77724" y="0"/>
                </a:lnTo>
                <a:lnTo>
                  <a:pt x="62483" y="7620"/>
                </a:lnTo>
                <a:lnTo>
                  <a:pt x="48768" y="15239"/>
                </a:lnTo>
                <a:lnTo>
                  <a:pt x="38100" y="22860"/>
                </a:lnTo>
                <a:lnTo>
                  <a:pt x="27431" y="32003"/>
                </a:lnTo>
                <a:lnTo>
                  <a:pt x="19812" y="39624"/>
                </a:lnTo>
                <a:lnTo>
                  <a:pt x="12191" y="48767"/>
                </a:lnTo>
                <a:lnTo>
                  <a:pt x="6095" y="57912"/>
                </a:lnTo>
                <a:lnTo>
                  <a:pt x="3047" y="67055"/>
                </a:lnTo>
                <a:lnTo>
                  <a:pt x="1524" y="71627"/>
                </a:lnTo>
                <a:lnTo>
                  <a:pt x="0" y="76200"/>
                </a:lnTo>
                <a:lnTo>
                  <a:pt x="0" y="100584"/>
                </a:lnTo>
                <a:lnTo>
                  <a:pt x="1524" y="100584"/>
                </a:lnTo>
                <a:close/>
              </a:path>
            </a:pathLst>
          </a:custGeom>
          <a:solidFill>
            <a:srgbClr val="000000"/>
          </a:solidFill>
        </p:spPr>
        <p:txBody>
          <a:bodyPr wrap="square" lIns="0" tIns="0" rIns="0" bIns="0" rtlCol="0">
            <a:noAutofit/>
          </a:bodyPr>
          <a:lstStyle/>
          <a:p>
            <a:endParaRPr sz="1631"/>
          </a:p>
        </p:txBody>
      </p:sp>
      <p:sp>
        <p:nvSpPr>
          <p:cNvPr id="240" name="object 240"/>
          <p:cNvSpPr/>
          <p:nvPr/>
        </p:nvSpPr>
        <p:spPr>
          <a:xfrm>
            <a:off x="3897297" y="2696712"/>
            <a:ext cx="57993" cy="22093"/>
          </a:xfrm>
          <a:custGeom>
            <a:avLst/>
            <a:gdLst/>
            <a:ahLst/>
            <a:cxnLst/>
            <a:rect l="l" t="t" r="r" b="b"/>
            <a:pathLst>
              <a:path w="64007" h="24384">
                <a:moveTo>
                  <a:pt x="62483" y="24384"/>
                </a:moveTo>
                <a:lnTo>
                  <a:pt x="64007" y="24384"/>
                </a:lnTo>
                <a:lnTo>
                  <a:pt x="0" y="0"/>
                </a:lnTo>
                <a:lnTo>
                  <a:pt x="0" y="1524"/>
                </a:lnTo>
                <a:lnTo>
                  <a:pt x="62483" y="24384"/>
                </a:lnTo>
                <a:close/>
              </a:path>
            </a:pathLst>
          </a:custGeom>
          <a:solidFill>
            <a:srgbClr val="000000"/>
          </a:solidFill>
        </p:spPr>
        <p:txBody>
          <a:bodyPr wrap="square" lIns="0" tIns="0" rIns="0" bIns="0" rtlCol="0">
            <a:noAutofit/>
          </a:bodyPr>
          <a:lstStyle/>
          <a:p>
            <a:endParaRPr sz="1631"/>
          </a:p>
        </p:txBody>
      </p:sp>
      <p:sp>
        <p:nvSpPr>
          <p:cNvPr id="241" name="object 241"/>
          <p:cNvSpPr/>
          <p:nvPr/>
        </p:nvSpPr>
        <p:spPr>
          <a:xfrm>
            <a:off x="3840684" y="2677381"/>
            <a:ext cx="56612" cy="20711"/>
          </a:xfrm>
          <a:custGeom>
            <a:avLst/>
            <a:gdLst/>
            <a:ahLst/>
            <a:cxnLst/>
            <a:rect l="l" t="t" r="r" b="b"/>
            <a:pathLst>
              <a:path w="62483" h="22859">
                <a:moveTo>
                  <a:pt x="0" y="0"/>
                </a:moveTo>
                <a:lnTo>
                  <a:pt x="0" y="1523"/>
                </a:lnTo>
                <a:lnTo>
                  <a:pt x="62483" y="22859"/>
                </a:lnTo>
                <a:lnTo>
                  <a:pt x="62483" y="21335"/>
                </a:lnTo>
                <a:lnTo>
                  <a:pt x="0" y="0"/>
                </a:lnTo>
                <a:close/>
              </a:path>
            </a:pathLst>
          </a:custGeom>
          <a:solidFill>
            <a:srgbClr val="000000"/>
          </a:solidFill>
        </p:spPr>
        <p:txBody>
          <a:bodyPr wrap="square" lIns="0" tIns="0" rIns="0" bIns="0" rtlCol="0">
            <a:noAutofit/>
          </a:bodyPr>
          <a:lstStyle/>
          <a:p>
            <a:endParaRPr sz="1631"/>
          </a:p>
        </p:txBody>
      </p:sp>
      <p:sp>
        <p:nvSpPr>
          <p:cNvPr id="242" name="object 242"/>
          <p:cNvSpPr/>
          <p:nvPr/>
        </p:nvSpPr>
        <p:spPr>
          <a:xfrm>
            <a:off x="4013285" y="2692570"/>
            <a:ext cx="254067" cy="46946"/>
          </a:xfrm>
          <a:custGeom>
            <a:avLst/>
            <a:gdLst/>
            <a:ahLst/>
            <a:cxnLst/>
            <a:rect l="l" t="t" r="r" b="b"/>
            <a:pathLst>
              <a:path w="280415" h="51815">
                <a:moveTo>
                  <a:pt x="18287" y="44195"/>
                </a:moveTo>
                <a:lnTo>
                  <a:pt x="35051" y="38100"/>
                </a:lnTo>
                <a:lnTo>
                  <a:pt x="47243" y="33527"/>
                </a:lnTo>
                <a:lnTo>
                  <a:pt x="60959" y="28955"/>
                </a:lnTo>
                <a:lnTo>
                  <a:pt x="88391" y="21336"/>
                </a:lnTo>
                <a:lnTo>
                  <a:pt x="117347" y="15239"/>
                </a:lnTo>
                <a:lnTo>
                  <a:pt x="131063" y="12191"/>
                </a:lnTo>
                <a:lnTo>
                  <a:pt x="146303" y="10667"/>
                </a:lnTo>
                <a:lnTo>
                  <a:pt x="161543" y="7619"/>
                </a:lnTo>
                <a:lnTo>
                  <a:pt x="178307" y="6095"/>
                </a:lnTo>
                <a:lnTo>
                  <a:pt x="193547" y="4571"/>
                </a:lnTo>
                <a:lnTo>
                  <a:pt x="210311" y="3047"/>
                </a:lnTo>
                <a:lnTo>
                  <a:pt x="243839" y="1524"/>
                </a:lnTo>
                <a:lnTo>
                  <a:pt x="280415" y="1524"/>
                </a:lnTo>
                <a:lnTo>
                  <a:pt x="280415" y="0"/>
                </a:lnTo>
                <a:lnTo>
                  <a:pt x="243839" y="0"/>
                </a:lnTo>
                <a:lnTo>
                  <a:pt x="210311" y="1524"/>
                </a:lnTo>
                <a:lnTo>
                  <a:pt x="193547" y="3047"/>
                </a:lnTo>
                <a:lnTo>
                  <a:pt x="178307" y="4571"/>
                </a:lnTo>
                <a:lnTo>
                  <a:pt x="161543" y="6095"/>
                </a:lnTo>
                <a:lnTo>
                  <a:pt x="146303" y="9143"/>
                </a:lnTo>
                <a:lnTo>
                  <a:pt x="131063" y="10667"/>
                </a:lnTo>
                <a:lnTo>
                  <a:pt x="115823" y="13715"/>
                </a:lnTo>
                <a:lnTo>
                  <a:pt x="88391" y="19812"/>
                </a:lnTo>
                <a:lnTo>
                  <a:pt x="60959" y="27431"/>
                </a:lnTo>
                <a:lnTo>
                  <a:pt x="47243" y="32003"/>
                </a:lnTo>
                <a:lnTo>
                  <a:pt x="35051" y="36575"/>
                </a:lnTo>
                <a:lnTo>
                  <a:pt x="16763" y="42671"/>
                </a:lnTo>
                <a:lnTo>
                  <a:pt x="0" y="50291"/>
                </a:lnTo>
                <a:lnTo>
                  <a:pt x="0" y="51815"/>
                </a:lnTo>
                <a:lnTo>
                  <a:pt x="18287" y="44195"/>
                </a:lnTo>
                <a:close/>
              </a:path>
            </a:pathLst>
          </a:custGeom>
          <a:solidFill>
            <a:srgbClr val="000000"/>
          </a:solidFill>
        </p:spPr>
        <p:txBody>
          <a:bodyPr wrap="square" lIns="0" tIns="0" rIns="0" bIns="0" rtlCol="0">
            <a:noAutofit/>
          </a:bodyPr>
          <a:lstStyle/>
          <a:p>
            <a:endParaRPr sz="1631"/>
          </a:p>
        </p:txBody>
      </p:sp>
      <p:sp>
        <p:nvSpPr>
          <p:cNvPr id="243" name="object 243"/>
          <p:cNvSpPr/>
          <p:nvPr/>
        </p:nvSpPr>
        <p:spPr>
          <a:xfrm>
            <a:off x="3988430" y="2912118"/>
            <a:ext cx="60755" cy="24854"/>
          </a:xfrm>
          <a:custGeom>
            <a:avLst/>
            <a:gdLst/>
            <a:ahLst/>
            <a:cxnLst/>
            <a:rect l="l" t="t" r="r" b="b"/>
            <a:pathLst>
              <a:path w="67056" h="27431">
                <a:moveTo>
                  <a:pt x="65532" y="0"/>
                </a:moveTo>
                <a:lnTo>
                  <a:pt x="0" y="25908"/>
                </a:lnTo>
                <a:lnTo>
                  <a:pt x="1524" y="27431"/>
                </a:lnTo>
                <a:lnTo>
                  <a:pt x="65532" y="1524"/>
                </a:lnTo>
                <a:lnTo>
                  <a:pt x="67056" y="1524"/>
                </a:lnTo>
                <a:lnTo>
                  <a:pt x="65532" y="0"/>
                </a:lnTo>
                <a:close/>
              </a:path>
            </a:pathLst>
          </a:custGeom>
          <a:solidFill>
            <a:srgbClr val="000000"/>
          </a:solidFill>
        </p:spPr>
        <p:txBody>
          <a:bodyPr wrap="square" lIns="0" tIns="0" rIns="0" bIns="0" rtlCol="0">
            <a:noAutofit/>
          </a:bodyPr>
          <a:lstStyle/>
          <a:p>
            <a:endParaRPr sz="1631"/>
          </a:p>
        </p:txBody>
      </p:sp>
      <p:sp>
        <p:nvSpPr>
          <p:cNvPr id="244" name="object 244"/>
          <p:cNvSpPr/>
          <p:nvPr/>
        </p:nvSpPr>
        <p:spPr>
          <a:xfrm>
            <a:off x="3988430" y="2935592"/>
            <a:ext cx="278922" cy="42804"/>
          </a:xfrm>
          <a:custGeom>
            <a:avLst/>
            <a:gdLst/>
            <a:ahLst/>
            <a:cxnLst/>
            <a:rect l="l" t="t" r="r" b="b"/>
            <a:pathLst>
              <a:path w="307847" h="47243">
                <a:moveTo>
                  <a:pt x="1524" y="0"/>
                </a:moveTo>
                <a:lnTo>
                  <a:pt x="0" y="1523"/>
                </a:lnTo>
                <a:lnTo>
                  <a:pt x="15240" y="6095"/>
                </a:lnTo>
                <a:lnTo>
                  <a:pt x="32004" y="12191"/>
                </a:lnTo>
                <a:lnTo>
                  <a:pt x="48768" y="16763"/>
                </a:lnTo>
                <a:lnTo>
                  <a:pt x="67056" y="21335"/>
                </a:lnTo>
                <a:lnTo>
                  <a:pt x="83820" y="24383"/>
                </a:lnTo>
                <a:lnTo>
                  <a:pt x="102108" y="28955"/>
                </a:lnTo>
                <a:lnTo>
                  <a:pt x="120395" y="32003"/>
                </a:lnTo>
                <a:lnTo>
                  <a:pt x="138683" y="35051"/>
                </a:lnTo>
                <a:lnTo>
                  <a:pt x="156971" y="38100"/>
                </a:lnTo>
                <a:lnTo>
                  <a:pt x="176783" y="41147"/>
                </a:lnTo>
                <a:lnTo>
                  <a:pt x="196595" y="42671"/>
                </a:lnTo>
                <a:lnTo>
                  <a:pt x="217931" y="44195"/>
                </a:lnTo>
                <a:lnTo>
                  <a:pt x="237743" y="45719"/>
                </a:lnTo>
                <a:lnTo>
                  <a:pt x="260603" y="47243"/>
                </a:lnTo>
                <a:lnTo>
                  <a:pt x="307847" y="47243"/>
                </a:lnTo>
                <a:lnTo>
                  <a:pt x="307847" y="45719"/>
                </a:lnTo>
                <a:lnTo>
                  <a:pt x="281939" y="45719"/>
                </a:lnTo>
                <a:lnTo>
                  <a:pt x="260603" y="44195"/>
                </a:lnTo>
                <a:lnTo>
                  <a:pt x="239267" y="44195"/>
                </a:lnTo>
                <a:lnTo>
                  <a:pt x="217931" y="42671"/>
                </a:lnTo>
                <a:lnTo>
                  <a:pt x="198119" y="41147"/>
                </a:lnTo>
                <a:lnTo>
                  <a:pt x="178307" y="39623"/>
                </a:lnTo>
                <a:lnTo>
                  <a:pt x="158495" y="36575"/>
                </a:lnTo>
                <a:lnTo>
                  <a:pt x="138683" y="33527"/>
                </a:lnTo>
                <a:lnTo>
                  <a:pt x="120395" y="30479"/>
                </a:lnTo>
                <a:lnTo>
                  <a:pt x="102108" y="27431"/>
                </a:lnTo>
                <a:lnTo>
                  <a:pt x="83820" y="22859"/>
                </a:lnTo>
                <a:lnTo>
                  <a:pt x="67056" y="19811"/>
                </a:lnTo>
                <a:lnTo>
                  <a:pt x="48768" y="15239"/>
                </a:lnTo>
                <a:lnTo>
                  <a:pt x="32004" y="10667"/>
                </a:lnTo>
                <a:lnTo>
                  <a:pt x="16764" y="4571"/>
                </a:lnTo>
                <a:lnTo>
                  <a:pt x="1524" y="0"/>
                </a:lnTo>
                <a:close/>
              </a:path>
            </a:pathLst>
          </a:custGeom>
          <a:solidFill>
            <a:srgbClr val="000000"/>
          </a:solidFill>
        </p:spPr>
        <p:txBody>
          <a:bodyPr wrap="square" lIns="0" tIns="0" rIns="0" bIns="0" rtlCol="0">
            <a:noAutofit/>
          </a:bodyPr>
          <a:lstStyle/>
          <a:p>
            <a:endParaRPr sz="1631"/>
          </a:p>
        </p:txBody>
      </p:sp>
      <p:sp>
        <p:nvSpPr>
          <p:cNvPr id="245" name="object 245"/>
          <p:cNvSpPr/>
          <p:nvPr/>
        </p:nvSpPr>
        <p:spPr>
          <a:xfrm>
            <a:off x="4049186" y="2912118"/>
            <a:ext cx="218166" cy="33138"/>
          </a:xfrm>
          <a:custGeom>
            <a:avLst/>
            <a:gdLst/>
            <a:ahLst/>
            <a:cxnLst/>
            <a:rect l="l" t="t" r="r" b="b"/>
            <a:pathLst>
              <a:path w="240791" h="36575">
                <a:moveTo>
                  <a:pt x="0" y="0"/>
                </a:moveTo>
                <a:lnTo>
                  <a:pt x="0" y="1524"/>
                </a:lnTo>
                <a:lnTo>
                  <a:pt x="25908" y="9143"/>
                </a:lnTo>
                <a:lnTo>
                  <a:pt x="51815" y="16763"/>
                </a:lnTo>
                <a:lnTo>
                  <a:pt x="65531" y="19812"/>
                </a:lnTo>
                <a:lnTo>
                  <a:pt x="79247" y="22860"/>
                </a:lnTo>
                <a:lnTo>
                  <a:pt x="94487" y="24384"/>
                </a:lnTo>
                <a:lnTo>
                  <a:pt x="109727" y="27431"/>
                </a:lnTo>
                <a:lnTo>
                  <a:pt x="138683" y="30479"/>
                </a:lnTo>
                <a:lnTo>
                  <a:pt x="170687" y="33527"/>
                </a:lnTo>
                <a:lnTo>
                  <a:pt x="185927" y="35051"/>
                </a:lnTo>
                <a:lnTo>
                  <a:pt x="202691" y="35051"/>
                </a:lnTo>
                <a:lnTo>
                  <a:pt x="219455" y="36575"/>
                </a:lnTo>
                <a:lnTo>
                  <a:pt x="240791" y="36575"/>
                </a:lnTo>
                <a:lnTo>
                  <a:pt x="240791" y="35051"/>
                </a:lnTo>
                <a:lnTo>
                  <a:pt x="219455" y="35051"/>
                </a:lnTo>
                <a:lnTo>
                  <a:pt x="202691" y="33527"/>
                </a:lnTo>
                <a:lnTo>
                  <a:pt x="185927" y="33527"/>
                </a:lnTo>
                <a:lnTo>
                  <a:pt x="170687" y="32003"/>
                </a:lnTo>
                <a:lnTo>
                  <a:pt x="138683" y="28955"/>
                </a:lnTo>
                <a:lnTo>
                  <a:pt x="109727" y="25908"/>
                </a:lnTo>
                <a:lnTo>
                  <a:pt x="94487" y="22860"/>
                </a:lnTo>
                <a:lnTo>
                  <a:pt x="79247" y="21336"/>
                </a:lnTo>
                <a:lnTo>
                  <a:pt x="65531" y="18287"/>
                </a:lnTo>
                <a:lnTo>
                  <a:pt x="53339" y="15239"/>
                </a:lnTo>
                <a:lnTo>
                  <a:pt x="25908" y="7619"/>
                </a:lnTo>
                <a:lnTo>
                  <a:pt x="0" y="0"/>
                </a:lnTo>
                <a:close/>
              </a:path>
            </a:pathLst>
          </a:custGeom>
          <a:solidFill>
            <a:srgbClr val="000000"/>
          </a:solidFill>
        </p:spPr>
        <p:txBody>
          <a:bodyPr wrap="square" lIns="0" tIns="0" rIns="0" bIns="0" rtlCol="0">
            <a:noAutofit/>
          </a:bodyPr>
          <a:lstStyle/>
          <a:p>
            <a:endParaRPr sz="1631"/>
          </a:p>
        </p:txBody>
      </p:sp>
      <p:sp>
        <p:nvSpPr>
          <p:cNvPr id="246" name="object 246"/>
          <p:cNvSpPr/>
          <p:nvPr/>
        </p:nvSpPr>
        <p:spPr>
          <a:xfrm>
            <a:off x="3942864" y="2829270"/>
            <a:ext cx="106321" cy="84228"/>
          </a:xfrm>
          <a:custGeom>
            <a:avLst/>
            <a:gdLst/>
            <a:ahLst/>
            <a:cxnLst/>
            <a:rect l="l" t="t" r="r" b="b"/>
            <a:pathLst>
              <a:path w="117347" h="92963">
                <a:moveTo>
                  <a:pt x="7619" y="18287"/>
                </a:moveTo>
                <a:lnTo>
                  <a:pt x="3047" y="9143"/>
                </a:lnTo>
                <a:lnTo>
                  <a:pt x="1524" y="4571"/>
                </a:lnTo>
                <a:lnTo>
                  <a:pt x="1524" y="0"/>
                </a:lnTo>
                <a:lnTo>
                  <a:pt x="0" y="0"/>
                </a:lnTo>
                <a:lnTo>
                  <a:pt x="0" y="4571"/>
                </a:lnTo>
                <a:lnTo>
                  <a:pt x="1524" y="9143"/>
                </a:lnTo>
                <a:lnTo>
                  <a:pt x="6095" y="19811"/>
                </a:lnTo>
                <a:lnTo>
                  <a:pt x="10668" y="27431"/>
                </a:lnTo>
                <a:lnTo>
                  <a:pt x="16763" y="35051"/>
                </a:lnTo>
                <a:lnTo>
                  <a:pt x="24383" y="42671"/>
                </a:lnTo>
                <a:lnTo>
                  <a:pt x="33527" y="50291"/>
                </a:lnTo>
                <a:lnTo>
                  <a:pt x="44195" y="56387"/>
                </a:lnTo>
                <a:lnTo>
                  <a:pt x="54863" y="64007"/>
                </a:lnTo>
                <a:lnTo>
                  <a:pt x="60959" y="67055"/>
                </a:lnTo>
                <a:lnTo>
                  <a:pt x="68580" y="70103"/>
                </a:lnTo>
                <a:lnTo>
                  <a:pt x="74675" y="73151"/>
                </a:lnTo>
                <a:lnTo>
                  <a:pt x="68580" y="68579"/>
                </a:lnTo>
                <a:lnTo>
                  <a:pt x="62483" y="65531"/>
                </a:lnTo>
                <a:lnTo>
                  <a:pt x="56387" y="62483"/>
                </a:lnTo>
                <a:lnTo>
                  <a:pt x="44195" y="54863"/>
                </a:lnTo>
                <a:lnTo>
                  <a:pt x="35051" y="48767"/>
                </a:lnTo>
                <a:lnTo>
                  <a:pt x="25907" y="41147"/>
                </a:lnTo>
                <a:lnTo>
                  <a:pt x="18287" y="33527"/>
                </a:lnTo>
                <a:lnTo>
                  <a:pt x="12191" y="25907"/>
                </a:lnTo>
                <a:lnTo>
                  <a:pt x="7619" y="18287"/>
                </a:lnTo>
                <a:close/>
              </a:path>
              <a:path w="117347" h="92963">
                <a:moveTo>
                  <a:pt x="74675" y="73151"/>
                </a:moveTo>
                <a:lnTo>
                  <a:pt x="82295" y="77723"/>
                </a:lnTo>
                <a:lnTo>
                  <a:pt x="115824" y="92963"/>
                </a:lnTo>
                <a:lnTo>
                  <a:pt x="117347" y="92963"/>
                </a:lnTo>
                <a:lnTo>
                  <a:pt x="115824" y="91439"/>
                </a:lnTo>
                <a:lnTo>
                  <a:pt x="82295" y="76199"/>
                </a:lnTo>
                <a:lnTo>
                  <a:pt x="74675" y="73151"/>
                </a:lnTo>
                <a:close/>
              </a:path>
            </a:pathLst>
          </a:custGeom>
          <a:solidFill>
            <a:srgbClr val="000000"/>
          </a:solidFill>
        </p:spPr>
        <p:txBody>
          <a:bodyPr wrap="square" lIns="0" tIns="0" rIns="0" bIns="0" rtlCol="0">
            <a:noAutofit/>
          </a:bodyPr>
          <a:lstStyle/>
          <a:p>
            <a:endParaRPr sz="1631"/>
          </a:p>
        </p:txBody>
      </p:sp>
      <p:sp>
        <p:nvSpPr>
          <p:cNvPr id="247" name="object 247"/>
          <p:cNvSpPr/>
          <p:nvPr/>
        </p:nvSpPr>
        <p:spPr>
          <a:xfrm>
            <a:off x="3774405" y="2829270"/>
            <a:ext cx="150508" cy="131176"/>
          </a:xfrm>
          <a:custGeom>
            <a:avLst/>
            <a:gdLst/>
            <a:ahLst/>
            <a:cxnLst/>
            <a:rect l="l" t="t" r="r" b="b"/>
            <a:pathLst>
              <a:path w="166116" h="144779">
                <a:moveTo>
                  <a:pt x="6096" y="25907"/>
                </a:moveTo>
                <a:lnTo>
                  <a:pt x="4572" y="18287"/>
                </a:lnTo>
                <a:lnTo>
                  <a:pt x="1524" y="9143"/>
                </a:lnTo>
                <a:lnTo>
                  <a:pt x="1524" y="0"/>
                </a:lnTo>
                <a:lnTo>
                  <a:pt x="0" y="0"/>
                </a:lnTo>
                <a:lnTo>
                  <a:pt x="0" y="9143"/>
                </a:lnTo>
                <a:lnTo>
                  <a:pt x="3048" y="18287"/>
                </a:lnTo>
                <a:lnTo>
                  <a:pt x="4572" y="25907"/>
                </a:lnTo>
                <a:lnTo>
                  <a:pt x="4572" y="27431"/>
                </a:lnTo>
                <a:lnTo>
                  <a:pt x="7619" y="35051"/>
                </a:lnTo>
                <a:lnTo>
                  <a:pt x="12192" y="42671"/>
                </a:lnTo>
                <a:lnTo>
                  <a:pt x="16763" y="50291"/>
                </a:lnTo>
                <a:lnTo>
                  <a:pt x="22860" y="57911"/>
                </a:lnTo>
                <a:lnTo>
                  <a:pt x="28956" y="65531"/>
                </a:lnTo>
                <a:lnTo>
                  <a:pt x="36575" y="73151"/>
                </a:lnTo>
                <a:lnTo>
                  <a:pt x="45719" y="80771"/>
                </a:lnTo>
                <a:lnTo>
                  <a:pt x="53340" y="86867"/>
                </a:lnTo>
                <a:lnTo>
                  <a:pt x="64008" y="94487"/>
                </a:lnTo>
                <a:lnTo>
                  <a:pt x="73152" y="102107"/>
                </a:lnTo>
                <a:lnTo>
                  <a:pt x="85343" y="108203"/>
                </a:lnTo>
                <a:lnTo>
                  <a:pt x="96012" y="114299"/>
                </a:lnTo>
                <a:lnTo>
                  <a:pt x="109728" y="121919"/>
                </a:lnTo>
                <a:lnTo>
                  <a:pt x="123443" y="128015"/>
                </a:lnTo>
                <a:lnTo>
                  <a:pt x="138684" y="135635"/>
                </a:lnTo>
                <a:lnTo>
                  <a:pt x="150875" y="140207"/>
                </a:lnTo>
                <a:lnTo>
                  <a:pt x="158496" y="143255"/>
                </a:lnTo>
                <a:lnTo>
                  <a:pt x="164592" y="144779"/>
                </a:lnTo>
                <a:lnTo>
                  <a:pt x="166116" y="144779"/>
                </a:lnTo>
                <a:lnTo>
                  <a:pt x="158496" y="141731"/>
                </a:lnTo>
                <a:lnTo>
                  <a:pt x="150875" y="138683"/>
                </a:lnTo>
                <a:lnTo>
                  <a:pt x="138684" y="134111"/>
                </a:lnTo>
                <a:lnTo>
                  <a:pt x="124968" y="126491"/>
                </a:lnTo>
                <a:lnTo>
                  <a:pt x="111252" y="120395"/>
                </a:lnTo>
                <a:lnTo>
                  <a:pt x="97536" y="112775"/>
                </a:lnTo>
                <a:lnTo>
                  <a:pt x="85343" y="106679"/>
                </a:lnTo>
                <a:lnTo>
                  <a:pt x="74675" y="100583"/>
                </a:lnTo>
                <a:lnTo>
                  <a:pt x="64008" y="92963"/>
                </a:lnTo>
                <a:lnTo>
                  <a:pt x="54863" y="86867"/>
                </a:lnTo>
                <a:lnTo>
                  <a:pt x="45719" y="79247"/>
                </a:lnTo>
                <a:lnTo>
                  <a:pt x="38100" y="71627"/>
                </a:lnTo>
                <a:lnTo>
                  <a:pt x="30480" y="64007"/>
                </a:lnTo>
                <a:lnTo>
                  <a:pt x="22860" y="56387"/>
                </a:lnTo>
                <a:lnTo>
                  <a:pt x="18287" y="48767"/>
                </a:lnTo>
                <a:lnTo>
                  <a:pt x="13716" y="41147"/>
                </a:lnTo>
                <a:lnTo>
                  <a:pt x="9143" y="33527"/>
                </a:lnTo>
                <a:lnTo>
                  <a:pt x="6096" y="25907"/>
                </a:lnTo>
                <a:close/>
              </a:path>
            </a:pathLst>
          </a:custGeom>
          <a:solidFill>
            <a:srgbClr val="000000"/>
          </a:solidFill>
        </p:spPr>
        <p:txBody>
          <a:bodyPr wrap="square" lIns="0" tIns="0" rIns="0" bIns="0" rtlCol="0">
            <a:noAutofit/>
          </a:bodyPr>
          <a:lstStyle/>
          <a:p>
            <a:endParaRPr sz="1631"/>
          </a:p>
        </p:txBody>
      </p:sp>
      <p:sp>
        <p:nvSpPr>
          <p:cNvPr id="248" name="object 248"/>
          <p:cNvSpPr/>
          <p:nvPr/>
        </p:nvSpPr>
        <p:spPr>
          <a:xfrm>
            <a:off x="3858634" y="2829270"/>
            <a:ext cx="131177" cy="107702"/>
          </a:xfrm>
          <a:custGeom>
            <a:avLst/>
            <a:gdLst/>
            <a:ahLst/>
            <a:cxnLst/>
            <a:rect l="l" t="t" r="r" b="b"/>
            <a:pathLst>
              <a:path w="144780" h="118871">
                <a:moveTo>
                  <a:pt x="126492" y="111251"/>
                </a:moveTo>
                <a:lnTo>
                  <a:pt x="123444" y="109727"/>
                </a:lnTo>
                <a:lnTo>
                  <a:pt x="123444" y="111251"/>
                </a:lnTo>
                <a:lnTo>
                  <a:pt x="126492" y="111251"/>
                </a:lnTo>
                <a:close/>
              </a:path>
              <a:path w="144780" h="118871">
                <a:moveTo>
                  <a:pt x="4572" y="19811"/>
                </a:moveTo>
                <a:lnTo>
                  <a:pt x="10668" y="30479"/>
                </a:lnTo>
                <a:lnTo>
                  <a:pt x="6096" y="18287"/>
                </a:lnTo>
                <a:lnTo>
                  <a:pt x="3048" y="9143"/>
                </a:lnTo>
                <a:lnTo>
                  <a:pt x="1524" y="0"/>
                </a:lnTo>
                <a:lnTo>
                  <a:pt x="0" y="0"/>
                </a:lnTo>
                <a:lnTo>
                  <a:pt x="1524" y="9143"/>
                </a:lnTo>
                <a:lnTo>
                  <a:pt x="4572" y="19811"/>
                </a:lnTo>
                <a:close/>
              </a:path>
              <a:path w="144780" h="118871">
                <a:moveTo>
                  <a:pt x="106680" y="103631"/>
                </a:moveTo>
                <a:lnTo>
                  <a:pt x="123444" y="111251"/>
                </a:lnTo>
                <a:lnTo>
                  <a:pt x="123444" y="109727"/>
                </a:lnTo>
                <a:lnTo>
                  <a:pt x="126492" y="111251"/>
                </a:lnTo>
                <a:lnTo>
                  <a:pt x="135636" y="115823"/>
                </a:lnTo>
                <a:lnTo>
                  <a:pt x="143256" y="118871"/>
                </a:lnTo>
                <a:lnTo>
                  <a:pt x="144780" y="117347"/>
                </a:lnTo>
                <a:lnTo>
                  <a:pt x="137160" y="114299"/>
                </a:lnTo>
                <a:lnTo>
                  <a:pt x="126492" y="109727"/>
                </a:lnTo>
                <a:lnTo>
                  <a:pt x="124968" y="109727"/>
                </a:lnTo>
                <a:lnTo>
                  <a:pt x="106680" y="102107"/>
                </a:lnTo>
                <a:lnTo>
                  <a:pt x="96012" y="97535"/>
                </a:lnTo>
                <a:lnTo>
                  <a:pt x="86868" y="92963"/>
                </a:lnTo>
                <a:lnTo>
                  <a:pt x="70104" y="83819"/>
                </a:lnTo>
                <a:lnTo>
                  <a:pt x="60960" y="77723"/>
                </a:lnTo>
                <a:lnTo>
                  <a:pt x="53340" y="73151"/>
                </a:lnTo>
                <a:lnTo>
                  <a:pt x="39624" y="62483"/>
                </a:lnTo>
                <a:lnTo>
                  <a:pt x="28956" y="51815"/>
                </a:lnTo>
                <a:lnTo>
                  <a:pt x="18288" y="41147"/>
                </a:lnTo>
                <a:lnTo>
                  <a:pt x="10668" y="30479"/>
                </a:lnTo>
                <a:lnTo>
                  <a:pt x="18288" y="42671"/>
                </a:lnTo>
                <a:lnTo>
                  <a:pt x="27432" y="53339"/>
                </a:lnTo>
                <a:lnTo>
                  <a:pt x="39624" y="64007"/>
                </a:lnTo>
                <a:lnTo>
                  <a:pt x="53340" y="74675"/>
                </a:lnTo>
                <a:lnTo>
                  <a:pt x="60960" y="79247"/>
                </a:lnTo>
                <a:lnTo>
                  <a:pt x="68580" y="85343"/>
                </a:lnTo>
                <a:lnTo>
                  <a:pt x="86868" y="94487"/>
                </a:lnTo>
                <a:lnTo>
                  <a:pt x="96012" y="99059"/>
                </a:lnTo>
                <a:lnTo>
                  <a:pt x="106680" y="103631"/>
                </a:lnTo>
                <a:close/>
              </a:path>
            </a:pathLst>
          </a:custGeom>
          <a:solidFill>
            <a:srgbClr val="000000"/>
          </a:solidFill>
        </p:spPr>
        <p:txBody>
          <a:bodyPr wrap="square" lIns="0" tIns="0" rIns="0" bIns="0" rtlCol="0">
            <a:noAutofit/>
          </a:bodyPr>
          <a:lstStyle/>
          <a:p>
            <a:endParaRPr sz="1631"/>
          </a:p>
        </p:txBody>
      </p:sp>
      <p:sp>
        <p:nvSpPr>
          <p:cNvPr id="249" name="object 249"/>
          <p:cNvSpPr/>
          <p:nvPr/>
        </p:nvSpPr>
        <p:spPr>
          <a:xfrm>
            <a:off x="3923532" y="2935592"/>
            <a:ext cx="66278" cy="24854"/>
          </a:xfrm>
          <a:custGeom>
            <a:avLst/>
            <a:gdLst/>
            <a:ahLst/>
            <a:cxnLst/>
            <a:rect l="l" t="t" r="r" b="b"/>
            <a:pathLst>
              <a:path w="73151" h="27431">
                <a:moveTo>
                  <a:pt x="71627" y="0"/>
                </a:moveTo>
                <a:lnTo>
                  <a:pt x="0" y="27431"/>
                </a:lnTo>
                <a:lnTo>
                  <a:pt x="1524" y="27431"/>
                </a:lnTo>
                <a:lnTo>
                  <a:pt x="73151" y="1523"/>
                </a:lnTo>
                <a:lnTo>
                  <a:pt x="71627" y="0"/>
                </a:lnTo>
                <a:close/>
              </a:path>
            </a:pathLst>
          </a:custGeom>
          <a:solidFill>
            <a:srgbClr val="000000"/>
          </a:solidFill>
        </p:spPr>
        <p:txBody>
          <a:bodyPr wrap="square" lIns="0" tIns="0" rIns="0" bIns="0" rtlCol="0">
            <a:noAutofit/>
          </a:bodyPr>
          <a:lstStyle/>
          <a:p>
            <a:endParaRPr sz="1631"/>
          </a:p>
        </p:txBody>
      </p:sp>
      <p:sp>
        <p:nvSpPr>
          <p:cNvPr id="250" name="object 250"/>
          <p:cNvSpPr/>
          <p:nvPr/>
        </p:nvSpPr>
        <p:spPr>
          <a:xfrm>
            <a:off x="3774406" y="2829960"/>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251" name="object 251"/>
          <p:cNvSpPr/>
          <p:nvPr/>
        </p:nvSpPr>
        <p:spPr>
          <a:xfrm>
            <a:off x="3694319" y="2829270"/>
            <a:ext cx="169838" cy="156030"/>
          </a:xfrm>
          <a:custGeom>
            <a:avLst/>
            <a:gdLst/>
            <a:ahLst/>
            <a:cxnLst/>
            <a:rect l="l" t="t" r="r" b="b"/>
            <a:pathLst>
              <a:path w="187451" h="172211">
                <a:moveTo>
                  <a:pt x="109727" y="135635"/>
                </a:moveTo>
                <a:lnTo>
                  <a:pt x="117347" y="140207"/>
                </a:lnTo>
                <a:lnTo>
                  <a:pt x="134111" y="149351"/>
                </a:lnTo>
                <a:lnTo>
                  <a:pt x="141731" y="152399"/>
                </a:lnTo>
                <a:lnTo>
                  <a:pt x="150875" y="156971"/>
                </a:lnTo>
                <a:lnTo>
                  <a:pt x="169163" y="166115"/>
                </a:lnTo>
                <a:lnTo>
                  <a:pt x="172211" y="166115"/>
                </a:lnTo>
                <a:lnTo>
                  <a:pt x="179831" y="169163"/>
                </a:lnTo>
                <a:lnTo>
                  <a:pt x="187451" y="172211"/>
                </a:lnTo>
                <a:lnTo>
                  <a:pt x="187451" y="170687"/>
                </a:lnTo>
                <a:lnTo>
                  <a:pt x="179831" y="167639"/>
                </a:lnTo>
                <a:lnTo>
                  <a:pt x="173735" y="164591"/>
                </a:lnTo>
                <a:lnTo>
                  <a:pt x="170687" y="164591"/>
                </a:lnTo>
                <a:lnTo>
                  <a:pt x="152400" y="155447"/>
                </a:lnTo>
                <a:lnTo>
                  <a:pt x="143255" y="152399"/>
                </a:lnTo>
                <a:lnTo>
                  <a:pt x="134111" y="147827"/>
                </a:lnTo>
                <a:lnTo>
                  <a:pt x="117347" y="138683"/>
                </a:lnTo>
                <a:lnTo>
                  <a:pt x="109727" y="135635"/>
                </a:lnTo>
                <a:close/>
              </a:path>
              <a:path w="187451" h="172211">
                <a:moveTo>
                  <a:pt x="109727" y="135635"/>
                </a:moveTo>
                <a:lnTo>
                  <a:pt x="103631" y="131063"/>
                </a:lnTo>
                <a:lnTo>
                  <a:pt x="88391" y="121919"/>
                </a:lnTo>
                <a:lnTo>
                  <a:pt x="76200" y="112775"/>
                </a:lnTo>
                <a:lnTo>
                  <a:pt x="64007" y="105155"/>
                </a:lnTo>
                <a:lnTo>
                  <a:pt x="53339" y="96011"/>
                </a:lnTo>
                <a:lnTo>
                  <a:pt x="42671" y="86867"/>
                </a:lnTo>
                <a:lnTo>
                  <a:pt x="38100" y="82295"/>
                </a:lnTo>
                <a:lnTo>
                  <a:pt x="35051" y="77723"/>
                </a:lnTo>
                <a:lnTo>
                  <a:pt x="25907" y="67055"/>
                </a:lnTo>
                <a:lnTo>
                  <a:pt x="19811" y="57911"/>
                </a:lnTo>
                <a:lnTo>
                  <a:pt x="15239" y="48767"/>
                </a:lnTo>
                <a:lnTo>
                  <a:pt x="10667" y="38099"/>
                </a:lnTo>
                <a:lnTo>
                  <a:pt x="6095" y="28955"/>
                </a:lnTo>
                <a:lnTo>
                  <a:pt x="4571" y="18287"/>
                </a:lnTo>
                <a:lnTo>
                  <a:pt x="3047" y="9143"/>
                </a:lnTo>
                <a:lnTo>
                  <a:pt x="1523" y="0"/>
                </a:lnTo>
                <a:lnTo>
                  <a:pt x="0" y="0"/>
                </a:lnTo>
                <a:lnTo>
                  <a:pt x="1523" y="9143"/>
                </a:lnTo>
                <a:lnTo>
                  <a:pt x="3047" y="19811"/>
                </a:lnTo>
                <a:lnTo>
                  <a:pt x="4571" y="28955"/>
                </a:lnTo>
                <a:lnTo>
                  <a:pt x="9143" y="39623"/>
                </a:lnTo>
                <a:lnTo>
                  <a:pt x="13715" y="48767"/>
                </a:lnTo>
                <a:lnTo>
                  <a:pt x="18287" y="59435"/>
                </a:lnTo>
                <a:lnTo>
                  <a:pt x="24383" y="68579"/>
                </a:lnTo>
                <a:lnTo>
                  <a:pt x="33527" y="77723"/>
                </a:lnTo>
                <a:lnTo>
                  <a:pt x="36575" y="82295"/>
                </a:lnTo>
                <a:lnTo>
                  <a:pt x="41147" y="86867"/>
                </a:lnTo>
                <a:lnTo>
                  <a:pt x="51815" y="97535"/>
                </a:lnTo>
                <a:lnTo>
                  <a:pt x="62483" y="105155"/>
                </a:lnTo>
                <a:lnTo>
                  <a:pt x="74675" y="114299"/>
                </a:lnTo>
                <a:lnTo>
                  <a:pt x="88391" y="123443"/>
                </a:lnTo>
                <a:lnTo>
                  <a:pt x="102107" y="132587"/>
                </a:lnTo>
                <a:lnTo>
                  <a:pt x="109727" y="135635"/>
                </a:lnTo>
                <a:close/>
              </a:path>
            </a:pathLst>
          </a:custGeom>
          <a:solidFill>
            <a:srgbClr val="000000"/>
          </a:solidFill>
        </p:spPr>
        <p:txBody>
          <a:bodyPr wrap="square" lIns="0" tIns="0" rIns="0" bIns="0" rtlCol="0">
            <a:noAutofit/>
          </a:bodyPr>
          <a:lstStyle/>
          <a:p>
            <a:endParaRPr sz="1631"/>
          </a:p>
        </p:txBody>
      </p:sp>
      <p:sp>
        <p:nvSpPr>
          <p:cNvPr id="252" name="object 252"/>
          <p:cNvSpPr/>
          <p:nvPr/>
        </p:nvSpPr>
        <p:spPr>
          <a:xfrm>
            <a:off x="3800640" y="2983920"/>
            <a:ext cx="63517" cy="26234"/>
          </a:xfrm>
          <a:custGeom>
            <a:avLst/>
            <a:gdLst/>
            <a:ahLst/>
            <a:cxnLst/>
            <a:rect l="l" t="t" r="r" b="b"/>
            <a:pathLst>
              <a:path w="70104" h="28955">
                <a:moveTo>
                  <a:pt x="70104" y="0"/>
                </a:moveTo>
                <a:lnTo>
                  <a:pt x="0" y="27431"/>
                </a:lnTo>
                <a:lnTo>
                  <a:pt x="0" y="28955"/>
                </a:lnTo>
                <a:lnTo>
                  <a:pt x="70104" y="1524"/>
                </a:lnTo>
                <a:lnTo>
                  <a:pt x="70104" y="0"/>
                </a:lnTo>
                <a:close/>
              </a:path>
            </a:pathLst>
          </a:custGeom>
          <a:solidFill>
            <a:srgbClr val="000000"/>
          </a:solidFill>
        </p:spPr>
        <p:txBody>
          <a:bodyPr wrap="square" lIns="0" tIns="0" rIns="0" bIns="0" rtlCol="0">
            <a:noAutofit/>
          </a:bodyPr>
          <a:lstStyle/>
          <a:p>
            <a:endParaRPr sz="1631"/>
          </a:p>
        </p:txBody>
      </p:sp>
      <p:sp>
        <p:nvSpPr>
          <p:cNvPr id="253" name="object 253"/>
          <p:cNvSpPr/>
          <p:nvPr/>
        </p:nvSpPr>
        <p:spPr>
          <a:xfrm>
            <a:off x="3610089" y="2829270"/>
            <a:ext cx="190551" cy="180885"/>
          </a:xfrm>
          <a:custGeom>
            <a:avLst/>
            <a:gdLst/>
            <a:ahLst/>
            <a:cxnLst/>
            <a:rect l="l" t="t" r="r" b="b"/>
            <a:pathLst>
              <a:path w="210312" h="199643">
                <a:moveTo>
                  <a:pt x="172212" y="182879"/>
                </a:moveTo>
                <a:lnTo>
                  <a:pt x="182880" y="188975"/>
                </a:lnTo>
                <a:lnTo>
                  <a:pt x="195072" y="193547"/>
                </a:lnTo>
                <a:lnTo>
                  <a:pt x="196596" y="193547"/>
                </a:lnTo>
                <a:lnTo>
                  <a:pt x="202692" y="196595"/>
                </a:lnTo>
                <a:lnTo>
                  <a:pt x="210312" y="199643"/>
                </a:lnTo>
                <a:lnTo>
                  <a:pt x="210312" y="198119"/>
                </a:lnTo>
                <a:lnTo>
                  <a:pt x="202692" y="195071"/>
                </a:lnTo>
                <a:lnTo>
                  <a:pt x="196596" y="192023"/>
                </a:lnTo>
                <a:lnTo>
                  <a:pt x="195072" y="192023"/>
                </a:lnTo>
                <a:lnTo>
                  <a:pt x="182880" y="187451"/>
                </a:lnTo>
                <a:lnTo>
                  <a:pt x="172212" y="182879"/>
                </a:lnTo>
                <a:close/>
              </a:path>
              <a:path w="210312" h="199643">
                <a:moveTo>
                  <a:pt x="7619" y="42671"/>
                </a:moveTo>
                <a:lnTo>
                  <a:pt x="4572" y="30479"/>
                </a:lnTo>
                <a:lnTo>
                  <a:pt x="3048" y="18287"/>
                </a:lnTo>
                <a:lnTo>
                  <a:pt x="1524" y="9143"/>
                </a:lnTo>
                <a:lnTo>
                  <a:pt x="1524" y="0"/>
                </a:lnTo>
                <a:lnTo>
                  <a:pt x="0" y="0"/>
                </a:lnTo>
                <a:lnTo>
                  <a:pt x="0" y="9143"/>
                </a:lnTo>
                <a:lnTo>
                  <a:pt x="1524" y="19811"/>
                </a:lnTo>
                <a:lnTo>
                  <a:pt x="3048" y="30479"/>
                </a:lnTo>
                <a:lnTo>
                  <a:pt x="6096" y="42671"/>
                </a:lnTo>
                <a:lnTo>
                  <a:pt x="9143" y="48767"/>
                </a:lnTo>
                <a:lnTo>
                  <a:pt x="12192" y="54863"/>
                </a:lnTo>
                <a:lnTo>
                  <a:pt x="18287" y="67055"/>
                </a:lnTo>
                <a:lnTo>
                  <a:pt x="21336" y="73151"/>
                </a:lnTo>
                <a:lnTo>
                  <a:pt x="25908" y="77723"/>
                </a:lnTo>
                <a:lnTo>
                  <a:pt x="22860" y="71627"/>
                </a:lnTo>
                <a:lnTo>
                  <a:pt x="19812" y="65531"/>
                </a:lnTo>
                <a:lnTo>
                  <a:pt x="13716" y="54863"/>
                </a:lnTo>
                <a:lnTo>
                  <a:pt x="10668" y="48767"/>
                </a:lnTo>
                <a:lnTo>
                  <a:pt x="7619" y="42671"/>
                </a:lnTo>
                <a:close/>
              </a:path>
              <a:path w="210312" h="199643">
                <a:moveTo>
                  <a:pt x="25908" y="77723"/>
                </a:moveTo>
                <a:lnTo>
                  <a:pt x="33528" y="89915"/>
                </a:lnTo>
                <a:lnTo>
                  <a:pt x="44196" y="100583"/>
                </a:lnTo>
                <a:lnTo>
                  <a:pt x="48768" y="106679"/>
                </a:lnTo>
                <a:lnTo>
                  <a:pt x="56387" y="112775"/>
                </a:lnTo>
                <a:lnTo>
                  <a:pt x="68580" y="123443"/>
                </a:lnTo>
                <a:lnTo>
                  <a:pt x="82296" y="134111"/>
                </a:lnTo>
                <a:lnTo>
                  <a:pt x="89916" y="138683"/>
                </a:lnTo>
                <a:lnTo>
                  <a:pt x="97536" y="143255"/>
                </a:lnTo>
                <a:lnTo>
                  <a:pt x="114300" y="153923"/>
                </a:lnTo>
                <a:lnTo>
                  <a:pt x="123443" y="158495"/>
                </a:lnTo>
                <a:lnTo>
                  <a:pt x="132587" y="164591"/>
                </a:lnTo>
                <a:lnTo>
                  <a:pt x="152400" y="173735"/>
                </a:lnTo>
                <a:lnTo>
                  <a:pt x="172212" y="182879"/>
                </a:lnTo>
                <a:lnTo>
                  <a:pt x="152400" y="172211"/>
                </a:lnTo>
                <a:lnTo>
                  <a:pt x="132587" y="163067"/>
                </a:lnTo>
                <a:lnTo>
                  <a:pt x="123443" y="156971"/>
                </a:lnTo>
                <a:lnTo>
                  <a:pt x="115824" y="152399"/>
                </a:lnTo>
                <a:lnTo>
                  <a:pt x="99060" y="141731"/>
                </a:lnTo>
                <a:lnTo>
                  <a:pt x="91440" y="137159"/>
                </a:lnTo>
                <a:lnTo>
                  <a:pt x="83819" y="132587"/>
                </a:lnTo>
                <a:lnTo>
                  <a:pt x="70104" y="121919"/>
                </a:lnTo>
                <a:lnTo>
                  <a:pt x="57912" y="111251"/>
                </a:lnTo>
                <a:lnTo>
                  <a:pt x="50292" y="105155"/>
                </a:lnTo>
                <a:lnTo>
                  <a:pt x="45719" y="100583"/>
                </a:lnTo>
                <a:lnTo>
                  <a:pt x="35052" y="88391"/>
                </a:lnTo>
                <a:lnTo>
                  <a:pt x="25908" y="77723"/>
                </a:lnTo>
                <a:close/>
              </a:path>
            </a:pathLst>
          </a:custGeom>
          <a:solidFill>
            <a:srgbClr val="000000"/>
          </a:solidFill>
        </p:spPr>
        <p:txBody>
          <a:bodyPr wrap="square" lIns="0" tIns="0" rIns="0" bIns="0" rtlCol="0">
            <a:noAutofit/>
          </a:bodyPr>
          <a:lstStyle/>
          <a:p>
            <a:endParaRPr sz="1631"/>
          </a:p>
        </p:txBody>
      </p:sp>
      <p:sp>
        <p:nvSpPr>
          <p:cNvPr id="254" name="object 254"/>
          <p:cNvSpPr/>
          <p:nvPr/>
        </p:nvSpPr>
        <p:spPr>
          <a:xfrm>
            <a:off x="3864158" y="2960446"/>
            <a:ext cx="60755" cy="24854"/>
          </a:xfrm>
          <a:custGeom>
            <a:avLst/>
            <a:gdLst/>
            <a:ahLst/>
            <a:cxnLst/>
            <a:rect l="l" t="t" r="r" b="b"/>
            <a:pathLst>
              <a:path w="67056" h="27432">
                <a:moveTo>
                  <a:pt x="65531" y="0"/>
                </a:moveTo>
                <a:lnTo>
                  <a:pt x="0" y="25908"/>
                </a:lnTo>
                <a:lnTo>
                  <a:pt x="0" y="27432"/>
                </a:lnTo>
                <a:lnTo>
                  <a:pt x="67056" y="0"/>
                </a:lnTo>
                <a:lnTo>
                  <a:pt x="65531" y="0"/>
                </a:lnTo>
                <a:close/>
              </a:path>
            </a:pathLst>
          </a:custGeom>
          <a:solidFill>
            <a:srgbClr val="000000"/>
          </a:solidFill>
        </p:spPr>
        <p:txBody>
          <a:bodyPr wrap="square" lIns="0" tIns="0" rIns="0" bIns="0" rtlCol="0">
            <a:noAutofit/>
          </a:bodyPr>
          <a:lstStyle/>
          <a:p>
            <a:endParaRPr sz="1631"/>
          </a:p>
        </p:txBody>
      </p:sp>
      <p:sp>
        <p:nvSpPr>
          <p:cNvPr id="255" name="object 255"/>
          <p:cNvSpPr/>
          <p:nvPr/>
        </p:nvSpPr>
        <p:spPr>
          <a:xfrm>
            <a:off x="3860015" y="2829960"/>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256" name="object 256"/>
          <p:cNvSpPr/>
          <p:nvPr/>
        </p:nvSpPr>
        <p:spPr>
          <a:xfrm>
            <a:off x="3864158" y="2983920"/>
            <a:ext cx="403194" cy="64897"/>
          </a:xfrm>
          <a:custGeom>
            <a:avLst/>
            <a:gdLst/>
            <a:ahLst/>
            <a:cxnLst/>
            <a:rect l="l" t="t" r="r" b="b"/>
            <a:pathLst>
              <a:path w="445007" h="71627">
                <a:moveTo>
                  <a:pt x="0" y="0"/>
                </a:moveTo>
                <a:lnTo>
                  <a:pt x="0" y="1524"/>
                </a:lnTo>
                <a:lnTo>
                  <a:pt x="21336" y="10667"/>
                </a:lnTo>
                <a:lnTo>
                  <a:pt x="45719" y="18287"/>
                </a:lnTo>
                <a:lnTo>
                  <a:pt x="68580" y="25907"/>
                </a:lnTo>
                <a:lnTo>
                  <a:pt x="94487" y="32003"/>
                </a:lnTo>
                <a:lnTo>
                  <a:pt x="118871" y="38100"/>
                </a:lnTo>
                <a:lnTo>
                  <a:pt x="144780" y="44195"/>
                </a:lnTo>
                <a:lnTo>
                  <a:pt x="172212" y="48767"/>
                </a:lnTo>
                <a:lnTo>
                  <a:pt x="199644" y="53339"/>
                </a:lnTo>
                <a:lnTo>
                  <a:pt x="227075" y="57912"/>
                </a:lnTo>
                <a:lnTo>
                  <a:pt x="256031" y="60960"/>
                </a:lnTo>
                <a:lnTo>
                  <a:pt x="284987" y="64007"/>
                </a:lnTo>
                <a:lnTo>
                  <a:pt x="315467" y="67055"/>
                </a:lnTo>
                <a:lnTo>
                  <a:pt x="345947" y="68579"/>
                </a:lnTo>
                <a:lnTo>
                  <a:pt x="376427" y="70103"/>
                </a:lnTo>
                <a:lnTo>
                  <a:pt x="408431" y="71627"/>
                </a:lnTo>
                <a:lnTo>
                  <a:pt x="445007" y="71627"/>
                </a:lnTo>
                <a:lnTo>
                  <a:pt x="445007" y="70103"/>
                </a:lnTo>
                <a:lnTo>
                  <a:pt x="408431" y="70103"/>
                </a:lnTo>
                <a:lnTo>
                  <a:pt x="376427" y="68579"/>
                </a:lnTo>
                <a:lnTo>
                  <a:pt x="345947" y="67055"/>
                </a:lnTo>
                <a:lnTo>
                  <a:pt x="315467" y="65531"/>
                </a:lnTo>
                <a:lnTo>
                  <a:pt x="284987" y="62483"/>
                </a:lnTo>
                <a:lnTo>
                  <a:pt x="256031" y="59436"/>
                </a:lnTo>
                <a:lnTo>
                  <a:pt x="227075" y="56387"/>
                </a:lnTo>
                <a:lnTo>
                  <a:pt x="199644" y="51815"/>
                </a:lnTo>
                <a:lnTo>
                  <a:pt x="172212" y="47243"/>
                </a:lnTo>
                <a:lnTo>
                  <a:pt x="146303" y="42671"/>
                </a:lnTo>
                <a:lnTo>
                  <a:pt x="118871" y="36575"/>
                </a:lnTo>
                <a:lnTo>
                  <a:pt x="94487" y="30479"/>
                </a:lnTo>
                <a:lnTo>
                  <a:pt x="70103" y="24383"/>
                </a:lnTo>
                <a:lnTo>
                  <a:pt x="45719" y="16763"/>
                </a:lnTo>
                <a:lnTo>
                  <a:pt x="22859" y="9143"/>
                </a:lnTo>
                <a:lnTo>
                  <a:pt x="0" y="0"/>
                </a:lnTo>
                <a:close/>
              </a:path>
            </a:pathLst>
          </a:custGeom>
          <a:solidFill>
            <a:srgbClr val="000000"/>
          </a:solidFill>
        </p:spPr>
        <p:txBody>
          <a:bodyPr wrap="square" lIns="0" tIns="0" rIns="0" bIns="0" rtlCol="0">
            <a:noAutofit/>
          </a:bodyPr>
          <a:lstStyle/>
          <a:p>
            <a:endParaRPr sz="1631"/>
          </a:p>
        </p:txBody>
      </p:sp>
      <p:sp>
        <p:nvSpPr>
          <p:cNvPr id="257" name="object 257"/>
          <p:cNvSpPr/>
          <p:nvPr/>
        </p:nvSpPr>
        <p:spPr>
          <a:xfrm>
            <a:off x="3923532" y="2960446"/>
            <a:ext cx="343820" cy="53851"/>
          </a:xfrm>
          <a:custGeom>
            <a:avLst/>
            <a:gdLst/>
            <a:ahLst/>
            <a:cxnLst/>
            <a:rect l="l" t="t" r="r" b="b"/>
            <a:pathLst>
              <a:path w="379475" h="59436">
                <a:moveTo>
                  <a:pt x="1524" y="0"/>
                </a:moveTo>
                <a:lnTo>
                  <a:pt x="0" y="1524"/>
                </a:lnTo>
                <a:lnTo>
                  <a:pt x="19812" y="7620"/>
                </a:lnTo>
                <a:lnTo>
                  <a:pt x="39624" y="13715"/>
                </a:lnTo>
                <a:lnTo>
                  <a:pt x="60960" y="21336"/>
                </a:lnTo>
                <a:lnTo>
                  <a:pt x="82295" y="25908"/>
                </a:lnTo>
                <a:lnTo>
                  <a:pt x="103631" y="32003"/>
                </a:lnTo>
                <a:lnTo>
                  <a:pt x="124968" y="36575"/>
                </a:lnTo>
                <a:lnTo>
                  <a:pt x="147827" y="41148"/>
                </a:lnTo>
                <a:lnTo>
                  <a:pt x="172212" y="44196"/>
                </a:lnTo>
                <a:lnTo>
                  <a:pt x="195071" y="47244"/>
                </a:lnTo>
                <a:lnTo>
                  <a:pt x="219455" y="50291"/>
                </a:lnTo>
                <a:lnTo>
                  <a:pt x="243839" y="53339"/>
                </a:lnTo>
                <a:lnTo>
                  <a:pt x="269747" y="56387"/>
                </a:lnTo>
                <a:lnTo>
                  <a:pt x="295655" y="57912"/>
                </a:lnTo>
                <a:lnTo>
                  <a:pt x="321563" y="57912"/>
                </a:lnTo>
                <a:lnTo>
                  <a:pt x="347471" y="59436"/>
                </a:lnTo>
                <a:lnTo>
                  <a:pt x="379475" y="59436"/>
                </a:lnTo>
                <a:lnTo>
                  <a:pt x="379475" y="57912"/>
                </a:lnTo>
                <a:lnTo>
                  <a:pt x="347471" y="57912"/>
                </a:lnTo>
                <a:lnTo>
                  <a:pt x="321563" y="56387"/>
                </a:lnTo>
                <a:lnTo>
                  <a:pt x="295655" y="56387"/>
                </a:lnTo>
                <a:lnTo>
                  <a:pt x="269747" y="54863"/>
                </a:lnTo>
                <a:lnTo>
                  <a:pt x="243839" y="51815"/>
                </a:lnTo>
                <a:lnTo>
                  <a:pt x="219455" y="48768"/>
                </a:lnTo>
                <a:lnTo>
                  <a:pt x="195071" y="45720"/>
                </a:lnTo>
                <a:lnTo>
                  <a:pt x="172212" y="42672"/>
                </a:lnTo>
                <a:lnTo>
                  <a:pt x="147827" y="39624"/>
                </a:lnTo>
                <a:lnTo>
                  <a:pt x="124968" y="35051"/>
                </a:lnTo>
                <a:lnTo>
                  <a:pt x="103631" y="30479"/>
                </a:lnTo>
                <a:lnTo>
                  <a:pt x="82295" y="24384"/>
                </a:lnTo>
                <a:lnTo>
                  <a:pt x="60960" y="19812"/>
                </a:lnTo>
                <a:lnTo>
                  <a:pt x="41148" y="12191"/>
                </a:lnTo>
                <a:lnTo>
                  <a:pt x="19812" y="6096"/>
                </a:lnTo>
                <a:lnTo>
                  <a:pt x="1524" y="0"/>
                </a:lnTo>
                <a:close/>
              </a:path>
            </a:pathLst>
          </a:custGeom>
          <a:solidFill>
            <a:srgbClr val="000000"/>
          </a:solidFill>
        </p:spPr>
        <p:txBody>
          <a:bodyPr wrap="square" lIns="0" tIns="0" rIns="0" bIns="0" rtlCol="0">
            <a:noAutofit/>
          </a:bodyPr>
          <a:lstStyle/>
          <a:p>
            <a:endParaRPr sz="1631"/>
          </a:p>
        </p:txBody>
      </p:sp>
      <p:sp>
        <p:nvSpPr>
          <p:cNvPr id="258" name="object 258"/>
          <p:cNvSpPr/>
          <p:nvPr/>
        </p:nvSpPr>
        <p:spPr>
          <a:xfrm>
            <a:off x="4265972" y="2827888"/>
            <a:ext cx="2762" cy="2762"/>
          </a:xfrm>
          <a:custGeom>
            <a:avLst/>
            <a:gdLst/>
            <a:ahLst/>
            <a:cxnLst/>
            <a:rect l="l" t="t" r="r" b="b"/>
            <a:pathLst>
              <a:path w="3048" h="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p:spPr>
        <p:txBody>
          <a:bodyPr wrap="square" lIns="0" tIns="0" rIns="0" bIns="0" rtlCol="0">
            <a:noAutofit/>
          </a:bodyPr>
          <a:lstStyle/>
          <a:p>
            <a:endParaRPr sz="1631"/>
          </a:p>
        </p:txBody>
      </p:sp>
      <p:sp>
        <p:nvSpPr>
          <p:cNvPr id="259" name="object 259"/>
          <p:cNvSpPr/>
          <p:nvPr/>
        </p:nvSpPr>
        <p:spPr>
          <a:xfrm>
            <a:off x="4267352" y="2829960"/>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260" name="object 260"/>
          <p:cNvSpPr/>
          <p:nvPr/>
        </p:nvSpPr>
        <p:spPr>
          <a:xfrm>
            <a:off x="4267352" y="2829960"/>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261" name="object 261"/>
          <p:cNvSpPr/>
          <p:nvPr/>
        </p:nvSpPr>
        <p:spPr>
          <a:xfrm>
            <a:off x="4169316" y="2115393"/>
            <a:ext cx="154649" cy="731826"/>
          </a:xfrm>
          <a:prstGeom prst="rect">
            <a:avLst/>
          </a:prstGeom>
          <a:blipFill>
            <a:blip r:embed="rId29" cstate="print"/>
            <a:stretch>
              <a:fillRect/>
            </a:stretch>
          </a:blipFill>
        </p:spPr>
        <p:txBody>
          <a:bodyPr wrap="square" lIns="0" tIns="0" rIns="0" bIns="0" rtlCol="0">
            <a:noAutofit/>
          </a:bodyPr>
          <a:lstStyle/>
          <a:p>
            <a:endParaRPr sz="1631"/>
          </a:p>
        </p:txBody>
      </p:sp>
      <p:sp>
        <p:nvSpPr>
          <p:cNvPr id="262" name="object 262"/>
          <p:cNvSpPr/>
          <p:nvPr/>
        </p:nvSpPr>
        <p:spPr>
          <a:xfrm>
            <a:off x="4170006" y="2116774"/>
            <a:ext cx="0" cy="704210"/>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sz="1631"/>
          </a:p>
        </p:txBody>
      </p:sp>
      <p:sp>
        <p:nvSpPr>
          <p:cNvPr id="263" name="object 263"/>
          <p:cNvSpPr/>
          <p:nvPr/>
        </p:nvSpPr>
        <p:spPr>
          <a:xfrm>
            <a:off x="4323275" y="2116774"/>
            <a:ext cx="0" cy="704210"/>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sz="1631"/>
          </a:p>
        </p:txBody>
      </p:sp>
      <p:sp>
        <p:nvSpPr>
          <p:cNvPr id="264" name="object 264"/>
          <p:cNvSpPr/>
          <p:nvPr/>
        </p:nvSpPr>
        <p:spPr>
          <a:xfrm>
            <a:off x="3941483" y="1974551"/>
            <a:ext cx="648978" cy="254067"/>
          </a:xfrm>
          <a:prstGeom prst="rect">
            <a:avLst/>
          </a:prstGeom>
          <a:blipFill>
            <a:blip r:embed="rId30" cstate="print"/>
            <a:stretch>
              <a:fillRect/>
            </a:stretch>
          </a:blipFill>
        </p:spPr>
        <p:txBody>
          <a:bodyPr wrap="square" lIns="0" tIns="0" rIns="0" bIns="0" rtlCol="0">
            <a:noAutofit/>
          </a:bodyPr>
          <a:lstStyle/>
          <a:p>
            <a:endParaRPr sz="1631"/>
          </a:p>
        </p:txBody>
      </p:sp>
      <p:sp>
        <p:nvSpPr>
          <p:cNvPr id="265" name="object 265"/>
          <p:cNvSpPr/>
          <p:nvPr/>
        </p:nvSpPr>
        <p:spPr>
          <a:xfrm>
            <a:off x="3937341" y="1969028"/>
            <a:ext cx="657262" cy="263733"/>
          </a:xfrm>
          <a:custGeom>
            <a:avLst/>
            <a:gdLst/>
            <a:ahLst/>
            <a:cxnLst/>
            <a:rect l="l" t="t" r="r" b="b"/>
            <a:pathLst>
              <a:path w="725423" h="291083">
                <a:moveTo>
                  <a:pt x="615695" y="236219"/>
                </a:moveTo>
                <a:lnTo>
                  <a:pt x="618743" y="236219"/>
                </a:lnTo>
                <a:lnTo>
                  <a:pt x="617219" y="236219"/>
                </a:lnTo>
                <a:lnTo>
                  <a:pt x="621791" y="239267"/>
                </a:lnTo>
                <a:lnTo>
                  <a:pt x="632459" y="228600"/>
                </a:lnTo>
                <a:lnTo>
                  <a:pt x="615695" y="236219"/>
                </a:lnTo>
                <a:close/>
              </a:path>
              <a:path w="725423" h="291083">
                <a:moveTo>
                  <a:pt x="121920" y="243839"/>
                </a:moveTo>
                <a:lnTo>
                  <a:pt x="123443" y="256031"/>
                </a:lnTo>
                <a:lnTo>
                  <a:pt x="124968" y="243839"/>
                </a:lnTo>
                <a:lnTo>
                  <a:pt x="91440" y="228600"/>
                </a:lnTo>
                <a:lnTo>
                  <a:pt x="121920" y="243839"/>
                </a:lnTo>
                <a:close/>
              </a:path>
              <a:path w="725423" h="291083">
                <a:moveTo>
                  <a:pt x="373379" y="164591"/>
                </a:moveTo>
                <a:lnTo>
                  <a:pt x="373379" y="150875"/>
                </a:lnTo>
                <a:lnTo>
                  <a:pt x="359663" y="150875"/>
                </a:lnTo>
                <a:lnTo>
                  <a:pt x="356615" y="153924"/>
                </a:lnTo>
                <a:lnTo>
                  <a:pt x="356615" y="161543"/>
                </a:lnTo>
                <a:lnTo>
                  <a:pt x="359663" y="164591"/>
                </a:lnTo>
                <a:lnTo>
                  <a:pt x="362711" y="164591"/>
                </a:lnTo>
                <a:lnTo>
                  <a:pt x="359663" y="161543"/>
                </a:lnTo>
                <a:lnTo>
                  <a:pt x="365760" y="158931"/>
                </a:lnTo>
                <a:lnTo>
                  <a:pt x="365759" y="151637"/>
                </a:lnTo>
                <a:lnTo>
                  <a:pt x="367283" y="152400"/>
                </a:lnTo>
                <a:lnTo>
                  <a:pt x="370331" y="156971"/>
                </a:lnTo>
                <a:lnTo>
                  <a:pt x="373379" y="164591"/>
                </a:lnTo>
                <a:close/>
              </a:path>
              <a:path w="725423" h="291083">
                <a:moveTo>
                  <a:pt x="365760" y="158931"/>
                </a:moveTo>
                <a:lnTo>
                  <a:pt x="359663" y="161543"/>
                </a:lnTo>
                <a:lnTo>
                  <a:pt x="362711" y="164591"/>
                </a:lnTo>
                <a:lnTo>
                  <a:pt x="373379" y="164591"/>
                </a:lnTo>
                <a:lnTo>
                  <a:pt x="370331" y="156971"/>
                </a:lnTo>
                <a:lnTo>
                  <a:pt x="365760" y="158931"/>
                </a:lnTo>
                <a:close/>
              </a:path>
              <a:path w="725423" h="291083">
                <a:moveTo>
                  <a:pt x="365759" y="151637"/>
                </a:moveTo>
                <a:lnTo>
                  <a:pt x="365760" y="153314"/>
                </a:lnTo>
                <a:lnTo>
                  <a:pt x="370331" y="156971"/>
                </a:lnTo>
                <a:lnTo>
                  <a:pt x="367283" y="152400"/>
                </a:lnTo>
                <a:lnTo>
                  <a:pt x="365759" y="151637"/>
                </a:lnTo>
                <a:close/>
              </a:path>
              <a:path w="725423" h="291083">
                <a:moveTo>
                  <a:pt x="362711" y="149351"/>
                </a:moveTo>
                <a:lnTo>
                  <a:pt x="359663" y="150875"/>
                </a:lnTo>
                <a:lnTo>
                  <a:pt x="364235" y="150875"/>
                </a:lnTo>
                <a:lnTo>
                  <a:pt x="362711" y="149351"/>
                </a:lnTo>
                <a:close/>
              </a:path>
              <a:path w="725423" h="291083">
                <a:moveTo>
                  <a:pt x="19812" y="195071"/>
                </a:moveTo>
                <a:lnTo>
                  <a:pt x="13716" y="161543"/>
                </a:lnTo>
                <a:lnTo>
                  <a:pt x="13716" y="187451"/>
                </a:lnTo>
                <a:lnTo>
                  <a:pt x="19812" y="195071"/>
                </a:lnTo>
                <a:close/>
              </a:path>
              <a:path w="725423" h="291083">
                <a:moveTo>
                  <a:pt x="611123" y="51815"/>
                </a:moveTo>
                <a:lnTo>
                  <a:pt x="606551" y="50291"/>
                </a:lnTo>
                <a:lnTo>
                  <a:pt x="609599" y="51815"/>
                </a:lnTo>
                <a:lnTo>
                  <a:pt x="611123" y="51815"/>
                </a:lnTo>
                <a:close/>
              </a:path>
              <a:path w="725423" h="291083">
                <a:moveTo>
                  <a:pt x="711707" y="155447"/>
                </a:moveTo>
                <a:lnTo>
                  <a:pt x="710183" y="160019"/>
                </a:lnTo>
                <a:lnTo>
                  <a:pt x="711707" y="156971"/>
                </a:lnTo>
                <a:lnTo>
                  <a:pt x="711707" y="155447"/>
                </a:lnTo>
                <a:close/>
              </a:path>
              <a:path w="725423" h="291083">
                <a:moveTo>
                  <a:pt x="621791" y="248412"/>
                </a:moveTo>
                <a:lnTo>
                  <a:pt x="623315" y="245363"/>
                </a:lnTo>
                <a:lnTo>
                  <a:pt x="620267" y="248412"/>
                </a:lnTo>
                <a:lnTo>
                  <a:pt x="621791" y="248412"/>
                </a:lnTo>
                <a:close/>
              </a:path>
              <a:path w="725423" h="291083">
                <a:moveTo>
                  <a:pt x="629411" y="59436"/>
                </a:moveTo>
                <a:lnTo>
                  <a:pt x="612647" y="51815"/>
                </a:lnTo>
                <a:lnTo>
                  <a:pt x="611123" y="51815"/>
                </a:lnTo>
                <a:lnTo>
                  <a:pt x="629411" y="59436"/>
                </a:lnTo>
                <a:close/>
              </a:path>
              <a:path w="725423" h="291083">
                <a:moveTo>
                  <a:pt x="13716" y="187451"/>
                </a:moveTo>
                <a:lnTo>
                  <a:pt x="12192" y="150875"/>
                </a:lnTo>
                <a:lnTo>
                  <a:pt x="9143" y="178307"/>
                </a:lnTo>
                <a:lnTo>
                  <a:pt x="13716" y="187451"/>
                </a:lnTo>
                <a:close/>
              </a:path>
              <a:path w="725423" h="291083">
                <a:moveTo>
                  <a:pt x="1524" y="158495"/>
                </a:moveTo>
                <a:lnTo>
                  <a:pt x="1524" y="164591"/>
                </a:lnTo>
                <a:lnTo>
                  <a:pt x="3048" y="169163"/>
                </a:lnTo>
                <a:lnTo>
                  <a:pt x="9143" y="178307"/>
                </a:lnTo>
                <a:lnTo>
                  <a:pt x="12192" y="150875"/>
                </a:lnTo>
                <a:lnTo>
                  <a:pt x="13716" y="187451"/>
                </a:lnTo>
                <a:lnTo>
                  <a:pt x="13716" y="161543"/>
                </a:lnTo>
                <a:lnTo>
                  <a:pt x="19812" y="195071"/>
                </a:lnTo>
                <a:lnTo>
                  <a:pt x="27431" y="204215"/>
                </a:lnTo>
                <a:lnTo>
                  <a:pt x="36576" y="211836"/>
                </a:lnTo>
                <a:lnTo>
                  <a:pt x="47243" y="219455"/>
                </a:lnTo>
                <a:lnTo>
                  <a:pt x="59436" y="227075"/>
                </a:lnTo>
                <a:lnTo>
                  <a:pt x="65531" y="230124"/>
                </a:lnTo>
                <a:lnTo>
                  <a:pt x="71628" y="233171"/>
                </a:lnTo>
                <a:lnTo>
                  <a:pt x="79248" y="236219"/>
                </a:lnTo>
                <a:lnTo>
                  <a:pt x="86868" y="240791"/>
                </a:lnTo>
                <a:lnTo>
                  <a:pt x="120396" y="256031"/>
                </a:lnTo>
                <a:lnTo>
                  <a:pt x="121920" y="256031"/>
                </a:lnTo>
                <a:lnTo>
                  <a:pt x="147828" y="263651"/>
                </a:lnTo>
                <a:lnTo>
                  <a:pt x="175259" y="271271"/>
                </a:lnTo>
                <a:lnTo>
                  <a:pt x="188975" y="274319"/>
                </a:lnTo>
                <a:lnTo>
                  <a:pt x="202691" y="277367"/>
                </a:lnTo>
                <a:lnTo>
                  <a:pt x="216407" y="278891"/>
                </a:lnTo>
                <a:lnTo>
                  <a:pt x="231647" y="281939"/>
                </a:lnTo>
                <a:lnTo>
                  <a:pt x="262127" y="284988"/>
                </a:lnTo>
                <a:lnTo>
                  <a:pt x="292607" y="288036"/>
                </a:lnTo>
                <a:lnTo>
                  <a:pt x="309371" y="289559"/>
                </a:lnTo>
                <a:lnTo>
                  <a:pt x="326135" y="289559"/>
                </a:lnTo>
                <a:lnTo>
                  <a:pt x="342899" y="291083"/>
                </a:lnTo>
                <a:lnTo>
                  <a:pt x="380999" y="291083"/>
                </a:lnTo>
                <a:lnTo>
                  <a:pt x="399287" y="289559"/>
                </a:lnTo>
                <a:lnTo>
                  <a:pt x="416051" y="289559"/>
                </a:lnTo>
                <a:lnTo>
                  <a:pt x="432815" y="288036"/>
                </a:lnTo>
                <a:lnTo>
                  <a:pt x="449579" y="286512"/>
                </a:lnTo>
                <a:lnTo>
                  <a:pt x="466343" y="284988"/>
                </a:lnTo>
                <a:lnTo>
                  <a:pt x="483107" y="283463"/>
                </a:lnTo>
                <a:lnTo>
                  <a:pt x="490727" y="281939"/>
                </a:lnTo>
                <a:lnTo>
                  <a:pt x="498347" y="280415"/>
                </a:lnTo>
                <a:lnTo>
                  <a:pt x="513587" y="277367"/>
                </a:lnTo>
                <a:lnTo>
                  <a:pt x="528827" y="274319"/>
                </a:lnTo>
                <a:lnTo>
                  <a:pt x="536447" y="272795"/>
                </a:lnTo>
                <a:lnTo>
                  <a:pt x="544067" y="271271"/>
                </a:lnTo>
                <a:lnTo>
                  <a:pt x="551687" y="269747"/>
                </a:lnTo>
                <a:lnTo>
                  <a:pt x="559307" y="268224"/>
                </a:lnTo>
                <a:lnTo>
                  <a:pt x="573023" y="263651"/>
                </a:lnTo>
                <a:lnTo>
                  <a:pt x="586739" y="260603"/>
                </a:lnTo>
                <a:lnTo>
                  <a:pt x="600455" y="256031"/>
                </a:lnTo>
                <a:lnTo>
                  <a:pt x="609599" y="240791"/>
                </a:lnTo>
                <a:lnTo>
                  <a:pt x="611123" y="239267"/>
                </a:lnTo>
                <a:lnTo>
                  <a:pt x="597407" y="243839"/>
                </a:lnTo>
                <a:lnTo>
                  <a:pt x="583691" y="248412"/>
                </a:lnTo>
                <a:lnTo>
                  <a:pt x="569975" y="251459"/>
                </a:lnTo>
                <a:lnTo>
                  <a:pt x="556259" y="256031"/>
                </a:lnTo>
                <a:lnTo>
                  <a:pt x="548639" y="257555"/>
                </a:lnTo>
                <a:lnTo>
                  <a:pt x="541019" y="259079"/>
                </a:lnTo>
                <a:lnTo>
                  <a:pt x="533399" y="260603"/>
                </a:lnTo>
                <a:lnTo>
                  <a:pt x="527303" y="262127"/>
                </a:lnTo>
                <a:lnTo>
                  <a:pt x="512063" y="265175"/>
                </a:lnTo>
                <a:lnTo>
                  <a:pt x="496823" y="268224"/>
                </a:lnTo>
                <a:lnTo>
                  <a:pt x="489203" y="268224"/>
                </a:lnTo>
                <a:lnTo>
                  <a:pt x="481583" y="269747"/>
                </a:lnTo>
                <a:lnTo>
                  <a:pt x="464819" y="272795"/>
                </a:lnTo>
                <a:lnTo>
                  <a:pt x="448055" y="274319"/>
                </a:lnTo>
                <a:lnTo>
                  <a:pt x="432815" y="275843"/>
                </a:lnTo>
                <a:lnTo>
                  <a:pt x="414527" y="275843"/>
                </a:lnTo>
                <a:lnTo>
                  <a:pt x="397763" y="277367"/>
                </a:lnTo>
                <a:lnTo>
                  <a:pt x="380999" y="277367"/>
                </a:lnTo>
                <a:lnTo>
                  <a:pt x="362711" y="278891"/>
                </a:lnTo>
                <a:lnTo>
                  <a:pt x="361187" y="278891"/>
                </a:lnTo>
                <a:lnTo>
                  <a:pt x="342899" y="277367"/>
                </a:lnTo>
                <a:lnTo>
                  <a:pt x="326135" y="277367"/>
                </a:lnTo>
                <a:lnTo>
                  <a:pt x="310895" y="275843"/>
                </a:lnTo>
                <a:lnTo>
                  <a:pt x="294131" y="275843"/>
                </a:lnTo>
                <a:lnTo>
                  <a:pt x="263651" y="272795"/>
                </a:lnTo>
                <a:lnTo>
                  <a:pt x="234695" y="269747"/>
                </a:lnTo>
                <a:lnTo>
                  <a:pt x="219455" y="266700"/>
                </a:lnTo>
                <a:lnTo>
                  <a:pt x="204215" y="263651"/>
                </a:lnTo>
                <a:lnTo>
                  <a:pt x="190499" y="262127"/>
                </a:lnTo>
                <a:lnTo>
                  <a:pt x="178307" y="259079"/>
                </a:lnTo>
                <a:lnTo>
                  <a:pt x="150876" y="251459"/>
                </a:lnTo>
                <a:lnTo>
                  <a:pt x="126492" y="243839"/>
                </a:lnTo>
                <a:lnTo>
                  <a:pt x="124968" y="243839"/>
                </a:lnTo>
                <a:lnTo>
                  <a:pt x="123443" y="256031"/>
                </a:lnTo>
                <a:lnTo>
                  <a:pt x="121920" y="243839"/>
                </a:lnTo>
                <a:lnTo>
                  <a:pt x="91440" y="228600"/>
                </a:lnTo>
                <a:lnTo>
                  <a:pt x="85343" y="225551"/>
                </a:lnTo>
                <a:lnTo>
                  <a:pt x="77724" y="222503"/>
                </a:lnTo>
                <a:lnTo>
                  <a:pt x="71628" y="217931"/>
                </a:lnTo>
                <a:lnTo>
                  <a:pt x="65531" y="214883"/>
                </a:lnTo>
                <a:lnTo>
                  <a:pt x="54864" y="208787"/>
                </a:lnTo>
                <a:lnTo>
                  <a:pt x="45720" y="201167"/>
                </a:lnTo>
                <a:lnTo>
                  <a:pt x="36576" y="195071"/>
                </a:lnTo>
                <a:lnTo>
                  <a:pt x="30480" y="187451"/>
                </a:lnTo>
                <a:lnTo>
                  <a:pt x="22860" y="179831"/>
                </a:lnTo>
                <a:lnTo>
                  <a:pt x="24384" y="181355"/>
                </a:lnTo>
                <a:lnTo>
                  <a:pt x="19812" y="173736"/>
                </a:lnTo>
                <a:lnTo>
                  <a:pt x="15240" y="164591"/>
                </a:lnTo>
                <a:lnTo>
                  <a:pt x="13716" y="160019"/>
                </a:lnTo>
                <a:lnTo>
                  <a:pt x="13716" y="156971"/>
                </a:lnTo>
                <a:lnTo>
                  <a:pt x="12344" y="150114"/>
                </a:lnTo>
                <a:lnTo>
                  <a:pt x="12192" y="149351"/>
                </a:lnTo>
                <a:lnTo>
                  <a:pt x="13716" y="102107"/>
                </a:lnTo>
                <a:lnTo>
                  <a:pt x="7620" y="112775"/>
                </a:lnTo>
                <a:lnTo>
                  <a:pt x="4572" y="123443"/>
                </a:lnTo>
                <a:lnTo>
                  <a:pt x="3048" y="126491"/>
                </a:lnTo>
                <a:lnTo>
                  <a:pt x="1524" y="128015"/>
                </a:lnTo>
                <a:lnTo>
                  <a:pt x="1524" y="132587"/>
                </a:lnTo>
                <a:lnTo>
                  <a:pt x="0" y="141731"/>
                </a:lnTo>
                <a:lnTo>
                  <a:pt x="0" y="150875"/>
                </a:lnTo>
                <a:lnTo>
                  <a:pt x="1524" y="158495"/>
                </a:lnTo>
                <a:close/>
              </a:path>
              <a:path w="725423" h="291083">
                <a:moveTo>
                  <a:pt x="19812" y="117347"/>
                </a:moveTo>
                <a:lnTo>
                  <a:pt x="18287" y="118871"/>
                </a:lnTo>
                <a:lnTo>
                  <a:pt x="24384" y="111251"/>
                </a:lnTo>
                <a:lnTo>
                  <a:pt x="30480" y="102107"/>
                </a:lnTo>
                <a:lnTo>
                  <a:pt x="39624" y="94487"/>
                </a:lnTo>
                <a:lnTo>
                  <a:pt x="47243" y="86867"/>
                </a:lnTo>
                <a:lnTo>
                  <a:pt x="59436" y="79247"/>
                </a:lnTo>
                <a:lnTo>
                  <a:pt x="73152" y="71627"/>
                </a:lnTo>
                <a:lnTo>
                  <a:pt x="86868" y="64007"/>
                </a:lnTo>
                <a:lnTo>
                  <a:pt x="103631" y="57912"/>
                </a:lnTo>
                <a:lnTo>
                  <a:pt x="121920" y="50291"/>
                </a:lnTo>
                <a:lnTo>
                  <a:pt x="134112" y="45719"/>
                </a:lnTo>
                <a:lnTo>
                  <a:pt x="147828" y="41147"/>
                </a:lnTo>
                <a:lnTo>
                  <a:pt x="173735" y="33527"/>
                </a:lnTo>
                <a:lnTo>
                  <a:pt x="202691" y="27431"/>
                </a:lnTo>
                <a:lnTo>
                  <a:pt x="216407" y="24383"/>
                </a:lnTo>
                <a:lnTo>
                  <a:pt x="231647" y="22859"/>
                </a:lnTo>
                <a:lnTo>
                  <a:pt x="246887" y="19812"/>
                </a:lnTo>
                <a:lnTo>
                  <a:pt x="262127" y="18287"/>
                </a:lnTo>
                <a:lnTo>
                  <a:pt x="277367" y="16763"/>
                </a:lnTo>
                <a:lnTo>
                  <a:pt x="294131" y="15239"/>
                </a:lnTo>
                <a:lnTo>
                  <a:pt x="327659" y="13715"/>
                </a:lnTo>
                <a:lnTo>
                  <a:pt x="394715" y="13715"/>
                </a:lnTo>
                <a:lnTo>
                  <a:pt x="423671" y="15239"/>
                </a:lnTo>
                <a:lnTo>
                  <a:pt x="437387" y="15239"/>
                </a:lnTo>
                <a:lnTo>
                  <a:pt x="452627" y="16763"/>
                </a:lnTo>
                <a:lnTo>
                  <a:pt x="466343" y="18287"/>
                </a:lnTo>
                <a:lnTo>
                  <a:pt x="480059" y="19812"/>
                </a:lnTo>
                <a:lnTo>
                  <a:pt x="492251" y="21336"/>
                </a:lnTo>
                <a:lnTo>
                  <a:pt x="505967" y="24383"/>
                </a:lnTo>
                <a:lnTo>
                  <a:pt x="533399" y="28955"/>
                </a:lnTo>
                <a:lnTo>
                  <a:pt x="544067" y="32003"/>
                </a:lnTo>
                <a:lnTo>
                  <a:pt x="557783" y="35051"/>
                </a:lnTo>
                <a:lnTo>
                  <a:pt x="569975" y="38100"/>
                </a:lnTo>
                <a:lnTo>
                  <a:pt x="582167" y="42671"/>
                </a:lnTo>
                <a:lnTo>
                  <a:pt x="608075" y="51815"/>
                </a:lnTo>
                <a:lnTo>
                  <a:pt x="605027" y="48767"/>
                </a:lnTo>
                <a:lnTo>
                  <a:pt x="611123" y="39624"/>
                </a:lnTo>
                <a:lnTo>
                  <a:pt x="617219" y="42671"/>
                </a:lnTo>
                <a:lnTo>
                  <a:pt x="615695" y="41147"/>
                </a:lnTo>
                <a:lnTo>
                  <a:pt x="616204" y="40639"/>
                </a:lnTo>
                <a:lnTo>
                  <a:pt x="614171" y="39624"/>
                </a:lnTo>
                <a:lnTo>
                  <a:pt x="616204" y="40639"/>
                </a:lnTo>
                <a:lnTo>
                  <a:pt x="615695" y="39624"/>
                </a:lnTo>
                <a:lnTo>
                  <a:pt x="612647" y="38100"/>
                </a:lnTo>
                <a:lnTo>
                  <a:pt x="612647" y="39624"/>
                </a:lnTo>
                <a:lnTo>
                  <a:pt x="585215" y="30479"/>
                </a:lnTo>
                <a:lnTo>
                  <a:pt x="573023" y="25907"/>
                </a:lnTo>
                <a:lnTo>
                  <a:pt x="560831" y="22859"/>
                </a:lnTo>
                <a:lnTo>
                  <a:pt x="548639" y="19812"/>
                </a:lnTo>
                <a:lnTo>
                  <a:pt x="534923" y="16763"/>
                </a:lnTo>
                <a:lnTo>
                  <a:pt x="509015" y="12191"/>
                </a:lnTo>
                <a:lnTo>
                  <a:pt x="495299" y="9143"/>
                </a:lnTo>
                <a:lnTo>
                  <a:pt x="481583" y="7619"/>
                </a:lnTo>
                <a:lnTo>
                  <a:pt x="467867" y="6095"/>
                </a:lnTo>
                <a:lnTo>
                  <a:pt x="454151" y="4571"/>
                </a:lnTo>
                <a:lnTo>
                  <a:pt x="438911" y="3047"/>
                </a:lnTo>
                <a:lnTo>
                  <a:pt x="425195" y="1524"/>
                </a:lnTo>
                <a:lnTo>
                  <a:pt x="394715" y="0"/>
                </a:lnTo>
                <a:lnTo>
                  <a:pt x="362711" y="0"/>
                </a:lnTo>
                <a:lnTo>
                  <a:pt x="327659" y="1524"/>
                </a:lnTo>
                <a:lnTo>
                  <a:pt x="294131" y="3047"/>
                </a:lnTo>
                <a:lnTo>
                  <a:pt x="277367" y="3047"/>
                </a:lnTo>
                <a:lnTo>
                  <a:pt x="260603" y="6095"/>
                </a:lnTo>
                <a:lnTo>
                  <a:pt x="245363" y="7619"/>
                </a:lnTo>
                <a:lnTo>
                  <a:pt x="230123" y="9143"/>
                </a:lnTo>
                <a:lnTo>
                  <a:pt x="214883" y="12191"/>
                </a:lnTo>
                <a:lnTo>
                  <a:pt x="199643" y="15239"/>
                </a:lnTo>
                <a:lnTo>
                  <a:pt x="170687" y="21336"/>
                </a:lnTo>
                <a:lnTo>
                  <a:pt x="143256" y="28955"/>
                </a:lnTo>
                <a:lnTo>
                  <a:pt x="129540" y="33527"/>
                </a:lnTo>
                <a:lnTo>
                  <a:pt x="117348" y="38100"/>
                </a:lnTo>
                <a:lnTo>
                  <a:pt x="99060" y="45719"/>
                </a:lnTo>
                <a:lnTo>
                  <a:pt x="82296" y="53339"/>
                </a:lnTo>
                <a:lnTo>
                  <a:pt x="67056" y="60959"/>
                </a:lnTo>
                <a:lnTo>
                  <a:pt x="53340" y="68579"/>
                </a:lnTo>
                <a:lnTo>
                  <a:pt x="41148" y="76200"/>
                </a:lnTo>
                <a:lnTo>
                  <a:pt x="30480" y="85343"/>
                </a:lnTo>
                <a:lnTo>
                  <a:pt x="21336" y="92963"/>
                </a:lnTo>
                <a:lnTo>
                  <a:pt x="13716" y="102107"/>
                </a:lnTo>
                <a:lnTo>
                  <a:pt x="12192" y="149351"/>
                </a:lnTo>
                <a:lnTo>
                  <a:pt x="12344" y="150114"/>
                </a:lnTo>
                <a:lnTo>
                  <a:pt x="13716" y="143255"/>
                </a:lnTo>
                <a:lnTo>
                  <a:pt x="13716" y="134112"/>
                </a:lnTo>
                <a:lnTo>
                  <a:pt x="15240" y="129539"/>
                </a:lnTo>
                <a:lnTo>
                  <a:pt x="13716" y="132587"/>
                </a:lnTo>
                <a:lnTo>
                  <a:pt x="15240" y="129539"/>
                </a:lnTo>
                <a:lnTo>
                  <a:pt x="16764" y="126491"/>
                </a:lnTo>
                <a:lnTo>
                  <a:pt x="19812" y="117347"/>
                </a:lnTo>
                <a:close/>
              </a:path>
              <a:path w="725423" h="291083">
                <a:moveTo>
                  <a:pt x="621791" y="248412"/>
                </a:moveTo>
                <a:lnTo>
                  <a:pt x="637031" y="240791"/>
                </a:lnTo>
                <a:lnTo>
                  <a:pt x="623315" y="242315"/>
                </a:lnTo>
                <a:lnTo>
                  <a:pt x="618743" y="248412"/>
                </a:lnTo>
                <a:lnTo>
                  <a:pt x="617219" y="248412"/>
                </a:lnTo>
                <a:lnTo>
                  <a:pt x="615695" y="237743"/>
                </a:lnTo>
                <a:lnTo>
                  <a:pt x="611123" y="246887"/>
                </a:lnTo>
                <a:lnTo>
                  <a:pt x="609599" y="243839"/>
                </a:lnTo>
                <a:lnTo>
                  <a:pt x="611123" y="246887"/>
                </a:lnTo>
                <a:lnTo>
                  <a:pt x="611123" y="242315"/>
                </a:lnTo>
                <a:lnTo>
                  <a:pt x="611123" y="246887"/>
                </a:lnTo>
                <a:lnTo>
                  <a:pt x="615695" y="237743"/>
                </a:lnTo>
                <a:lnTo>
                  <a:pt x="614171" y="236219"/>
                </a:lnTo>
                <a:lnTo>
                  <a:pt x="612647" y="237743"/>
                </a:lnTo>
                <a:lnTo>
                  <a:pt x="611123" y="239267"/>
                </a:lnTo>
                <a:lnTo>
                  <a:pt x="609599" y="240791"/>
                </a:lnTo>
                <a:lnTo>
                  <a:pt x="600455" y="256031"/>
                </a:lnTo>
                <a:lnTo>
                  <a:pt x="614171" y="251459"/>
                </a:lnTo>
                <a:lnTo>
                  <a:pt x="615695" y="249936"/>
                </a:lnTo>
                <a:lnTo>
                  <a:pt x="618743" y="249936"/>
                </a:lnTo>
                <a:lnTo>
                  <a:pt x="620267" y="248412"/>
                </a:lnTo>
                <a:lnTo>
                  <a:pt x="623315" y="245363"/>
                </a:lnTo>
                <a:lnTo>
                  <a:pt x="621791" y="248412"/>
                </a:lnTo>
                <a:close/>
              </a:path>
              <a:path w="725423" h="291083">
                <a:moveTo>
                  <a:pt x="705611" y="172212"/>
                </a:moveTo>
                <a:lnTo>
                  <a:pt x="699515" y="181355"/>
                </a:lnTo>
                <a:lnTo>
                  <a:pt x="693419" y="188975"/>
                </a:lnTo>
                <a:lnTo>
                  <a:pt x="682751" y="198119"/>
                </a:lnTo>
                <a:lnTo>
                  <a:pt x="673607" y="205739"/>
                </a:lnTo>
                <a:lnTo>
                  <a:pt x="661415" y="213359"/>
                </a:lnTo>
                <a:lnTo>
                  <a:pt x="647699" y="220979"/>
                </a:lnTo>
                <a:lnTo>
                  <a:pt x="632459" y="228600"/>
                </a:lnTo>
                <a:lnTo>
                  <a:pt x="621791" y="239267"/>
                </a:lnTo>
                <a:lnTo>
                  <a:pt x="617219" y="236219"/>
                </a:lnTo>
                <a:lnTo>
                  <a:pt x="614171" y="236219"/>
                </a:lnTo>
                <a:lnTo>
                  <a:pt x="615695" y="237743"/>
                </a:lnTo>
                <a:lnTo>
                  <a:pt x="617219" y="248412"/>
                </a:lnTo>
                <a:lnTo>
                  <a:pt x="618743" y="248412"/>
                </a:lnTo>
                <a:lnTo>
                  <a:pt x="623315" y="242315"/>
                </a:lnTo>
                <a:lnTo>
                  <a:pt x="637031" y="240791"/>
                </a:lnTo>
                <a:lnTo>
                  <a:pt x="653795" y="233171"/>
                </a:lnTo>
                <a:lnTo>
                  <a:pt x="667511" y="224027"/>
                </a:lnTo>
                <a:lnTo>
                  <a:pt x="681227" y="216407"/>
                </a:lnTo>
                <a:lnTo>
                  <a:pt x="691895" y="207263"/>
                </a:lnTo>
                <a:lnTo>
                  <a:pt x="701039" y="198119"/>
                </a:lnTo>
                <a:lnTo>
                  <a:pt x="710183" y="188975"/>
                </a:lnTo>
                <a:lnTo>
                  <a:pt x="716279" y="179831"/>
                </a:lnTo>
                <a:lnTo>
                  <a:pt x="716279" y="178307"/>
                </a:lnTo>
                <a:lnTo>
                  <a:pt x="720851" y="169163"/>
                </a:lnTo>
                <a:lnTo>
                  <a:pt x="720851" y="167639"/>
                </a:lnTo>
                <a:lnTo>
                  <a:pt x="722375" y="164591"/>
                </a:lnTo>
                <a:lnTo>
                  <a:pt x="723899" y="160019"/>
                </a:lnTo>
                <a:lnTo>
                  <a:pt x="723899" y="158495"/>
                </a:lnTo>
                <a:lnTo>
                  <a:pt x="725423" y="150875"/>
                </a:lnTo>
                <a:lnTo>
                  <a:pt x="725423" y="143255"/>
                </a:lnTo>
                <a:lnTo>
                  <a:pt x="723899" y="132587"/>
                </a:lnTo>
                <a:lnTo>
                  <a:pt x="723899" y="128015"/>
                </a:lnTo>
                <a:lnTo>
                  <a:pt x="722375" y="123443"/>
                </a:lnTo>
                <a:lnTo>
                  <a:pt x="722375" y="121919"/>
                </a:lnTo>
                <a:lnTo>
                  <a:pt x="717803" y="112775"/>
                </a:lnTo>
                <a:lnTo>
                  <a:pt x="714755" y="106679"/>
                </a:lnTo>
                <a:lnTo>
                  <a:pt x="710183" y="102107"/>
                </a:lnTo>
                <a:lnTo>
                  <a:pt x="702563" y="91439"/>
                </a:lnTo>
                <a:lnTo>
                  <a:pt x="691895" y="82295"/>
                </a:lnTo>
                <a:lnTo>
                  <a:pt x="679703" y="73151"/>
                </a:lnTo>
                <a:lnTo>
                  <a:pt x="667511" y="64007"/>
                </a:lnTo>
                <a:lnTo>
                  <a:pt x="652271" y="56387"/>
                </a:lnTo>
                <a:lnTo>
                  <a:pt x="643127" y="51815"/>
                </a:lnTo>
                <a:lnTo>
                  <a:pt x="635507" y="47243"/>
                </a:lnTo>
                <a:lnTo>
                  <a:pt x="616596" y="41425"/>
                </a:lnTo>
                <a:lnTo>
                  <a:pt x="616458" y="41147"/>
                </a:lnTo>
                <a:lnTo>
                  <a:pt x="617219" y="41147"/>
                </a:lnTo>
                <a:lnTo>
                  <a:pt x="616204" y="40639"/>
                </a:lnTo>
                <a:lnTo>
                  <a:pt x="615695" y="41147"/>
                </a:lnTo>
                <a:lnTo>
                  <a:pt x="617219" y="42671"/>
                </a:lnTo>
                <a:lnTo>
                  <a:pt x="611123" y="39624"/>
                </a:lnTo>
                <a:lnTo>
                  <a:pt x="605027" y="48767"/>
                </a:lnTo>
                <a:lnTo>
                  <a:pt x="608075" y="51815"/>
                </a:lnTo>
                <a:lnTo>
                  <a:pt x="609599" y="51815"/>
                </a:lnTo>
                <a:lnTo>
                  <a:pt x="606551" y="50291"/>
                </a:lnTo>
                <a:lnTo>
                  <a:pt x="611123" y="51815"/>
                </a:lnTo>
                <a:lnTo>
                  <a:pt x="612647" y="51815"/>
                </a:lnTo>
                <a:lnTo>
                  <a:pt x="629411" y="59436"/>
                </a:lnTo>
                <a:lnTo>
                  <a:pt x="637031" y="62483"/>
                </a:lnTo>
                <a:lnTo>
                  <a:pt x="646175" y="67055"/>
                </a:lnTo>
                <a:lnTo>
                  <a:pt x="659891" y="74675"/>
                </a:lnTo>
                <a:lnTo>
                  <a:pt x="672083" y="82295"/>
                </a:lnTo>
                <a:lnTo>
                  <a:pt x="684275" y="91439"/>
                </a:lnTo>
                <a:lnTo>
                  <a:pt x="693419" y="99059"/>
                </a:lnTo>
                <a:lnTo>
                  <a:pt x="701039" y="108203"/>
                </a:lnTo>
                <a:lnTo>
                  <a:pt x="702563" y="112775"/>
                </a:lnTo>
                <a:lnTo>
                  <a:pt x="705611" y="117347"/>
                </a:lnTo>
                <a:lnTo>
                  <a:pt x="710183" y="128015"/>
                </a:lnTo>
                <a:lnTo>
                  <a:pt x="710183" y="126491"/>
                </a:lnTo>
                <a:lnTo>
                  <a:pt x="711707" y="131063"/>
                </a:lnTo>
                <a:lnTo>
                  <a:pt x="711707" y="134112"/>
                </a:lnTo>
                <a:lnTo>
                  <a:pt x="713231" y="143255"/>
                </a:lnTo>
                <a:lnTo>
                  <a:pt x="711707" y="149351"/>
                </a:lnTo>
                <a:lnTo>
                  <a:pt x="711707" y="156971"/>
                </a:lnTo>
                <a:lnTo>
                  <a:pt x="710183" y="160019"/>
                </a:lnTo>
                <a:lnTo>
                  <a:pt x="708659" y="163067"/>
                </a:lnTo>
                <a:lnTo>
                  <a:pt x="708659" y="164591"/>
                </a:lnTo>
                <a:lnTo>
                  <a:pt x="705611" y="173736"/>
                </a:lnTo>
                <a:lnTo>
                  <a:pt x="708659" y="166115"/>
                </a:lnTo>
                <a:lnTo>
                  <a:pt x="705611" y="173736"/>
                </a:lnTo>
                <a:lnTo>
                  <a:pt x="705611" y="172212"/>
                </a:lnTo>
                <a:close/>
              </a:path>
            </a:pathLst>
          </a:custGeom>
          <a:solidFill>
            <a:srgbClr val="87B8B5"/>
          </a:solidFill>
        </p:spPr>
        <p:txBody>
          <a:bodyPr wrap="square" lIns="0" tIns="0" rIns="0" bIns="0" rtlCol="0">
            <a:noAutofit/>
          </a:bodyPr>
          <a:lstStyle/>
          <a:p>
            <a:endParaRPr sz="1631"/>
          </a:p>
        </p:txBody>
      </p:sp>
      <p:sp>
        <p:nvSpPr>
          <p:cNvPr id="266" name="object 266"/>
          <p:cNvSpPr/>
          <p:nvPr/>
        </p:nvSpPr>
        <p:spPr>
          <a:xfrm>
            <a:off x="4267352" y="2111250"/>
            <a:ext cx="1381" cy="1381"/>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sz="1631"/>
          </a:p>
        </p:txBody>
      </p:sp>
      <p:sp>
        <p:nvSpPr>
          <p:cNvPr id="267" name="object 267"/>
          <p:cNvSpPr/>
          <p:nvPr/>
        </p:nvSpPr>
        <p:spPr>
          <a:xfrm>
            <a:off x="3953910" y="1945554"/>
            <a:ext cx="313442" cy="77325"/>
          </a:xfrm>
          <a:custGeom>
            <a:avLst/>
            <a:gdLst/>
            <a:ahLst/>
            <a:cxnLst/>
            <a:rect l="l" t="t" r="r" b="b"/>
            <a:pathLst>
              <a:path w="345947" h="85344">
                <a:moveTo>
                  <a:pt x="65532" y="85344"/>
                </a:moveTo>
                <a:lnTo>
                  <a:pt x="82296" y="77724"/>
                </a:lnTo>
                <a:lnTo>
                  <a:pt x="100584" y="71627"/>
                </a:lnTo>
                <a:lnTo>
                  <a:pt x="112776" y="65532"/>
                </a:lnTo>
                <a:lnTo>
                  <a:pt x="126492" y="62484"/>
                </a:lnTo>
                <a:lnTo>
                  <a:pt x="153923" y="54863"/>
                </a:lnTo>
                <a:lnTo>
                  <a:pt x="182879" y="47244"/>
                </a:lnTo>
                <a:lnTo>
                  <a:pt x="196595" y="44196"/>
                </a:lnTo>
                <a:lnTo>
                  <a:pt x="211835" y="42672"/>
                </a:lnTo>
                <a:lnTo>
                  <a:pt x="227075" y="39624"/>
                </a:lnTo>
                <a:lnTo>
                  <a:pt x="243839" y="38100"/>
                </a:lnTo>
                <a:lnTo>
                  <a:pt x="259079" y="36575"/>
                </a:lnTo>
                <a:lnTo>
                  <a:pt x="275843" y="35051"/>
                </a:lnTo>
                <a:lnTo>
                  <a:pt x="309371" y="33527"/>
                </a:lnTo>
                <a:lnTo>
                  <a:pt x="345947" y="33527"/>
                </a:lnTo>
                <a:lnTo>
                  <a:pt x="345947" y="0"/>
                </a:lnTo>
                <a:lnTo>
                  <a:pt x="300227" y="0"/>
                </a:lnTo>
                <a:lnTo>
                  <a:pt x="278891" y="1524"/>
                </a:lnTo>
                <a:lnTo>
                  <a:pt x="257555" y="3048"/>
                </a:lnTo>
                <a:lnTo>
                  <a:pt x="237743" y="4572"/>
                </a:lnTo>
                <a:lnTo>
                  <a:pt x="216407" y="6096"/>
                </a:lnTo>
                <a:lnTo>
                  <a:pt x="196595" y="7620"/>
                </a:lnTo>
                <a:lnTo>
                  <a:pt x="178307" y="12191"/>
                </a:lnTo>
                <a:lnTo>
                  <a:pt x="158495" y="15239"/>
                </a:lnTo>
                <a:lnTo>
                  <a:pt x="140208" y="18287"/>
                </a:lnTo>
                <a:lnTo>
                  <a:pt x="121920" y="21336"/>
                </a:lnTo>
                <a:lnTo>
                  <a:pt x="103632" y="25908"/>
                </a:lnTo>
                <a:lnTo>
                  <a:pt x="85343" y="30479"/>
                </a:lnTo>
                <a:lnTo>
                  <a:pt x="68580" y="36575"/>
                </a:lnTo>
                <a:lnTo>
                  <a:pt x="51816" y="41148"/>
                </a:lnTo>
                <a:lnTo>
                  <a:pt x="36576" y="47244"/>
                </a:lnTo>
                <a:lnTo>
                  <a:pt x="24384" y="51815"/>
                </a:lnTo>
                <a:lnTo>
                  <a:pt x="12192" y="56387"/>
                </a:lnTo>
                <a:lnTo>
                  <a:pt x="0" y="62484"/>
                </a:lnTo>
                <a:lnTo>
                  <a:pt x="65532" y="85344"/>
                </a:lnTo>
                <a:close/>
              </a:path>
            </a:pathLst>
          </a:custGeom>
          <a:solidFill>
            <a:srgbClr val="FFFFFF"/>
          </a:solidFill>
        </p:spPr>
        <p:txBody>
          <a:bodyPr wrap="square" lIns="0" tIns="0" rIns="0" bIns="0" rtlCol="0">
            <a:noAutofit/>
          </a:bodyPr>
          <a:lstStyle/>
          <a:p>
            <a:endParaRPr sz="1631"/>
          </a:p>
        </p:txBody>
      </p:sp>
      <p:sp>
        <p:nvSpPr>
          <p:cNvPr id="268" name="object 268"/>
          <p:cNvSpPr/>
          <p:nvPr/>
        </p:nvSpPr>
        <p:spPr>
          <a:xfrm>
            <a:off x="4590461" y="1962123"/>
            <a:ext cx="5523" cy="1381"/>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sz="1631"/>
          </a:p>
        </p:txBody>
      </p:sp>
      <p:sp>
        <p:nvSpPr>
          <p:cNvPr id="269" name="object 269"/>
          <p:cNvSpPr/>
          <p:nvPr/>
        </p:nvSpPr>
        <p:spPr>
          <a:xfrm>
            <a:off x="4510375" y="1996644"/>
            <a:ext cx="161553" cy="115987"/>
          </a:xfrm>
          <a:custGeom>
            <a:avLst/>
            <a:gdLst/>
            <a:ahLst/>
            <a:cxnLst/>
            <a:rect l="l" t="t" r="r" b="b"/>
            <a:pathLst>
              <a:path w="178307" h="128015">
                <a:moveTo>
                  <a:pt x="62484" y="0"/>
                </a:moveTo>
                <a:lnTo>
                  <a:pt x="0" y="24384"/>
                </a:lnTo>
                <a:lnTo>
                  <a:pt x="7620" y="27432"/>
                </a:lnTo>
                <a:lnTo>
                  <a:pt x="15239" y="32003"/>
                </a:lnTo>
                <a:lnTo>
                  <a:pt x="30479" y="39624"/>
                </a:lnTo>
                <a:lnTo>
                  <a:pt x="44196" y="48767"/>
                </a:lnTo>
                <a:lnTo>
                  <a:pt x="54863" y="57912"/>
                </a:lnTo>
                <a:lnTo>
                  <a:pt x="65531" y="67056"/>
                </a:lnTo>
                <a:lnTo>
                  <a:pt x="73151" y="76200"/>
                </a:lnTo>
                <a:lnTo>
                  <a:pt x="76200" y="80772"/>
                </a:lnTo>
                <a:lnTo>
                  <a:pt x="79248" y="85344"/>
                </a:lnTo>
                <a:lnTo>
                  <a:pt x="83820" y="96012"/>
                </a:lnTo>
                <a:lnTo>
                  <a:pt x="83820" y="100584"/>
                </a:lnTo>
                <a:lnTo>
                  <a:pt x="85343" y="105156"/>
                </a:lnTo>
                <a:lnTo>
                  <a:pt x="86867" y="114300"/>
                </a:lnTo>
                <a:lnTo>
                  <a:pt x="85343" y="121920"/>
                </a:lnTo>
                <a:lnTo>
                  <a:pt x="85343" y="128015"/>
                </a:lnTo>
                <a:lnTo>
                  <a:pt x="178307" y="128015"/>
                </a:lnTo>
                <a:lnTo>
                  <a:pt x="178307" y="114300"/>
                </a:lnTo>
                <a:lnTo>
                  <a:pt x="176783" y="105156"/>
                </a:lnTo>
                <a:lnTo>
                  <a:pt x="175259" y="96012"/>
                </a:lnTo>
                <a:lnTo>
                  <a:pt x="173735" y="88391"/>
                </a:lnTo>
                <a:lnTo>
                  <a:pt x="170687" y="82296"/>
                </a:lnTo>
                <a:lnTo>
                  <a:pt x="166115" y="76200"/>
                </a:lnTo>
                <a:lnTo>
                  <a:pt x="161543" y="68579"/>
                </a:lnTo>
                <a:lnTo>
                  <a:pt x="156971" y="62484"/>
                </a:lnTo>
                <a:lnTo>
                  <a:pt x="150875" y="56387"/>
                </a:lnTo>
                <a:lnTo>
                  <a:pt x="144779" y="50291"/>
                </a:lnTo>
                <a:lnTo>
                  <a:pt x="138683" y="44196"/>
                </a:lnTo>
                <a:lnTo>
                  <a:pt x="131063" y="38100"/>
                </a:lnTo>
                <a:lnTo>
                  <a:pt x="123443" y="32003"/>
                </a:lnTo>
                <a:lnTo>
                  <a:pt x="114299" y="25908"/>
                </a:lnTo>
                <a:lnTo>
                  <a:pt x="105155" y="21336"/>
                </a:lnTo>
                <a:lnTo>
                  <a:pt x="94487" y="15239"/>
                </a:lnTo>
                <a:lnTo>
                  <a:pt x="85343" y="10667"/>
                </a:lnTo>
                <a:lnTo>
                  <a:pt x="73151" y="4572"/>
                </a:lnTo>
                <a:lnTo>
                  <a:pt x="62484" y="0"/>
                </a:lnTo>
                <a:close/>
              </a:path>
            </a:pathLst>
          </a:custGeom>
          <a:solidFill>
            <a:srgbClr val="FFFFFF"/>
          </a:solidFill>
        </p:spPr>
        <p:txBody>
          <a:bodyPr wrap="square" lIns="0" tIns="0" rIns="0" bIns="0" rtlCol="0">
            <a:noAutofit/>
          </a:bodyPr>
          <a:lstStyle/>
          <a:p>
            <a:endParaRPr sz="1631"/>
          </a:p>
        </p:txBody>
      </p:sp>
      <p:sp>
        <p:nvSpPr>
          <p:cNvPr id="270" name="object 270"/>
          <p:cNvSpPr/>
          <p:nvPr/>
        </p:nvSpPr>
        <p:spPr>
          <a:xfrm>
            <a:off x="4566988" y="1974551"/>
            <a:ext cx="190550" cy="138081"/>
          </a:xfrm>
          <a:custGeom>
            <a:avLst/>
            <a:gdLst/>
            <a:ahLst/>
            <a:cxnLst/>
            <a:rect l="l" t="t" r="r" b="b"/>
            <a:pathLst>
              <a:path w="210311" h="152400">
                <a:moveTo>
                  <a:pt x="60959" y="0"/>
                </a:moveTo>
                <a:lnTo>
                  <a:pt x="0" y="24384"/>
                </a:lnTo>
                <a:lnTo>
                  <a:pt x="12191" y="28956"/>
                </a:lnTo>
                <a:lnTo>
                  <a:pt x="22859" y="35051"/>
                </a:lnTo>
                <a:lnTo>
                  <a:pt x="33527" y="39624"/>
                </a:lnTo>
                <a:lnTo>
                  <a:pt x="42671" y="45720"/>
                </a:lnTo>
                <a:lnTo>
                  <a:pt x="51815" y="50292"/>
                </a:lnTo>
                <a:lnTo>
                  <a:pt x="60959" y="56387"/>
                </a:lnTo>
                <a:lnTo>
                  <a:pt x="68579" y="62484"/>
                </a:lnTo>
                <a:lnTo>
                  <a:pt x="76199" y="68580"/>
                </a:lnTo>
                <a:lnTo>
                  <a:pt x="83819" y="74675"/>
                </a:lnTo>
                <a:lnTo>
                  <a:pt x="88391" y="80772"/>
                </a:lnTo>
                <a:lnTo>
                  <a:pt x="94487" y="86868"/>
                </a:lnTo>
                <a:lnTo>
                  <a:pt x="99059" y="92963"/>
                </a:lnTo>
                <a:lnTo>
                  <a:pt x="103631" y="100584"/>
                </a:lnTo>
                <a:lnTo>
                  <a:pt x="108203" y="106680"/>
                </a:lnTo>
                <a:lnTo>
                  <a:pt x="111251" y="112775"/>
                </a:lnTo>
                <a:lnTo>
                  <a:pt x="114299" y="120396"/>
                </a:lnTo>
                <a:lnTo>
                  <a:pt x="115823" y="129540"/>
                </a:lnTo>
                <a:lnTo>
                  <a:pt x="115823" y="152400"/>
                </a:lnTo>
                <a:lnTo>
                  <a:pt x="208787" y="152400"/>
                </a:lnTo>
                <a:lnTo>
                  <a:pt x="210311" y="146304"/>
                </a:lnTo>
                <a:lnTo>
                  <a:pt x="208787" y="140208"/>
                </a:lnTo>
                <a:lnTo>
                  <a:pt x="208787" y="138684"/>
                </a:lnTo>
                <a:lnTo>
                  <a:pt x="207263" y="129540"/>
                </a:lnTo>
                <a:lnTo>
                  <a:pt x="205739" y="118872"/>
                </a:lnTo>
                <a:lnTo>
                  <a:pt x="201167" y="109728"/>
                </a:lnTo>
                <a:lnTo>
                  <a:pt x="196595" y="100584"/>
                </a:lnTo>
                <a:lnTo>
                  <a:pt x="192023" y="89916"/>
                </a:lnTo>
                <a:lnTo>
                  <a:pt x="184403" y="80772"/>
                </a:lnTo>
                <a:lnTo>
                  <a:pt x="176783" y="71628"/>
                </a:lnTo>
                <a:lnTo>
                  <a:pt x="169163" y="64008"/>
                </a:lnTo>
                <a:lnTo>
                  <a:pt x="158495" y="54863"/>
                </a:lnTo>
                <a:lnTo>
                  <a:pt x="147827" y="47244"/>
                </a:lnTo>
                <a:lnTo>
                  <a:pt x="135635" y="38100"/>
                </a:lnTo>
                <a:lnTo>
                  <a:pt x="123443" y="30480"/>
                </a:lnTo>
                <a:lnTo>
                  <a:pt x="108203" y="22860"/>
                </a:lnTo>
                <a:lnTo>
                  <a:pt x="94487" y="15240"/>
                </a:lnTo>
                <a:lnTo>
                  <a:pt x="77723" y="7620"/>
                </a:lnTo>
                <a:lnTo>
                  <a:pt x="60959" y="0"/>
                </a:lnTo>
                <a:close/>
              </a:path>
            </a:pathLst>
          </a:custGeom>
          <a:solidFill>
            <a:srgbClr val="FFFFFF"/>
          </a:solidFill>
        </p:spPr>
        <p:txBody>
          <a:bodyPr wrap="square" lIns="0" tIns="0" rIns="0" bIns="0" rtlCol="0">
            <a:noAutofit/>
          </a:bodyPr>
          <a:lstStyle/>
          <a:p>
            <a:endParaRPr sz="1631"/>
          </a:p>
        </p:txBody>
      </p:sp>
      <p:sp>
        <p:nvSpPr>
          <p:cNvPr id="271" name="object 271"/>
          <p:cNvSpPr/>
          <p:nvPr/>
        </p:nvSpPr>
        <p:spPr>
          <a:xfrm>
            <a:off x="4622219" y="1953839"/>
            <a:ext cx="214025" cy="158792"/>
          </a:xfrm>
          <a:custGeom>
            <a:avLst/>
            <a:gdLst/>
            <a:ahLst/>
            <a:cxnLst/>
            <a:rect l="l" t="t" r="r" b="b"/>
            <a:pathLst>
              <a:path w="236220" h="175259">
                <a:moveTo>
                  <a:pt x="59436" y="0"/>
                </a:moveTo>
                <a:lnTo>
                  <a:pt x="0" y="22859"/>
                </a:lnTo>
                <a:lnTo>
                  <a:pt x="16764" y="30479"/>
                </a:lnTo>
                <a:lnTo>
                  <a:pt x="32004" y="38100"/>
                </a:lnTo>
                <a:lnTo>
                  <a:pt x="47244" y="45719"/>
                </a:lnTo>
                <a:lnTo>
                  <a:pt x="60960" y="53339"/>
                </a:lnTo>
                <a:lnTo>
                  <a:pt x="74675" y="60959"/>
                </a:lnTo>
                <a:lnTo>
                  <a:pt x="86868" y="68579"/>
                </a:lnTo>
                <a:lnTo>
                  <a:pt x="97536" y="77723"/>
                </a:lnTo>
                <a:lnTo>
                  <a:pt x="106680" y="86867"/>
                </a:lnTo>
                <a:lnTo>
                  <a:pt x="115824" y="94487"/>
                </a:lnTo>
                <a:lnTo>
                  <a:pt x="123444" y="103631"/>
                </a:lnTo>
                <a:lnTo>
                  <a:pt x="129540" y="112775"/>
                </a:lnTo>
                <a:lnTo>
                  <a:pt x="135636" y="121919"/>
                </a:lnTo>
                <a:lnTo>
                  <a:pt x="140208" y="132587"/>
                </a:lnTo>
                <a:lnTo>
                  <a:pt x="143256" y="141731"/>
                </a:lnTo>
                <a:lnTo>
                  <a:pt x="146304" y="152400"/>
                </a:lnTo>
                <a:lnTo>
                  <a:pt x="147828" y="161543"/>
                </a:lnTo>
                <a:lnTo>
                  <a:pt x="147828" y="163067"/>
                </a:lnTo>
                <a:lnTo>
                  <a:pt x="149352" y="169163"/>
                </a:lnTo>
                <a:lnTo>
                  <a:pt x="147828" y="175259"/>
                </a:lnTo>
                <a:lnTo>
                  <a:pt x="236220" y="175259"/>
                </a:lnTo>
                <a:lnTo>
                  <a:pt x="236220" y="161543"/>
                </a:lnTo>
                <a:lnTo>
                  <a:pt x="233172" y="150875"/>
                </a:lnTo>
                <a:lnTo>
                  <a:pt x="230124" y="138683"/>
                </a:lnTo>
                <a:lnTo>
                  <a:pt x="225552" y="126491"/>
                </a:lnTo>
                <a:lnTo>
                  <a:pt x="220980" y="115823"/>
                </a:lnTo>
                <a:lnTo>
                  <a:pt x="213360" y="105155"/>
                </a:lnTo>
                <a:lnTo>
                  <a:pt x="205740" y="94487"/>
                </a:lnTo>
                <a:lnTo>
                  <a:pt x="196596" y="83819"/>
                </a:lnTo>
                <a:lnTo>
                  <a:pt x="185928" y="73151"/>
                </a:lnTo>
                <a:lnTo>
                  <a:pt x="175260" y="64007"/>
                </a:lnTo>
                <a:lnTo>
                  <a:pt x="161544" y="53339"/>
                </a:lnTo>
                <a:lnTo>
                  <a:pt x="147828" y="44195"/>
                </a:lnTo>
                <a:lnTo>
                  <a:pt x="132587" y="35051"/>
                </a:lnTo>
                <a:lnTo>
                  <a:pt x="115824" y="25907"/>
                </a:lnTo>
                <a:lnTo>
                  <a:pt x="97536" y="16763"/>
                </a:lnTo>
                <a:lnTo>
                  <a:pt x="79248" y="7619"/>
                </a:lnTo>
                <a:lnTo>
                  <a:pt x="59436" y="0"/>
                </a:lnTo>
                <a:close/>
              </a:path>
            </a:pathLst>
          </a:custGeom>
          <a:solidFill>
            <a:srgbClr val="FFFFFF"/>
          </a:solidFill>
        </p:spPr>
        <p:txBody>
          <a:bodyPr wrap="square" lIns="0" tIns="0" rIns="0" bIns="0" rtlCol="0">
            <a:noAutofit/>
          </a:bodyPr>
          <a:lstStyle/>
          <a:p>
            <a:endParaRPr sz="1631"/>
          </a:p>
        </p:txBody>
      </p:sp>
      <p:sp>
        <p:nvSpPr>
          <p:cNvPr id="272" name="object 272"/>
          <p:cNvSpPr/>
          <p:nvPr/>
        </p:nvSpPr>
        <p:spPr>
          <a:xfrm>
            <a:off x="4682976" y="2103620"/>
            <a:ext cx="249158" cy="180231"/>
          </a:xfrm>
          <a:prstGeom prst="rect">
            <a:avLst/>
          </a:prstGeom>
          <a:blipFill>
            <a:blip r:embed="rId11" cstate="print"/>
            <a:stretch>
              <a:fillRect/>
            </a:stretch>
          </a:blipFill>
        </p:spPr>
        <p:txBody>
          <a:bodyPr wrap="square" lIns="0" tIns="0" rIns="0" bIns="0" rtlCol="0">
            <a:noAutofit/>
          </a:bodyPr>
          <a:lstStyle/>
          <a:p>
            <a:endParaRPr sz="1631"/>
          </a:p>
        </p:txBody>
      </p:sp>
      <p:sp>
        <p:nvSpPr>
          <p:cNvPr id="273" name="object 273"/>
          <p:cNvSpPr/>
          <p:nvPr/>
        </p:nvSpPr>
        <p:spPr>
          <a:xfrm>
            <a:off x="4684356" y="2112632"/>
            <a:ext cx="236117" cy="169838"/>
          </a:xfrm>
          <a:custGeom>
            <a:avLst/>
            <a:gdLst/>
            <a:ahLst/>
            <a:cxnLst/>
            <a:rect l="l" t="t" r="r" b="b"/>
            <a:pathLst>
              <a:path w="260603" h="187451">
                <a:moveTo>
                  <a:pt x="77724" y="123444"/>
                </a:moveTo>
                <a:lnTo>
                  <a:pt x="62484" y="131063"/>
                </a:lnTo>
                <a:lnTo>
                  <a:pt x="45719" y="140208"/>
                </a:lnTo>
                <a:lnTo>
                  <a:pt x="41148" y="143256"/>
                </a:lnTo>
                <a:lnTo>
                  <a:pt x="39624" y="143256"/>
                </a:lnTo>
                <a:lnTo>
                  <a:pt x="36575" y="144780"/>
                </a:lnTo>
                <a:lnTo>
                  <a:pt x="28955" y="149351"/>
                </a:lnTo>
                <a:lnTo>
                  <a:pt x="10667" y="158496"/>
                </a:lnTo>
                <a:lnTo>
                  <a:pt x="0" y="161544"/>
                </a:lnTo>
                <a:lnTo>
                  <a:pt x="73151" y="187451"/>
                </a:lnTo>
                <a:lnTo>
                  <a:pt x="76200" y="185928"/>
                </a:lnTo>
                <a:lnTo>
                  <a:pt x="99060" y="175260"/>
                </a:lnTo>
                <a:lnTo>
                  <a:pt x="109727" y="170687"/>
                </a:lnTo>
                <a:lnTo>
                  <a:pt x="118872" y="166116"/>
                </a:lnTo>
                <a:lnTo>
                  <a:pt x="129539" y="160020"/>
                </a:lnTo>
                <a:lnTo>
                  <a:pt x="134112" y="156972"/>
                </a:lnTo>
                <a:lnTo>
                  <a:pt x="138684" y="155448"/>
                </a:lnTo>
                <a:lnTo>
                  <a:pt x="156972" y="144780"/>
                </a:lnTo>
                <a:lnTo>
                  <a:pt x="164591" y="138684"/>
                </a:lnTo>
                <a:lnTo>
                  <a:pt x="173736" y="134112"/>
                </a:lnTo>
                <a:lnTo>
                  <a:pt x="188975" y="121920"/>
                </a:lnTo>
                <a:lnTo>
                  <a:pt x="202691" y="111251"/>
                </a:lnTo>
                <a:lnTo>
                  <a:pt x="208787" y="105156"/>
                </a:lnTo>
                <a:lnTo>
                  <a:pt x="214884" y="100584"/>
                </a:lnTo>
                <a:lnTo>
                  <a:pt x="225551" y="88392"/>
                </a:lnTo>
                <a:lnTo>
                  <a:pt x="234695" y="76200"/>
                </a:lnTo>
                <a:lnTo>
                  <a:pt x="237743" y="70104"/>
                </a:lnTo>
                <a:lnTo>
                  <a:pt x="242315" y="64008"/>
                </a:lnTo>
                <a:lnTo>
                  <a:pt x="245363" y="57912"/>
                </a:lnTo>
                <a:lnTo>
                  <a:pt x="248412" y="51816"/>
                </a:lnTo>
                <a:lnTo>
                  <a:pt x="251460" y="45720"/>
                </a:lnTo>
                <a:lnTo>
                  <a:pt x="254507" y="39624"/>
                </a:lnTo>
                <a:lnTo>
                  <a:pt x="256031" y="32004"/>
                </a:lnTo>
                <a:lnTo>
                  <a:pt x="256031" y="28956"/>
                </a:lnTo>
                <a:lnTo>
                  <a:pt x="257555" y="25908"/>
                </a:lnTo>
                <a:lnTo>
                  <a:pt x="260603" y="13716"/>
                </a:lnTo>
                <a:lnTo>
                  <a:pt x="260603" y="0"/>
                </a:lnTo>
                <a:lnTo>
                  <a:pt x="167639" y="0"/>
                </a:lnTo>
                <a:lnTo>
                  <a:pt x="167639" y="12192"/>
                </a:lnTo>
                <a:lnTo>
                  <a:pt x="164591" y="22860"/>
                </a:lnTo>
                <a:lnTo>
                  <a:pt x="163067" y="24384"/>
                </a:lnTo>
                <a:lnTo>
                  <a:pt x="163067" y="27432"/>
                </a:lnTo>
                <a:lnTo>
                  <a:pt x="161543" y="33528"/>
                </a:lnTo>
                <a:lnTo>
                  <a:pt x="156972" y="44196"/>
                </a:lnTo>
                <a:lnTo>
                  <a:pt x="153924" y="48768"/>
                </a:lnTo>
                <a:lnTo>
                  <a:pt x="152400" y="51816"/>
                </a:lnTo>
                <a:lnTo>
                  <a:pt x="150875" y="54863"/>
                </a:lnTo>
                <a:lnTo>
                  <a:pt x="144779" y="64008"/>
                </a:lnTo>
                <a:lnTo>
                  <a:pt x="135636" y="74675"/>
                </a:lnTo>
                <a:lnTo>
                  <a:pt x="131063" y="79248"/>
                </a:lnTo>
                <a:lnTo>
                  <a:pt x="129539" y="82296"/>
                </a:lnTo>
                <a:lnTo>
                  <a:pt x="126491" y="85344"/>
                </a:lnTo>
                <a:lnTo>
                  <a:pt x="115824" y="94487"/>
                </a:lnTo>
                <a:lnTo>
                  <a:pt x="112775" y="96012"/>
                </a:lnTo>
                <a:lnTo>
                  <a:pt x="109727" y="99060"/>
                </a:lnTo>
                <a:lnTo>
                  <a:pt x="105155" y="103632"/>
                </a:lnTo>
                <a:lnTo>
                  <a:pt x="91439" y="112775"/>
                </a:lnTo>
                <a:lnTo>
                  <a:pt x="77724" y="123444"/>
                </a:lnTo>
                <a:close/>
              </a:path>
            </a:pathLst>
          </a:custGeom>
          <a:solidFill>
            <a:srgbClr val="000000"/>
          </a:solidFill>
        </p:spPr>
        <p:txBody>
          <a:bodyPr wrap="square" lIns="0" tIns="0" rIns="0" bIns="0" rtlCol="0">
            <a:noAutofit/>
          </a:bodyPr>
          <a:lstStyle/>
          <a:p>
            <a:endParaRPr sz="1631"/>
          </a:p>
        </p:txBody>
      </p:sp>
      <p:sp>
        <p:nvSpPr>
          <p:cNvPr id="274" name="object 274"/>
          <p:cNvSpPr/>
          <p:nvPr/>
        </p:nvSpPr>
        <p:spPr>
          <a:xfrm>
            <a:off x="4682976" y="2103620"/>
            <a:ext cx="249158" cy="180231"/>
          </a:xfrm>
          <a:prstGeom prst="rect">
            <a:avLst/>
          </a:prstGeom>
          <a:blipFill>
            <a:blip r:embed="rId31" cstate="print"/>
            <a:stretch>
              <a:fillRect/>
            </a:stretch>
          </a:blipFill>
        </p:spPr>
        <p:txBody>
          <a:bodyPr wrap="square" lIns="0" tIns="0" rIns="0" bIns="0" rtlCol="0">
            <a:noAutofit/>
          </a:bodyPr>
          <a:lstStyle/>
          <a:p>
            <a:endParaRPr sz="1631"/>
          </a:p>
        </p:txBody>
      </p:sp>
      <p:sp>
        <p:nvSpPr>
          <p:cNvPr id="275" name="object 275"/>
          <p:cNvSpPr/>
          <p:nvPr/>
        </p:nvSpPr>
        <p:spPr>
          <a:xfrm>
            <a:off x="4555941" y="2112631"/>
            <a:ext cx="201597" cy="125653"/>
          </a:xfrm>
          <a:custGeom>
            <a:avLst/>
            <a:gdLst/>
            <a:ahLst/>
            <a:cxnLst/>
            <a:rect l="l" t="t" r="r" b="b"/>
            <a:pathLst>
              <a:path w="222503" h="138684">
                <a:moveTo>
                  <a:pt x="74675" y="138684"/>
                </a:moveTo>
                <a:lnTo>
                  <a:pt x="91439" y="131063"/>
                </a:lnTo>
                <a:lnTo>
                  <a:pt x="99059" y="126492"/>
                </a:lnTo>
                <a:lnTo>
                  <a:pt x="106679" y="123444"/>
                </a:lnTo>
                <a:lnTo>
                  <a:pt x="121919" y="115824"/>
                </a:lnTo>
                <a:lnTo>
                  <a:pt x="129539" y="111251"/>
                </a:lnTo>
                <a:lnTo>
                  <a:pt x="135635" y="108204"/>
                </a:lnTo>
                <a:lnTo>
                  <a:pt x="149351" y="99060"/>
                </a:lnTo>
                <a:lnTo>
                  <a:pt x="150875" y="97536"/>
                </a:lnTo>
                <a:lnTo>
                  <a:pt x="155447" y="94487"/>
                </a:lnTo>
                <a:lnTo>
                  <a:pt x="160019" y="91440"/>
                </a:lnTo>
                <a:lnTo>
                  <a:pt x="172211" y="82296"/>
                </a:lnTo>
                <a:lnTo>
                  <a:pt x="176783" y="77724"/>
                </a:lnTo>
                <a:lnTo>
                  <a:pt x="181355" y="74675"/>
                </a:lnTo>
                <a:lnTo>
                  <a:pt x="190499" y="65532"/>
                </a:lnTo>
                <a:lnTo>
                  <a:pt x="193547" y="60960"/>
                </a:lnTo>
                <a:lnTo>
                  <a:pt x="198119" y="56387"/>
                </a:lnTo>
                <a:lnTo>
                  <a:pt x="201167" y="51816"/>
                </a:lnTo>
                <a:lnTo>
                  <a:pt x="204215" y="47244"/>
                </a:lnTo>
                <a:lnTo>
                  <a:pt x="210311" y="38100"/>
                </a:lnTo>
                <a:lnTo>
                  <a:pt x="213359" y="28956"/>
                </a:lnTo>
                <a:lnTo>
                  <a:pt x="217931" y="19812"/>
                </a:lnTo>
                <a:lnTo>
                  <a:pt x="219455" y="15240"/>
                </a:lnTo>
                <a:lnTo>
                  <a:pt x="219455" y="10668"/>
                </a:lnTo>
                <a:lnTo>
                  <a:pt x="222503" y="0"/>
                </a:lnTo>
                <a:lnTo>
                  <a:pt x="128015" y="0"/>
                </a:lnTo>
                <a:lnTo>
                  <a:pt x="126491" y="4572"/>
                </a:lnTo>
                <a:lnTo>
                  <a:pt x="124967" y="9144"/>
                </a:lnTo>
                <a:lnTo>
                  <a:pt x="123443" y="19812"/>
                </a:lnTo>
                <a:lnTo>
                  <a:pt x="120395" y="25908"/>
                </a:lnTo>
                <a:lnTo>
                  <a:pt x="115823" y="32004"/>
                </a:lnTo>
                <a:lnTo>
                  <a:pt x="111251" y="38100"/>
                </a:lnTo>
                <a:lnTo>
                  <a:pt x="109727" y="41148"/>
                </a:lnTo>
                <a:lnTo>
                  <a:pt x="106679" y="44196"/>
                </a:lnTo>
                <a:lnTo>
                  <a:pt x="102107" y="48768"/>
                </a:lnTo>
                <a:lnTo>
                  <a:pt x="96011" y="54863"/>
                </a:lnTo>
                <a:lnTo>
                  <a:pt x="89915" y="60960"/>
                </a:lnTo>
                <a:lnTo>
                  <a:pt x="83819" y="67056"/>
                </a:lnTo>
                <a:lnTo>
                  <a:pt x="74675" y="73151"/>
                </a:lnTo>
                <a:lnTo>
                  <a:pt x="67055" y="77724"/>
                </a:lnTo>
                <a:lnTo>
                  <a:pt x="57911" y="83820"/>
                </a:lnTo>
                <a:lnTo>
                  <a:pt x="48767" y="89916"/>
                </a:lnTo>
                <a:lnTo>
                  <a:pt x="44196" y="91440"/>
                </a:lnTo>
                <a:lnTo>
                  <a:pt x="39624" y="94487"/>
                </a:lnTo>
                <a:lnTo>
                  <a:pt x="28956" y="100584"/>
                </a:lnTo>
                <a:lnTo>
                  <a:pt x="18287" y="105156"/>
                </a:lnTo>
                <a:lnTo>
                  <a:pt x="6096" y="109728"/>
                </a:lnTo>
                <a:lnTo>
                  <a:pt x="3048" y="111251"/>
                </a:lnTo>
                <a:lnTo>
                  <a:pt x="0" y="111251"/>
                </a:lnTo>
                <a:lnTo>
                  <a:pt x="0" y="112775"/>
                </a:lnTo>
                <a:lnTo>
                  <a:pt x="74675" y="138684"/>
                </a:lnTo>
                <a:close/>
              </a:path>
            </a:pathLst>
          </a:custGeom>
          <a:solidFill>
            <a:srgbClr val="FFFFFF"/>
          </a:solidFill>
        </p:spPr>
        <p:txBody>
          <a:bodyPr wrap="square" lIns="0" tIns="0" rIns="0" bIns="0" rtlCol="0">
            <a:noAutofit/>
          </a:bodyPr>
          <a:lstStyle/>
          <a:p>
            <a:endParaRPr sz="1631"/>
          </a:p>
        </p:txBody>
      </p:sp>
      <p:sp>
        <p:nvSpPr>
          <p:cNvPr id="276" name="object 276"/>
          <p:cNvSpPr/>
          <p:nvPr/>
        </p:nvSpPr>
        <p:spPr>
          <a:xfrm>
            <a:off x="4492424" y="2112632"/>
            <a:ext cx="179504" cy="100798"/>
          </a:xfrm>
          <a:custGeom>
            <a:avLst/>
            <a:gdLst/>
            <a:ahLst/>
            <a:cxnLst/>
            <a:rect l="l" t="t" r="r" b="b"/>
            <a:pathLst>
              <a:path w="198119" h="111251">
                <a:moveTo>
                  <a:pt x="70103" y="111251"/>
                </a:moveTo>
                <a:lnTo>
                  <a:pt x="73151" y="111251"/>
                </a:lnTo>
                <a:lnTo>
                  <a:pt x="77724" y="109728"/>
                </a:lnTo>
                <a:lnTo>
                  <a:pt x="88391" y="105156"/>
                </a:lnTo>
                <a:lnTo>
                  <a:pt x="100584" y="99060"/>
                </a:lnTo>
                <a:lnTo>
                  <a:pt x="109727" y="94487"/>
                </a:lnTo>
                <a:lnTo>
                  <a:pt x="114300" y="91440"/>
                </a:lnTo>
                <a:lnTo>
                  <a:pt x="120395" y="88392"/>
                </a:lnTo>
                <a:lnTo>
                  <a:pt x="129539" y="83820"/>
                </a:lnTo>
                <a:lnTo>
                  <a:pt x="138683" y="77724"/>
                </a:lnTo>
                <a:lnTo>
                  <a:pt x="146303" y="73151"/>
                </a:lnTo>
                <a:lnTo>
                  <a:pt x="153923" y="67056"/>
                </a:lnTo>
                <a:lnTo>
                  <a:pt x="160019" y="60960"/>
                </a:lnTo>
                <a:lnTo>
                  <a:pt x="167639" y="54863"/>
                </a:lnTo>
                <a:lnTo>
                  <a:pt x="172211" y="48768"/>
                </a:lnTo>
                <a:lnTo>
                  <a:pt x="178307" y="44196"/>
                </a:lnTo>
                <a:lnTo>
                  <a:pt x="179831" y="41148"/>
                </a:lnTo>
                <a:lnTo>
                  <a:pt x="182879" y="38100"/>
                </a:lnTo>
                <a:lnTo>
                  <a:pt x="187451" y="32004"/>
                </a:lnTo>
                <a:lnTo>
                  <a:pt x="190499" y="25908"/>
                </a:lnTo>
                <a:lnTo>
                  <a:pt x="193547" y="19812"/>
                </a:lnTo>
                <a:lnTo>
                  <a:pt x="196595" y="9144"/>
                </a:lnTo>
                <a:lnTo>
                  <a:pt x="196595" y="4572"/>
                </a:lnTo>
                <a:lnTo>
                  <a:pt x="198119" y="0"/>
                </a:lnTo>
                <a:lnTo>
                  <a:pt x="105155" y="0"/>
                </a:lnTo>
                <a:lnTo>
                  <a:pt x="103632" y="4572"/>
                </a:lnTo>
                <a:lnTo>
                  <a:pt x="103632" y="9144"/>
                </a:lnTo>
                <a:lnTo>
                  <a:pt x="99060" y="19812"/>
                </a:lnTo>
                <a:lnTo>
                  <a:pt x="92963" y="27432"/>
                </a:lnTo>
                <a:lnTo>
                  <a:pt x="85343" y="36575"/>
                </a:lnTo>
                <a:lnTo>
                  <a:pt x="74675" y="45720"/>
                </a:lnTo>
                <a:lnTo>
                  <a:pt x="65532" y="53340"/>
                </a:lnTo>
                <a:lnTo>
                  <a:pt x="51815" y="60960"/>
                </a:lnTo>
                <a:lnTo>
                  <a:pt x="38100" y="70104"/>
                </a:lnTo>
                <a:lnTo>
                  <a:pt x="22860" y="77724"/>
                </a:lnTo>
                <a:lnTo>
                  <a:pt x="6096" y="85344"/>
                </a:lnTo>
                <a:lnTo>
                  <a:pt x="4572" y="85344"/>
                </a:lnTo>
                <a:lnTo>
                  <a:pt x="1524" y="86868"/>
                </a:lnTo>
                <a:lnTo>
                  <a:pt x="0" y="88392"/>
                </a:lnTo>
                <a:lnTo>
                  <a:pt x="70103" y="111251"/>
                </a:lnTo>
                <a:close/>
              </a:path>
            </a:pathLst>
          </a:custGeom>
          <a:solidFill>
            <a:srgbClr val="FFFFFF"/>
          </a:solidFill>
        </p:spPr>
        <p:txBody>
          <a:bodyPr wrap="square" lIns="0" tIns="0" rIns="0" bIns="0" rtlCol="0">
            <a:noAutofit/>
          </a:bodyPr>
          <a:lstStyle/>
          <a:p>
            <a:endParaRPr sz="1631"/>
          </a:p>
        </p:txBody>
      </p:sp>
      <p:sp>
        <p:nvSpPr>
          <p:cNvPr id="277" name="object 277"/>
          <p:cNvSpPr/>
          <p:nvPr/>
        </p:nvSpPr>
        <p:spPr>
          <a:xfrm>
            <a:off x="4555941" y="2212050"/>
            <a:ext cx="1381" cy="1380"/>
          </a:xfrm>
          <a:custGeom>
            <a:avLst/>
            <a:gdLst/>
            <a:ahLst/>
            <a:cxnLst/>
            <a:rect l="l" t="t" r="r" b="b"/>
            <a:pathLst>
              <a:path w="1524" h="1523">
                <a:moveTo>
                  <a:pt x="0" y="1523"/>
                </a:moveTo>
                <a:lnTo>
                  <a:pt x="1524" y="1523"/>
                </a:lnTo>
                <a:lnTo>
                  <a:pt x="1524" y="0"/>
                </a:lnTo>
                <a:lnTo>
                  <a:pt x="0" y="1523"/>
                </a:lnTo>
                <a:close/>
              </a:path>
            </a:pathLst>
          </a:custGeom>
          <a:solidFill>
            <a:srgbClr val="E6E6E6"/>
          </a:solidFill>
        </p:spPr>
        <p:txBody>
          <a:bodyPr wrap="square" lIns="0" tIns="0" rIns="0" bIns="0" rtlCol="0">
            <a:noAutofit/>
          </a:bodyPr>
          <a:lstStyle/>
          <a:p>
            <a:endParaRPr sz="1631"/>
          </a:p>
        </p:txBody>
      </p:sp>
      <p:sp>
        <p:nvSpPr>
          <p:cNvPr id="278" name="object 278"/>
          <p:cNvSpPr/>
          <p:nvPr/>
        </p:nvSpPr>
        <p:spPr>
          <a:xfrm>
            <a:off x="4267353" y="2213430"/>
            <a:ext cx="356247" cy="84229"/>
          </a:xfrm>
          <a:custGeom>
            <a:avLst/>
            <a:gdLst/>
            <a:ahLst/>
            <a:cxnLst/>
            <a:rect l="l" t="t" r="r" b="b"/>
            <a:pathLst>
              <a:path w="393191" h="92964">
                <a:moveTo>
                  <a:pt x="109727" y="88392"/>
                </a:moveTo>
                <a:lnTo>
                  <a:pt x="135636" y="85344"/>
                </a:lnTo>
                <a:lnTo>
                  <a:pt x="147827" y="83820"/>
                </a:lnTo>
                <a:lnTo>
                  <a:pt x="153924" y="83820"/>
                </a:lnTo>
                <a:lnTo>
                  <a:pt x="161544" y="82296"/>
                </a:lnTo>
                <a:lnTo>
                  <a:pt x="185927" y="79248"/>
                </a:lnTo>
                <a:lnTo>
                  <a:pt x="198120" y="77724"/>
                </a:lnTo>
                <a:lnTo>
                  <a:pt x="211836" y="76200"/>
                </a:lnTo>
                <a:lnTo>
                  <a:pt x="224027" y="73152"/>
                </a:lnTo>
                <a:lnTo>
                  <a:pt x="227075" y="73152"/>
                </a:lnTo>
                <a:lnTo>
                  <a:pt x="230124" y="71628"/>
                </a:lnTo>
                <a:lnTo>
                  <a:pt x="236220" y="71628"/>
                </a:lnTo>
                <a:lnTo>
                  <a:pt x="260603" y="65532"/>
                </a:lnTo>
                <a:lnTo>
                  <a:pt x="265175" y="65532"/>
                </a:lnTo>
                <a:lnTo>
                  <a:pt x="268224" y="64008"/>
                </a:lnTo>
                <a:lnTo>
                  <a:pt x="271272" y="64008"/>
                </a:lnTo>
                <a:lnTo>
                  <a:pt x="283463" y="60960"/>
                </a:lnTo>
                <a:lnTo>
                  <a:pt x="306324" y="54864"/>
                </a:lnTo>
                <a:lnTo>
                  <a:pt x="327660" y="48768"/>
                </a:lnTo>
                <a:lnTo>
                  <a:pt x="338327" y="45720"/>
                </a:lnTo>
                <a:lnTo>
                  <a:pt x="350520" y="42672"/>
                </a:lnTo>
                <a:lnTo>
                  <a:pt x="371855" y="35052"/>
                </a:lnTo>
                <a:lnTo>
                  <a:pt x="382523" y="30480"/>
                </a:lnTo>
                <a:lnTo>
                  <a:pt x="387095" y="28956"/>
                </a:lnTo>
                <a:lnTo>
                  <a:pt x="393191" y="27432"/>
                </a:lnTo>
                <a:lnTo>
                  <a:pt x="318515" y="0"/>
                </a:lnTo>
                <a:lnTo>
                  <a:pt x="310896" y="4572"/>
                </a:lnTo>
                <a:lnTo>
                  <a:pt x="294132" y="9144"/>
                </a:lnTo>
                <a:lnTo>
                  <a:pt x="277367" y="15240"/>
                </a:lnTo>
                <a:lnTo>
                  <a:pt x="259079" y="19812"/>
                </a:lnTo>
                <a:lnTo>
                  <a:pt x="242315" y="24384"/>
                </a:lnTo>
                <a:lnTo>
                  <a:pt x="224027" y="28956"/>
                </a:lnTo>
                <a:lnTo>
                  <a:pt x="205739" y="33528"/>
                </a:lnTo>
                <a:lnTo>
                  <a:pt x="185927" y="36576"/>
                </a:lnTo>
                <a:lnTo>
                  <a:pt x="167639" y="39624"/>
                </a:lnTo>
                <a:lnTo>
                  <a:pt x="147827" y="42672"/>
                </a:lnTo>
                <a:lnTo>
                  <a:pt x="128015" y="45720"/>
                </a:lnTo>
                <a:lnTo>
                  <a:pt x="106679" y="47244"/>
                </a:lnTo>
                <a:lnTo>
                  <a:pt x="86867" y="48768"/>
                </a:lnTo>
                <a:lnTo>
                  <a:pt x="65532" y="50292"/>
                </a:lnTo>
                <a:lnTo>
                  <a:pt x="44196" y="51816"/>
                </a:lnTo>
                <a:lnTo>
                  <a:pt x="21336" y="53340"/>
                </a:lnTo>
                <a:lnTo>
                  <a:pt x="0" y="53340"/>
                </a:lnTo>
                <a:lnTo>
                  <a:pt x="0" y="92964"/>
                </a:lnTo>
                <a:lnTo>
                  <a:pt x="13715" y="91440"/>
                </a:lnTo>
                <a:lnTo>
                  <a:pt x="54863" y="91440"/>
                </a:lnTo>
                <a:lnTo>
                  <a:pt x="68579" y="89916"/>
                </a:lnTo>
                <a:lnTo>
                  <a:pt x="82296" y="89916"/>
                </a:lnTo>
                <a:lnTo>
                  <a:pt x="109727" y="88392"/>
                </a:lnTo>
                <a:close/>
              </a:path>
            </a:pathLst>
          </a:custGeom>
          <a:solidFill>
            <a:srgbClr val="FFFFFF"/>
          </a:solidFill>
        </p:spPr>
        <p:txBody>
          <a:bodyPr wrap="square" lIns="0" tIns="0" rIns="0" bIns="0" rtlCol="0">
            <a:noAutofit/>
          </a:bodyPr>
          <a:lstStyle/>
          <a:p>
            <a:endParaRPr sz="1631"/>
          </a:p>
        </p:txBody>
      </p:sp>
      <p:sp>
        <p:nvSpPr>
          <p:cNvPr id="279" name="object 279"/>
          <p:cNvSpPr/>
          <p:nvPr/>
        </p:nvSpPr>
        <p:spPr>
          <a:xfrm>
            <a:off x="4267353" y="2192718"/>
            <a:ext cx="288587" cy="69040"/>
          </a:xfrm>
          <a:custGeom>
            <a:avLst/>
            <a:gdLst/>
            <a:ahLst/>
            <a:cxnLst/>
            <a:rect l="l" t="t" r="r" b="b"/>
            <a:pathLst>
              <a:path w="318515" h="76200">
                <a:moveTo>
                  <a:pt x="16763" y="38100"/>
                </a:moveTo>
                <a:lnTo>
                  <a:pt x="0" y="38100"/>
                </a:lnTo>
                <a:lnTo>
                  <a:pt x="0" y="76200"/>
                </a:lnTo>
                <a:lnTo>
                  <a:pt x="21336" y="74675"/>
                </a:lnTo>
                <a:lnTo>
                  <a:pt x="44196" y="74675"/>
                </a:lnTo>
                <a:lnTo>
                  <a:pt x="65532" y="73151"/>
                </a:lnTo>
                <a:lnTo>
                  <a:pt x="86867" y="71627"/>
                </a:lnTo>
                <a:lnTo>
                  <a:pt x="106679" y="70103"/>
                </a:lnTo>
                <a:lnTo>
                  <a:pt x="128015" y="68579"/>
                </a:lnTo>
                <a:lnTo>
                  <a:pt x="147827" y="65531"/>
                </a:lnTo>
                <a:lnTo>
                  <a:pt x="167639" y="62483"/>
                </a:lnTo>
                <a:lnTo>
                  <a:pt x="185927" y="59436"/>
                </a:lnTo>
                <a:lnTo>
                  <a:pt x="205739" y="56387"/>
                </a:lnTo>
                <a:lnTo>
                  <a:pt x="224027" y="51815"/>
                </a:lnTo>
                <a:lnTo>
                  <a:pt x="242315" y="47243"/>
                </a:lnTo>
                <a:lnTo>
                  <a:pt x="259079" y="42671"/>
                </a:lnTo>
                <a:lnTo>
                  <a:pt x="277367" y="38100"/>
                </a:lnTo>
                <a:lnTo>
                  <a:pt x="294132" y="32003"/>
                </a:lnTo>
                <a:lnTo>
                  <a:pt x="309372" y="27431"/>
                </a:lnTo>
                <a:lnTo>
                  <a:pt x="318515" y="24383"/>
                </a:lnTo>
                <a:lnTo>
                  <a:pt x="248412" y="0"/>
                </a:lnTo>
                <a:lnTo>
                  <a:pt x="234696" y="4571"/>
                </a:lnTo>
                <a:lnTo>
                  <a:pt x="220979" y="7619"/>
                </a:lnTo>
                <a:lnTo>
                  <a:pt x="207263" y="12191"/>
                </a:lnTo>
                <a:lnTo>
                  <a:pt x="193548" y="16763"/>
                </a:lnTo>
                <a:lnTo>
                  <a:pt x="185927" y="18287"/>
                </a:lnTo>
                <a:lnTo>
                  <a:pt x="178308" y="19812"/>
                </a:lnTo>
                <a:lnTo>
                  <a:pt x="170687" y="21336"/>
                </a:lnTo>
                <a:lnTo>
                  <a:pt x="164591" y="22859"/>
                </a:lnTo>
                <a:lnTo>
                  <a:pt x="149351" y="25907"/>
                </a:lnTo>
                <a:lnTo>
                  <a:pt x="134112" y="28955"/>
                </a:lnTo>
                <a:lnTo>
                  <a:pt x="124967" y="28955"/>
                </a:lnTo>
                <a:lnTo>
                  <a:pt x="117348" y="30479"/>
                </a:lnTo>
                <a:lnTo>
                  <a:pt x="102108" y="32003"/>
                </a:lnTo>
                <a:lnTo>
                  <a:pt x="85344" y="33527"/>
                </a:lnTo>
                <a:lnTo>
                  <a:pt x="68579" y="35051"/>
                </a:lnTo>
                <a:lnTo>
                  <a:pt x="51815" y="36575"/>
                </a:lnTo>
                <a:lnTo>
                  <a:pt x="35051" y="38100"/>
                </a:lnTo>
                <a:lnTo>
                  <a:pt x="16763" y="38100"/>
                </a:lnTo>
                <a:close/>
              </a:path>
            </a:pathLst>
          </a:custGeom>
          <a:solidFill>
            <a:srgbClr val="FFFFFF"/>
          </a:solidFill>
        </p:spPr>
        <p:txBody>
          <a:bodyPr wrap="square" lIns="0" tIns="0" rIns="0" bIns="0" rtlCol="0">
            <a:noAutofit/>
          </a:bodyPr>
          <a:lstStyle/>
          <a:p>
            <a:endParaRPr sz="1631"/>
          </a:p>
        </p:txBody>
      </p:sp>
      <p:sp>
        <p:nvSpPr>
          <p:cNvPr id="280" name="object 280"/>
          <p:cNvSpPr/>
          <p:nvPr/>
        </p:nvSpPr>
        <p:spPr>
          <a:xfrm>
            <a:off x="4267353" y="2238285"/>
            <a:ext cx="417002" cy="92513"/>
          </a:xfrm>
          <a:custGeom>
            <a:avLst/>
            <a:gdLst/>
            <a:ahLst/>
            <a:cxnLst/>
            <a:rect l="l" t="t" r="r" b="b"/>
            <a:pathLst>
              <a:path w="460247" h="102107">
                <a:moveTo>
                  <a:pt x="13715" y="64008"/>
                </a:moveTo>
                <a:lnTo>
                  <a:pt x="0" y="64008"/>
                </a:lnTo>
                <a:lnTo>
                  <a:pt x="0" y="102107"/>
                </a:lnTo>
                <a:lnTo>
                  <a:pt x="15239" y="100583"/>
                </a:lnTo>
                <a:lnTo>
                  <a:pt x="60960" y="100583"/>
                </a:lnTo>
                <a:lnTo>
                  <a:pt x="91439" y="97535"/>
                </a:lnTo>
                <a:lnTo>
                  <a:pt x="106679" y="97535"/>
                </a:lnTo>
                <a:lnTo>
                  <a:pt x="121920" y="96011"/>
                </a:lnTo>
                <a:lnTo>
                  <a:pt x="135636" y="94487"/>
                </a:lnTo>
                <a:lnTo>
                  <a:pt x="150875" y="94487"/>
                </a:lnTo>
                <a:lnTo>
                  <a:pt x="164591" y="92963"/>
                </a:lnTo>
                <a:lnTo>
                  <a:pt x="179832" y="91439"/>
                </a:lnTo>
                <a:lnTo>
                  <a:pt x="193548" y="88391"/>
                </a:lnTo>
                <a:lnTo>
                  <a:pt x="207263" y="86867"/>
                </a:lnTo>
                <a:lnTo>
                  <a:pt x="236220" y="83820"/>
                </a:lnTo>
                <a:lnTo>
                  <a:pt x="248412" y="80772"/>
                </a:lnTo>
                <a:lnTo>
                  <a:pt x="262127" y="77724"/>
                </a:lnTo>
                <a:lnTo>
                  <a:pt x="268224" y="76200"/>
                </a:lnTo>
                <a:lnTo>
                  <a:pt x="275844" y="76200"/>
                </a:lnTo>
                <a:lnTo>
                  <a:pt x="289560" y="73151"/>
                </a:lnTo>
                <a:lnTo>
                  <a:pt x="301751" y="70103"/>
                </a:lnTo>
                <a:lnTo>
                  <a:pt x="315467" y="67056"/>
                </a:lnTo>
                <a:lnTo>
                  <a:pt x="339851" y="60960"/>
                </a:lnTo>
                <a:lnTo>
                  <a:pt x="365759" y="53339"/>
                </a:lnTo>
                <a:lnTo>
                  <a:pt x="376427" y="50291"/>
                </a:lnTo>
                <a:lnTo>
                  <a:pt x="388619" y="47244"/>
                </a:lnTo>
                <a:lnTo>
                  <a:pt x="413003" y="38100"/>
                </a:lnTo>
                <a:lnTo>
                  <a:pt x="419099" y="36575"/>
                </a:lnTo>
                <a:lnTo>
                  <a:pt x="425195" y="35051"/>
                </a:lnTo>
                <a:lnTo>
                  <a:pt x="435863" y="30479"/>
                </a:lnTo>
                <a:lnTo>
                  <a:pt x="460247" y="22860"/>
                </a:lnTo>
                <a:lnTo>
                  <a:pt x="394715" y="0"/>
                </a:lnTo>
                <a:lnTo>
                  <a:pt x="393191" y="0"/>
                </a:lnTo>
                <a:lnTo>
                  <a:pt x="388619" y="1524"/>
                </a:lnTo>
                <a:lnTo>
                  <a:pt x="382523" y="4572"/>
                </a:lnTo>
                <a:lnTo>
                  <a:pt x="373379" y="7620"/>
                </a:lnTo>
                <a:lnTo>
                  <a:pt x="350520" y="15239"/>
                </a:lnTo>
                <a:lnTo>
                  <a:pt x="339851" y="18287"/>
                </a:lnTo>
                <a:lnTo>
                  <a:pt x="329184" y="21336"/>
                </a:lnTo>
                <a:lnTo>
                  <a:pt x="307848" y="27432"/>
                </a:lnTo>
                <a:lnTo>
                  <a:pt x="283463" y="33527"/>
                </a:lnTo>
                <a:lnTo>
                  <a:pt x="272796" y="36575"/>
                </a:lnTo>
                <a:lnTo>
                  <a:pt x="266700" y="36575"/>
                </a:lnTo>
                <a:lnTo>
                  <a:pt x="260603" y="38100"/>
                </a:lnTo>
                <a:lnTo>
                  <a:pt x="236220" y="42672"/>
                </a:lnTo>
                <a:lnTo>
                  <a:pt x="230124" y="44196"/>
                </a:lnTo>
                <a:lnTo>
                  <a:pt x="227075" y="44196"/>
                </a:lnTo>
                <a:lnTo>
                  <a:pt x="224027" y="45720"/>
                </a:lnTo>
                <a:lnTo>
                  <a:pt x="211836" y="47244"/>
                </a:lnTo>
                <a:lnTo>
                  <a:pt x="199644" y="50291"/>
                </a:lnTo>
                <a:lnTo>
                  <a:pt x="187451" y="51815"/>
                </a:lnTo>
                <a:lnTo>
                  <a:pt x="161544" y="54863"/>
                </a:lnTo>
                <a:lnTo>
                  <a:pt x="155448" y="54863"/>
                </a:lnTo>
                <a:lnTo>
                  <a:pt x="149351" y="56387"/>
                </a:lnTo>
                <a:lnTo>
                  <a:pt x="135636" y="57912"/>
                </a:lnTo>
                <a:lnTo>
                  <a:pt x="109727" y="60960"/>
                </a:lnTo>
                <a:lnTo>
                  <a:pt x="82296" y="62484"/>
                </a:lnTo>
                <a:lnTo>
                  <a:pt x="68579" y="62484"/>
                </a:lnTo>
                <a:lnTo>
                  <a:pt x="54863" y="64008"/>
                </a:lnTo>
                <a:lnTo>
                  <a:pt x="13715" y="64008"/>
                </a:lnTo>
                <a:close/>
              </a:path>
            </a:pathLst>
          </a:custGeom>
          <a:solidFill>
            <a:srgbClr val="FFFFFF"/>
          </a:solidFill>
        </p:spPr>
        <p:txBody>
          <a:bodyPr wrap="square" lIns="0" tIns="0" rIns="0" bIns="0" rtlCol="0">
            <a:noAutofit/>
          </a:bodyPr>
          <a:lstStyle/>
          <a:p>
            <a:endParaRPr sz="1631"/>
          </a:p>
        </p:txBody>
      </p:sp>
      <p:sp>
        <p:nvSpPr>
          <p:cNvPr id="281" name="object 281"/>
          <p:cNvSpPr/>
          <p:nvPr/>
        </p:nvSpPr>
        <p:spPr>
          <a:xfrm>
            <a:off x="4265972" y="2248296"/>
            <a:ext cx="486043" cy="121165"/>
          </a:xfrm>
          <a:prstGeom prst="rect">
            <a:avLst/>
          </a:prstGeom>
          <a:blipFill>
            <a:blip r:embed="rId32" cstate="print"/>
            <a:stretch>
              <a:fillRect/>
            </a:stretch>
          </a:blipFill>
        </p:spPr>
        <p:txBody>
          <a:bodyPr wrap="square" lIns="0" tIns="0" rIns="0" bIns="0" rtlCol="0">
            <a:noAutofit/>
          </a:bodyPr>
          <a:lstStyle/>
          <a:p>
            <a:endParaRPr sz="1631"/>
          </a:p>
        </p:txBody>
      </p:sp>
      <p:sp>
        <p:nvSpPr>
          <p:cNvPr id="282" name="object 282"/>
          <p:cNvSpPr/>
          <p:nvPr/>
        </p:nvSpPr>
        <p:spPr>
          <a:xfrm>
            <a:off x="4267353" y="2258997"/>
            <a:ext cx="483281" cy="109083"/>
          </a:xfrm>
          <a:custGeom>
            <a:avLst/>
            <a:gdLst/>
            <a:ahLst/>
            <a:cxnLst/>
            <a:rect l="l" t="t" r="r" b="b"/>
            <a:pathLst>
              <a:path w="533399" h="120395">
                <a:moveTo>
                  <a:pt x="16763" y="120395"/>
                </a:moveTo>
                <a:lnTo>
                  <a:pt x="21336" y="118871"/>
                </a:lnTo>
                <a:lnTo>
                  <a:pt x="71627" y="118871"/>
                </a:lnTo>
                <a:lnTo>
                  <a:pt x="108203" y="115823"/>
                </a:lnTo>
                <a:lnTo>
                  <a:pt x="124967" y="114299"/>
                </a:lnTo>
                <a:lnTo>
                  <a:pt x="143255" y="114299"/>
                </a:lnTo>
                <a:lnTo>
                  <a:pt x="176784" y="111251"/>
                </a:lnTo>
                <a:lnTo>
                  <a:pt x="193548" y="108203"/>
                </a:lnTo>
                <a:lnTo>
                  <a:pt x="202691" y="108203"/>
                </a:lnTo>
                <a:lnTo>
                  <a:pt x="210312" y="106679"/>
                </a:lnTo>
                <a:lnTo>
                  <a:pt x="219455" y="105155"/>
                </a:lnTo>
                <a:lnTo>
                  <a:pt x="227075" y="105155"/>
                </a:lnTo>
                <a:lnTo>
                  <a:pt x="243839" y="102107"/>
                </a:lnTo>
                <a:lnTo>
                  <a:pt x="277367" y="97535"/>
                </a:lnTo>
                <a:lnTo>
                  <a:pt x="292608" y="94487"/>
                </a:lnTo>
                <a:lnTo>
                  <a:pt x="307848" y="91439"/>
                </a:lnTo>
                <a:lnTo>
                  <a:pt x="338327" y="85343"/>
                </a:lnTo>
                <a:lnTo>
                  <a:pt x="368807" y="79247"/>
                </a:lnTo>
                <a:lnTo>
                  <a:pt x="376427" y="76199"/>
                </a:lnTo>
                <a:lnTo>
                  <a:pt x="379475" y="76199"/>
                </a:lnTo>
                <a:lnTo>
                  <a:pt x="384047" y="74675"/>
                </a:lnTo>
                <a:lnTo>
                  <a:pt x="399287" y="71627"/>
                </a:lnTo>
                <a:lnTo>
                  <a:pt x="426719" y="64007"/>
                </a:lnTo>
                <a:lnTo>
                  <a:pt x="429767" y="62484"/>
                </a:lnTo>
                <a:lnTo>
                  <a:pt x="434339" y="60960"/>
                </a:lnTo>
                <a:lnTo>
                  <a:pt x="440435" y="59436"/>
                </a:lnTo>
                <a:lnTo>
                  <a:pt x="455675" y="54863"/>
                </a:lnTo>
                <a:lnTo>
                  <a:pt x="469391" y="50291"/>
                </a:lnTo>
                <a:lnTo>
                  <a:pt x="475487" y="47243"/>
                </a:lnTo>
                <a:lnTo>
                  <a:pt x="483107" y="45719"/>
                </a:lnTo>
                <a:lnTo>
                  <a:pt x="509015" y="35051"/>
                </a:lnTo>
                <a:lnTo>
                  <a:pt x="533399" y="25907"/>
                </a:lnTo>
                <a:lnTo>
                  <a:pt x="458723" y="0"/>
                </a:lnTo>
                <a:lnTo>
                  <a:pt x="435863" y="7619"/>
                </a:lnTo>
                <a:lnTo>
                  <a:pt x="423671" y="10667"/>
                </a:lnTo>
                <a:lnTo>
                  <a:pt x="417575" y="13715"/>
                </a:lnTo>
                <a:lnTo>
                  <a:pt x="411479" y="15239"/>
                </a:lnTo>
                <a:lnTo>
                  <a:pt x="388619" y="24384"/>
                </a:lnTo>
                <a:lnTo>
                  <a:pt x="376427" y="27431"/>
                </a:lnTo>
                <a:lnTo>
                  <a:pt x="364236" y="30479"/>
                </a:lnTo>
                <a:lnTo>
                  <a:pt x="339851" y="38100"/>
                </a:lnTo>
                <a:lnTo>
                  <a:pt x="313944" y="44196"/>
                </a:lnTo>
                <a:lnTo>
                  <a:pt x="301751" y="47243"/>
                </a:lnTo>
                <a:lnTo>
                  <a:pt x="288036" y="50291"/>
                </a:lnTo>
                <a:lnTo>
                  <a:pt x="274320" y="53339"/>
                </a:lnTo>
                <a:lnTo>
                  <a:pt x="271272" y="53339"/>
                </a:lnTo>
                <a:lnTo>
                  <a:pt x="268224" y="54863"/>
                </a:lnTo>
                <a:lnTo>
                  <a:pt x="262127" y="56387"/>
                </a:lnTo>
                <a:lnTo>
                  <a:pt x="248412" y="57912"/>
                </a:lnTo>
                <a:lnTo>
                  <a:pt x="234696" y="60960"/>
                </a:lnTo>
                <a:lnTo>
                  <a:pt x="207263" y="65531"/>
                </a:lnTo>
                <a:lnTo>
                  <a:pt x="193548" y="67055"/>
                </a:lnTo>
                <a:lnTo>
                  <a:pt x="179832" y="68579"/>
                </a:lnTo>
                <a:lnTo>
                  <a:pt x="164591" y="70103"/>
                </a:lnTo>
                <a:lnTo>
                  <a:pt x="150875" y="71627"/>
                </a:lnTo>
                <a:lnTo>
                  <a:pt x="143255" y="71627"/>
                </a:lnTo>
                <a:lnTo>
                  <a:pt x="135636" y="73151"/>
                </a:lnTo>
                <a:lnTo>
                  <a:pt x="121920" y="74675"/>
                </a:lnTo>
                <a:lnTo>
                  <a:pt x="106679" y="74675"/>
                </a:lnTo>
                <a:lnTo>
                  <a:pt x="91439" y="76199"/>
                </a:lnTo>
                <a:lnTo>
                  <a:pt x="60960" y="77723"/>
                </a:lnTo>
                <a:lnTo>
                  <a:pt x="30479" y="79247"/>
                </a:lnTo>
                <a:lnTo>
                  <a:pt x="0" y="79247"/>
                </a:lnTo>
                <a:lnTo>
                  <a:pt x="0" y="120395"/>
                </a:lnTo>
                <a:lnTo>
                  <a:pt x="16763" y="120395"/>
                </a:lnTo>
                <a:close/>
              </a:path>
            </a:pathLst>
          </a:custGeom>
          <a:solidFill>
            <a:srgbClr val="000000"/>
          </a:solidFill>
        </p:spPr>
        <p:txBody>
          <a:bodyPr wrap="square" lIns="0" tIns="0" rIns="0" bIns="0" rtlCol="0">
            <a:noAutofit/>
          </a:bodyPr>
          <a:lstStyle/>
          <a:p>
            <a:endParaRPr sz="1631"/>
          </a:p>
        </p:txBody>
      </p:sp>
      <p:sp>
        <p:nvSpPr>
          <p:cNvPr id="283" name="object 283"/>
          <p:cNvSpPr/>
          <p:nvPr/>
        </p:nvSpPr>
        <p:spPr>
          <a:xfrm>
            <a:off x="4265972" y="2248296"/>
            <a:ext cx="486043" cy="121165"/>
          </a:xfrm>
          <a:prstGeom prst="rect">
            <a:avLst/>
          </a:prstGeom>
          <a:blipFill>
            <a:blip r:embed="rId33" cstate="print"/>
            <a:stretch>
              <a:fillRect/>
            </a:stretch>
          </a:blipFill>
        </p:spPr>
        <p:txBody>
          <a:bodyPr wrap="square" lIns="0" tIns="0" rIns="0" bIns="0" rtlCol="0">
            <a:noAutofit/>
          </a:bodyPr>
          <a:lstStyle/>
          <a:p>
            <a:endParaRPr sz="1631"/>
          </a:p>
        </p:txBody>
      </p:sp>
      <p:sp>
        <p:nvSpPr>
          <p:cNvPr id="284" name="object 284"/>
          <p:cNvSpPr/>
          <p:nvPr/>
        </p:nvSpPr>
        <p:spPr>
          <a:xfrm>
            <a:off x="4623600" y="2112631"/>
            <a:ext cx="212644" cy="146365"/>
          </a:xfrm>
          <a:custGeom>
            <a:avLst/>
            <a:gdLst/>
            <a:ahLst/>
            <a:cxnLst/>
            <a:rect l="l" t="t" r="r" b="b"/>
            <a:pathLst>
              <a:path w="234696" h="161544">
                <a:moveTo>
                  <a:pt x="60960" y="106680"/>
                </a:moveTo>
                <a:lnTo>
                  <a:pt x="54863" y="111251"/>
                </a:lnTo>
                <a:lnTo>
                  <a:pt x="47244" y="114300"/>
                </a:lnTo>
                <a:lnTo>
                  <a:pt x="32004" y="121920"/>
                </a:lnTo>
                <a:lnTo>
                  <a:pt x="24384" y="126492"/>
                </a:lnTo>
                <a:lnTo>
                  <a:pt x="16763" y="129540"/>
                </a:lnTo>
                <a:lnTo>
                  <a:pt x="0" y="138684"/>
                </a:lnTo>
                <a:lnTo>
                  <a:pt x="65532" y="161544"/>
                </a:lnTo>
                <a:lnTo>
                  <a:pt x="76200" y="156972"/>
                </a:lnTo>
                <a:lnTo>
                  <a:pt x="94487" y="147828"/>
                </a:lnTo>
                <a:lnTo>
                  <a:pt x="103632" y="144780"/>
                </a:lnTo>
                <a:lnTo>
                  <a:pt x="105156" y="143256"/>
                </a:lnTo>
                <a:lnTo>
                  <a:pt x="108204" y="141732"/>
                </a:lnTo>
                <a:lnTo>
                  <a:pt x="112775" y="140208"/>
                </a:lnTo>
                <a:lnTo>
                  <a:pt x="128016" y="131063"/>
                </a:lnTo>
                <a:lnTo>
                  <a:pt x="144780" y="121920"/>
                </a:lnTo>
                <a:lnTo>
                  <a:pt x="158496" y="112775"/>
                </a:lnTo>
                <a:lnTo>
                  <a:pt x="170687" y="103632"/>
                </a:lnTo>
                <a:lnTo>
                  <a:pt x="176784" y="99060"/>
                </a:lnTo>
                <a:lnTo>
                  <a:pt x="179832" y="96012"/>
                </a:lnTo>
                <a:lnTo>
                  <a:pt x="182880" y="94487"/>
                </a:lnTo>
                <a:lnTo>
                  <a:pt x="193548" y="83820"/>
                </a:lnTo>
                <a:lnTo>
                  <a:pt x="195072" y="82296"/>
                </a:lnTo>
                <a:lnTo>
                  <a:pt x="198120" y="79248"/>
                </a:lnTo>
                <a:lnTo>
                  <a:pt x="202692" y="74675"/>
                </a:lnTo>
                <a:lnTo>
                  <a:pt x="210312" y="64008"/>
                </a:lnTo>
                <a:lnTo>
                  <a:pt x="217932" y="53340"/>
                </a:lnTo>
                <a:lnTo>
                  <a:pt x="219456" y="51816"/>
                </a:lnTo>
                <a:lnTo>
                  <a:pt x="220980" y="48768"/>
                </a:lnTo>
                <a:lnTo>
                  <a:pt x="224028" y="44196"/>
                </a:lnTo>
                <a:lnTo>
                  <a:pt x="228600" y="33528"/>
                </a:lnTo>
                <a:lnTo>
                  <a:pt x="230124" y="27432"/>
                </a:lnTo>
                <a:lnTo>
                  <a:pt x="230124" y="24384"/>
                </a:lnTo>
                <a:lnTo>
                  <a:pt x="231648" y="22860"/>
                </a:lnTo>
                <a:lnTo>
                  <a:pt x="233172" y="12192"/>
                </a:lnTo>
                <a:lnTo>
                  <a:pt x="234696" y="0"/>
                </a:lnTo>
                <a:lnTo>
                  <a:pt x="146304" y="0"/>
                </a:lnTo>
                <a:lnTo>
                  <a:pt x="144780" y="10668"/>
                </a:lnTo>
                <a:lnTo>
                  <a:pt x="144780" y="12192"/>
                </a:lnTo>
                <a:lnTo>
                  <a:pt x="143256" y="15240"/>
                </a:lnTo>
                <a:lnTo>
                  <a:pt x="143256" y="19812"/>
                </a:lnTo>
                <a:lnTo>
                  <a:pt x="138684" y="28956"/>
                </a:lnTo>
                <a:lnTo>
                  <a:pt x="134112" y="38100"/>
                </a:lnTo>
                <a:lnTo>
                  <a:pt x="128016" y="47244"/>
                </a:lnTo>
                <a:lnTo>
                  <a:pt x="124968" y="51816"/>
                </a:lnTo>
                <a:lnTo>
                  <a:pt x="121920" y="56387"/>
                </a:lnTo>
                <a:lnTo>
                  <a:pt x="118872" y="60960"/>
                </a:lnTo>
                <a:lnTo>
                  <a:pt x="114300" y="65532"/>
                </a:lnTo>
                <a:lnTo>
                  <a:pt x="106680" y="74675"/>
                </a:lnTo>
                <a:lnTo>
                  <a:pt x="102108" y="77724"/>
                </a:lnTo>
                <a:lnTo>
                  <a:pt x="96012" y="82296"/>
                </a:lnTo>
                <a:lnTo>
                  <a:pt x="85344" y="89916"/>
                </a:lnTo>
                <a:lnTo>
                  <a:pt x="79248" y="94487"/>
                </a:lnTo>
                <a:lnTo>
                  <a:pt x="76200" y="96012"/>
                </a:lnTo>
                <a:lnTo>
                  <a:pt x="74675" y="99060"/>
                </a:lnTo>
                <a:lnTo>
                  <a:pt x="60960" y="106680"/>
                </a:lnTo>
                <a:close/>
              </a:path>
            </a:pathLst>
          </a:custGeom>
          <a:solidFill>
            <a:srgbClr val="FFFFFF"/>
          </a:solidFill>
        </p:spPr>
        <p:txBody>
          <a:bodyPr wrap="square" lIns="0" tIns="0" rIns="0" bIns="0" rtlCol="0">
            <a:noAutofit/>
          </a:bodyPr>
          <a:lstStyle/>
          <a:p>
            <a:endParaRPr sz="1631"/>
          </a:p>
        </p:txBody>
      </p:sp>
      <p:sp>
        <p:nvSpPr>
          <p:cNvPr id="285" name="object 285"/>
          <p:cNvSpPr/>
          <p:nvPr/>
        </p:nvSpPr>
        <p:spPr>
          <a:xfrm>
            <a:off x="3924913" y="2220334"/>
            <a:ext cx="342439" cy="77325"/>
          </a:xfrm>
          <a:custGeom>
            <a:avLst/>
            <a:gdLst/>
            <a:ahLst/>
            <a:cxnLst/>
            <a:rect l="l" t="t" r="r" b="b"/>
            <a:pathLst>
              <a:path w="377951" h="85344">
                <a:moveTo>
                  <a:pt x="38100" y="39624"/>
                </a:moveTo>
                <a:lnTo>
                  <a:pt x="59436" y="45720"/>
                </a:lnTo>
                <a:lnTo>
                  <a:pt x="80771" y="51815"/>
                </a:lnTo>
                <a:lnTo>
                  <a:pt x="102107" y="57912"/>
                </a:lnTo>
                <a:lnTo>
                  <a:pt x="123443" y="62484"/>
                </a:lnTo>
                <a:lnTo>
                  <a:pt x="146303" y="67056"/>
                </a:lnTo>
                <a:lnTo>
                  <a:pt x="170687" y="70103"/>
                </a:lnTo>
                <a:lnTo>
                  <a:pt x="193547" y="73151"/>
                </a:lnTo>
                <a:lnTo>
                  <a:pt x="217931" y="76200"/>
                </a:lnTo>
                <a:lnTo>
                  <a:pt x="242315" y="79248"/>
                </a:lnTo>
                <a:lnTo>
                  <a:pt x="268223" y="80772"/>
                </a:lnTo>
                <a:lnTo>
                  <a:pt x="294131" y="82296"/>
                </a:lnTo>
                <a:lnTo>
                  <a:pt x="320039" y="83820"/>
                </a:lnTo>
                <a:lnTo>
                  <a:pt x="345947" y="85344"/>
                </a:lnTo>
                <a:lnTo>
                  <a:pt x="377951" y="85344"/>
                </a:lnTo>
                <a:lnTo>
                  <a:pt x="377951" y="45720"/>
                </a:lnTo>
                <a:lnTo>
                  <a:pt x="352043" y="45720"/>
                </a:lnTo>
                <a:lnTo>
                  <a:pt x="330707" y="44196"/>
                </a:lnTo>
                <a:lnTo>
                  <a:pt x="307847" y="44196"/>
                </a:lnTo>
                <a:lnTo>
                  <a:pt x="288035" y="42672"/>
                </a:lnTo>
                <a:lnTo>
                  <a:pt x="266699" y="41148"/>
                </a:lnTo>
                <a:lnTo>
                  <a:pt x="246887" y="38100"/>
                </a:lnTo>
                <a:lnTo>
                  <a:pt x="227075" y="36575"/>
                </a:lnTo>
                <a:lnTo>
                  <a:pt x="208787" y="33527"/>
                </a:lnTo>
                <a:lnTo>
                  <a:pt x="190499" y="30479"/>
                </a:lnTo>
                <a:lnTo>
                  <a:pt x="172212" y="27432"/>
                </a:lnTo>
                <a:lnTo>
                  <a:pt x="153924" y="22860"/>
                </a:lnTo>
                <a:lnTo>
                  <a:pt x="135636" y="19812"/>
                </a:lnTo>
                <a:lnTo>
                  <a:pt x="118871" y="15239"/>
                </a:lnTo>
                <a:lnTo>
                  <a:pt x="102107" y="10668"/>
                </a:lnTo>
                <a:lnTo>
                  <a:pt x="85343" y="4572"/>
                </a:lnTo>
                <a:lnTo>
                  <a:pt x="70103" y="0"/>
                </a:lnTo>
                <a:lnTo>
                  <a:pt x="0" y="27432"/>
                </a:lnTo>
                <a:lnTo>
                  <a:pt x="18287" y="33527"/>
                </a:lnTo>
                <a:lnTo>
                  <a:pt x="38100" y="39624"/>
                </a:lnTo>
                <a:close/>
              </a:path>
            </a:pathLst>
          </a:custGeom>
          <a:solidFill>
            <a:srgbClr val="FFFFFF"/>
          </a:solidFill>
        </p:spPr>
        <p:txBody>
          <a:bodyPr wrap="square" lIns="0" tIns="0" rIns="0" bIns="0" rtlCol="0">
            <a:noAutofit/>
          </a:bodyPr>
          <a:lstStyle/>
          <a:p>
            <a:endParaRPr sz="1631"/>
          </a:p>
        </p:txBody>
      </p:sp>
      <p:sp>
        <p:nvSpPr>
          <p:cNvPr id="286" name="object 286"/>
          <p:cNvSpPr/>
          <p:nvPr/>
        </p:nvSpPr>
        <p:spPr>
          <a:xfrm>
            <a:off x="3799260" y="2256487"/>
            <a:ext cx="469473" cy="112974"/>
          </a:xfrm>
          <a:prstGeom prst="rect">
            <a:avLst/>
          </a:prstGeom>
          <a:blipFill>
            <a:blip r:embed="rId34" cstate="print"/>
            <a:stretch>
              <a:fillRect/>
            </a:stretch>
          </a:blipFill>
        </p:spPr>
        <p:txBody>
          <a:bodyPr wrap="square" lIns="0" tIns="0" rIns="0" bIns="0" rtlCol="0">
            <a:noAutofit/>
          </a:bodyPr>
          <a:lstStyle/>
          <a:p>
            <a:endParaRPr sz="1631"/>
          </a:p>
        </p:txBody>
      </p:sp>
      <p:sp>
        <p:nvSpPr>
          <p:cNvPr id="287" name="object 287"/>
          <p:cNvSpPr/>
          <p:nvPr/>
        </p:nvSpPr>
        <p:spPr>
          <a:xfrm>
            <a:off x="3800641" y="2267282"/>
            <a:ext cx="466711" cy="100798"/>
          </a:xfrm>
          <a:custGeom>
            <a:avLst/>
            <a:gdLst/>
            <a:ahLst/>
            <a:cxnLst/>
            <a:rect l="l" t="t" r="r" b="b"/>
            <a:pathLst>
              <a:path w="515111" h="111251">
                <a:moveTo>
                  <a:pt x="25907" y="36575"/>
                </a:moveTo>
                <a:lnTo>
                  <a:pt x="53340" y="45720"/>
                </a:lnTo>
                <a:lnTo>
                  <a:pt x="80772" y="54863"/>
                </a:lnTo>
                <a:lnTo>
                  <a:pt x="109728" y="62483"/>
                </a:lnTo>
                <a:lnTo>
                  <a:pt x="138684" y="70103"/>
                </a:lnTo>
                <a:lnTo>
                  <a:pt x="167640" y="77723"/>
                </a:lnTo>
                <a:lnTo>
                  <a:pt x="198119" y="83819"/>
                </a:lnTo>
                <a:lnTo>
                  <a:pt x="230124" y="88391"/>
                </a:lnTo>
                <a:lnTo>
                  <a:pt x="263652" y="94487"/>
                </a:lnTo>
                <a:lnTo>
                  <a:pt x="295656" y="97535"/>
                </a:lnTo>
                <a:lnTo>
                  <a:pt x="330707" y="102107"/>
                </a:lnTo>
                <a:lnTo>
                  <a:pt x="365759" y="105155"/>
                </a:lnTo>
                <a:lnTo>
                  <a:pt x="400811" y="106679"/>
                </a:lnTo>
                <a:lnTo>
                  <a:pt x="435863" y="109727"/>
                </a:lnTo>
                <a:lnTo>
                  <a:pt x="473963" y="109727"/>
                </a:lnTo>
                <a:lnTo>
                  <a:pt x="512063" y="111251"/>
                </a:lnTo>
                <a:lnTo>
                  <a:pt x="515111" y="111251"/>
                </a:lnTo>
                <a:lnTo>
                  <a:pt x="515111" y="70103"/>
                </a:lnTo>
                <a:lnTo>
                  <a:pt x="478535" y="70103"/>
                </a:lnTo>
                <a:lnTo>
                  <a:pt x="446531" y="68579"/>
                </a:lnTo>
                <a:lnTo>
                  <a:pt x="416051" y="67055"/>
                </a:lnTo>
                <a:lnTo>
                  <a:pt x="385571" y="65531"/>
                </a:lnTo>
                <a:lnTo>
                  <a:pt x="355091" y="62483"/>
                </a:lnTo>
                <a:lnTo>
                  <a:pt x="326135" y="60959"/>
                </a:lnTo>
                <a:lnTo>
                  <a:pt x="297180" y="56387"/>
                </a:lnTo>
                <a:lnTo>
                  <a:pt x="269748" y="53340"/>
                </a:lnTo>
                <a:lnTo>
                  <a:pt x="242316" y="47244"/>
                </a:lnTo>
                <a:lnTo>
                  <a:pt x="216407" y="42672"/>
                </a:lnTo>
                <a:lnTo>
                  <a:pt x="190500" y="36575"/>
                </a:lnTo>
                <a:lnTo>
                  <a:pt x="164592" y="30480"/>
                </a:lnTo>
                <a:lnTo>
                  <a:pt x="140207" y="22860"/>
                </a:lnTo>
                <a:lnTo>
                  <a:pt x="115824" y="16763"/>
                </a:lnTo>
                <a:lnTo>
                  <a:pt x="92963" y="7620"/>
                </a:lnTo>
                <a:lnTo>
                  <a:pt x="70104" y="0"/>
                </a:lnTo>
                <a:lnTo>
                  <a:pt x="0" y="27432"/>
                </a:lnTo>
                <a:lnTo>
                  <a:pt x="25907" y="36575"/>
                </a:lnTo>
                <a:close/>
              </a:path>
            </a:pathLst>
          </a:custGeom>
          <a:solidFill>
            <a:srgbClr val="000000"/>
          </a:solidFill>
        </p:spPr>
        <p:txBody>
          <a:bodyPr wrap="square" lIns="0" tIns="0" rIns="0" bIns="0" rtlCol="0">
            <a:noAutofit/>
          </a:bodyPr>
          <a:lstStyle/>
          <a:p>
            <a:endParaRPr sz="1631"/>
          </a:p>
        </p:txBody>
      </p:sp>
      <p:sp>
        <p:nvSpPr>
          <p:cNvPr id="288" name="object 288"/>
          <p:cNvSpPr/>
          <p:nvPr/>
        </p:nvSpPr>
        <p:spPr>
          <a:xfrm>
            <a:off x="3799260" y="2256487"/>
            <a:ext cx="469473" cy="112974"/>
          </a:xfrm>
          <a:prstGeom prst="rect">
            <a:avLst/>
          </a:prstGeom>
          <a:blipFill>
            <a:blip r:embed="rId35" cstate="print"/>
            <a:stretch>
              <a:fillRect/>
            </a:stretch>
          </a:blipFill>
        </p:spPr>
        <p:txBody>
          <a:bodyPr wrap="square" lIns="0" tIns="0" rIns="0" bIns="0" rtlCol="0">
            <a:noAutofit/>
          </a:bodyPr>
          <a:lstStyle/>
          <a:p>
            <a:endParaRPr sz="1631"/>
          </a:p>
        </p:txBody>
      </p:sp>
      <p:sp>
        <p:nvSpPr>
          <p:cNvPr id="289" name="object 289"/>
          <p:cNvSpPr/>
          <p:nvPr/>
        </p:nvSpPr>
        <p:spPr>
          <a:xfrm>
            <a:off x="3864158" y="2243808"/>
            <a:ext cx="403194" cy="86990"/>
          </a:xfrm>
          <a:custGeom>
            <a:avLst/>
            <a:gdLst/>
            <a:ahLst/>
            <a:cxnLst/>
            <a:rect l="l" t="t" r="r" b="b"/>
            <a:pathLst>
              <a:path w="445007" h="96011">
                <a:moveTo>
                  <a:pt x="21336" y="33527"/>
                </a:moveTo>
                <a:lnTo>
                  <a:pt x="45719" y="42671"/>
                </a:lnTo>
                <a:lnTo>
                  <a:pt x="68580" y="48767"/>
                </a:lnTo>
                <a:lnTo>
                  <a:pt x="94487" y="56387"/>
                </a:lnTo>
                <a:lnTo>
                  <a:pt x="118871" y="62483"/>
                </a:lnTo>
                <a:lnTo>
                  <a:pt x="146303" y="68579"/>
                </a:lnTo>
                <a:lnTo>
                  <a:pt x="172212" y="73151"/>
                </a:lnTo>
                <a:lnTo>
                  <a:pt x="199644" y="77724"/>
                </a:lnTo>
                <a:lnTo>
                  <a:pt x="227075" y="82295"/>
                </a:lnTo>
                <a:lnTo>
                  <a:pt x="256031" y="85343"/>
                </a:lnTo>
                <a:lnTo>
                  <a:pt x="284987" y="88391"/>
                </a:lnTo>
                <a:lnTo>
                  <a:pt x="315467" y="91439"/>
                </a:lnTo>
                <a:lnTo>
                  <a:pt x="345947" y="92963"/>
                </a:lnTo>
                <a:lnTo>
                  <a:pt x="376427" y="94487"/>
                </a:lnTo>
                <a:lnTo>
                  <a:pt x="408431" y="94487"/>
                </a:lnTo>
                <a:lnTo>
                  <a:pt x="441959" y="96011"/>
                </a:lnTo>
                <a:lnTo>
                  <a:pt x="445007" y="96011"/>
                </a:lnTo>
                <a:lnTo>
                  <a:pt x="445007" y="57912"/>
                </a:lnTo>
                <a:lnTo>
                  <a:pt x="387095" y="57912"/>
                </a:lnTo>
                <a:lnTo>
                  <a:pt x="359663" y="56387"/>
                </a:lnTo>
                <a:lnTo>
                  <a:pt x="335279" y="54863"/>
                </a:lnTo>
                <a:lnTo>
                  <a:pt x="309371" y="51815"/>
                </a:lnTo>
                <a:lnTo>
                  <a:pt x="284987" y="50291"/>
                </a:lnTo>
                <a:lnTo>
                  <a:pt x="260603" y="47243"/>
                </a:lnTo>
                <a:lnTo>
                  <a:pt x="237744" y="44195"/>
                </a:lnTo>
                <a:lnTo>
                  <a:pt x="213359" y="39624"/>
                </a:lnTo>
                <a:lnTo>
                  <a:pt x="190500" y="35051"/>
                </a:lnTo>
                <a:lnTo>
                  <a:pt x="167639" y="30479"/>
                </a:lnTo>
                <a:lnTo>
                  <a:pt x="146303" y="25907"/>
                </a:lnTo>
                <a:lnTo>
                  <a:pt x="124968" y="19812"/>
                </a:lnTo>
                <a:lnTo>
                  <a:pt x="105156" y="13715"/>
                </a:lnTo>
                <a:lnTo>
                  <a:pt x="85343" y="7619"/>
                </a:lnTo>
                <a:lnTo>
                  <a:pt x="65531" y="0"/>
                </a:lnTo>
                <a:lnTo>
                  <a:pt x="0" y="25907"/>
                </a:lnTo>
                <a:lnTo>
                  <a:pt x="21336" y="33527"/>
                </a:lnTo>
                <a:close/>
              </a:path>
            </a:pathLst>
          </a:custGeom>
          <a:solidFill>
            <a:srgbClr val="FFFFFF"/>
          </a:solidFill>
        </p:spPr>
        <p:txBody>
          <a:bodyPr wrap="square" lIns="0" tIns="0" rIns="0" bIns="0" rtlCol="0">
            <a:noAutofit/>
          </a:bodyPr>
          <a:lstStyle/>
          <a:p>
            <a:endParaRPr sz="1631"/>
          </a:p>
        </p:txBody>
      </p:sp>
      <p:sp>
        <p:nvSpPr>
          <p:cNvPr id="290" name="object 290"/>
          <p:cNvSpPr/>
          <p:nvPr/>
        </p:nvSpPr>
        <p:spPr>
          <a:xfrm>
            <a:off x="3988430" y="2196860"/>
            <a:ext cx="278922" cy="64898"/>
          </a:xfrm>
          <a:custGeom>
            <a:avLst/>
            <a:gdLst/>
            <a:ahLst/>
            <a:cxnLst/>
            <a:rect l="l" t="t" r="r" b="b"/>
            <a:pathLst>
              <a:path w="307847" h="71628">
                <a:moveTo>
                  <a:pt x="68580" y="0"/>
                </a:moveTo>
                <a:lnTo>
                  <a:pt x="67056" y="0"/>
                </a:lnTo>
                <a:lnTo>
                  <a:pt x="0" y="25908"/>
                </a:lnTo>
                <a:lnTo>
                  <a:pt x="16764" y="30480"/>
                </a:lnTo>
                <a:lnTo>
                  <a:pt x="32004" y="36576"/>
                </a:lnTo>
                <a:lnTo>
                  <a:pt x="48768" y="41148"/>
                </a:lnTo>
                <a:lnTo>
                  <a:pt x="67056" y="45720"/>
                </a:lnTo>
                <a:lnTo>
                  <a:pt x="83820" y="48768"/>
                </a:lnTo>
                <a:lnTo>
                  <a:pt x="102108" y="53340"/>
                </a:lnTo>
                <a:lnTo>
                  <a:pt x="120395" y="56387"/>
                </a:lnTo>
                <a:lnTo>
                  <a:pt x="138683" y="59436"/>
                </a:lnTo>
                <a:lnTo>
                  <a:pt x="156971" y="62484"/>
                </a:lnTo>
                <a:lnTo>
                  <a:pt x="176783" y="64008"/>
                </a:lnTo>
                <a:lnTo>
                  <a:pt x="196595" y="67056"/>
                </a:lnTo>
                <a:lnTo>
                  <a:pt x="217931" y="68580"/>
                </a:lnTo>
                <a:lnTo>
                  <a:pt x="239267" y="70104"/>
                </a:lnTo>
                <a:lnTo>
                  <a:pt x="260603" y="70104"/>
                </a:lnTo>
                <a:lnTo>
                  <a:pt x="281939" y="71628"/>
                </a:lnTo>
                <a:lnTo>
                  <a:pt x="307847" y="71628"/>
                </a:lnTo>
                <a:lnTo>
                  <a:pt x="307847" y="33528"/>
                </a:lnTo>
                <a:lnTo>
                  <a:pt x="269747" y="33528"/>
                </a:lnTo>
                <a:lnTo>
                  <a:pt x="252983" y="32004"/>
                </a:lnTo>
                <a:lnTo>
                  <a:pt x="237743" y="32004"/>
                </a:lnTo>
                <a:lnTo>
                  <a:pt x="205739" y="28956"/>
                </a:lnTo>
                <a:lnTo>
                  <a:pt x="176783" y="24384"/>
                </a:lnTo>
                <a:lnTo>
                  <a:pt x="161543" y="22860"/>
                </a:lnTo>
                <a:lnTo>
                  <a:pt x="147827" y="19812"/>
                </a:lnTo>
                <a:lnTo>
                  <a:pt x="134111" y="16764"/>
                </a:lnTo>
                <a:lnTo>
                  <a:pt x="120395" y="13716"/>
                </a:lnTo>
                <a:lnTo>
                  <a:pt x="92964" y="7620"/>
                </a:lnTo>
                <a:lnTo>
                  <a:pt x="68580" y="0"/>
                </a:lnTo>
                <a:close/>
              </a:path>
            </a:pathLst>
          </a:custGeom>
          <a:solidFill>
            <a:srgbClr val="FFFFFF"/>
          </a:solidFill>
        </p:spPr>
        <p:txBody>
          <a:bodyPr wrap="square" lIns="0" tIns="0" rIns="0" bIns="0" rtlCol="0">
            <a:noAutofit/>
          </a:bodyPr>
          <a:lstStyle/>
          <a:p>
            <a:endParaRPr sz="1631"/>
          </a:p>
        </p:txBody>
      </p:sp>
      <p:sp>
        <p:nvSpPr>
          <p:cNvPr id="291" name="object 291"/>
          <p:cNvSpPr/>
          <p:nvPr/>
        </p:nvSpPr>
        <p:spPr>
          <a:xfrm>
            <a:off x="3695699" y="1962124"/>
            <a:ext cx="201598" cy="150507"/>
          </a:xfrm>
          <a:custGeom>
            <a:avLst/>
            <a:gdLst/>
            <a:ahLst/>
            <a:cxnLst/>
            <a:rect l="l" t="t" r="r" b="b"/>
            <a:pathLst>
              <a:path w="222504" h="166115">
                <a:moveTo>
                  <a:pt x="88392" y="143256"/>
                </a:moveTo>
                <a:lnTo>
                  <a:pt x="91440" y="134112"/>
                </a:lnTo>
                <a:lnTo>
                  <a:pt x="94487" y="126491"/>
                </a:lnTo>
                <a:lnTo>
                  <a:pt x="97536" y="117348"/>
                </a:lnTo>
                <a:lnTo>
                  <a:pt x="106680" y="102108"/>
                </a:lnTo>
                <a:lnTo>
                  <a:pt x="118872" y="88391"/>
                </a:lnTo>
                <a:lnTo>
                  <a:pt x="124968" y="80772"/>
                </a:lnTo>
                <a:lnTo>
                  <a:pt x="134112" y="73151"/>
                </a:lnTo>
                <a:lnTo>
                  <a:pt x="141731" y="67056"/>
                </a:lnTo>
                <a:lnTo>
                  <a:pt x="150876" y="59436"/>
                </a:lnTo>
                <a:lnTo>
                  <a:pt x="161544" y="53339"/>
                </a:lnTo>
                <a:lnTo>
                  <a:pt x="172212" y="47244"/>
                </a:lnTo>
                <a:lnTo>
                  <a:pt x="195072" y="33527"/>
                </a:lnTo>
                <a:lnTo>
                  <a:pt x="208787" y="27432"/>
                </a:lnTo>
                <a:lnTo>
                  <a:pt x="222504" y="22860"/>
                </a:lnTo>
                <a:lnTo>
                  <a:pt x="161544" y="0"/>
                </a:lnTo>
                <a:lnTo>
                  <a:pt x="144780" y="7620"/>
                </a:lnTo>
                <a:lnTo>
                  <a:pt x="129540" y="15239"/>
                </a:lnTo>
                <a:lnTo>
                  <a:pt x="114300" y="22860"/>
                </a:lnTo>
                <a:lnTo>
                  <a:pt x="100584" y="30479"/>
                </a:lnTo>
                <a:lnTo>
                  <a:pt x="86868" y="38100"/>
                </a:lnTo>
                <a:lnTo>
                  <a:pt x="76200" y="45720"/>
                </a:lnTo>
                <a:lnTo>
                  <a:pt x="64008" y="53339"/>
                </a:lnTo>
                <a:lnTo>
                  <a:pt x="54864" y="62484"/>
                </a:lnTo>
                <a:lnTo>
                  <a:pt x="45720" y="70103"/>
                </a:lnTo>
                <a:lnTo>
                  <a:pt x="36576" y="79248"/>
                </a:lnTo>
                <a:lnTo>
                  <a:pt x="28956" y="88391"/>
                </a:lnTo>
                <a:lnTo>
                  <a:pt x="22860" y="96012"/>
                </a:lnTo>
                <a:lnTo>
                  <a:pt x="16764" y="105156"/>
                </a:lnTo>
                <a:lnTo>
                  <a:pt x="12192" y="114300"/>
                </a:lnTo>
                <a:lnTo>
                  <a:pt x="7620" y="124967"/>
                </a:lnTo>
                <a:lnTo>
                  <a:pt x="4572" y="134112"/>
                </a:lnTo>
                <a:lnTo>
                  <a:pt x="0" y="152400"/>
                </a:lnTo>
                <a:lnTo>
                  <a:pt x="0" y="166115"/>
                </a:lnTo>
                <a:lnTo>
                  <a:pt x="88392" y="166115"/>
                </a:lnTo>
                <a:lnTo>
                  <a:pt x="86868" y="160020"/>
                </a:lnTo>
                <a:lnTo>
                  <a:pt x="88392" y="153924"/>
                </a:lnTo>
                <a:lnTo>
                  <a:pt x="88392" y="143256"/>
                </a:lnTo>
                <a:close/>
              </a:path>
            </a:pathLst>
          </a:custGeom>
          <a:solidFill>
            <a:srgbClr val="FFFFFF"/>
          </a:solidFill>
        </p:spPr>
        <p:txBody>
          <a:bodyPr wrap="square" lIns="0" tIns="0" rIns="0" bIns="0" rtlCol="0">
            <a:noAutofit/>
          </a:bodyPr>
          <a:lstStyle/>
          <a:p>
            <a:endParaRPr sz="1631"/>
          </a:p>
        </p:txBody>
      </p:sp>
      <p:sp>
        <p:nvSpPr>
          <p:cNvPr id="292" name="object 292"/>
          <p:cNvSpPr/>
          <p:nvPr/>
        </p:nvSpPr>
        <p:spPr>
          <a:xfrm>
            <a:off x="3858634" y="2000787"/>
            <a:ext cx="154650" cy="111844"/>
          </a:xfrm>
          <a:custGeom>
            <a:avLst/>
            <a:gdLst/>
            <a:ahLst/>
            <a:cxnLst/>
            <a:rect l="l" t="t" r="r" b="b"/>
            <a:pathLst>
              <a:path w="170688" h="123443">
                <a:moveTo>
                  <a:pt x="92964" y="123443"/>
                </a:moveTo>
                <a:lnTo>
                  <a:pt x="91440" y="117348"/>
                </a:lnTo>
                <a:lnTo>
                  <a:pt x="92964" y="109727"/>
                </a:lnTo>
                <a:lnTo>
                  <a:pt x="92964" y="100584"/>
                </a:lnTo>
                <a:lnTo>
                  <a:pt x="94488" y="96012"/>
                </a:lnTo>
                <a:lnTo>
                  <a:pt x="96012" y="91439"/>
                </a:lnTo>
                <a:lnTo>
                  <a:pt x="99060" y="80772"/>
                </a:lnTo>
                <a:lnTo>
                  <a:pt x="105156" y="71627"/>
                </a:lnTo>
                <a:lnTo>
                  <a:pt x="112776" y="64007"/>
                </a:lnTo>
                <a:lnTo>
                  <a:pt x="120396" y="54863"/>
                </a:lnTo>
                <a:lnTo>
                  <a:pt x="131064" y="47243"/>
                </a:lnTo>
                <a:lnTo>
                  <a:pt x="141732" y="39624"/>
                </a:lnTo>
                <a:lnTo>
                  <a:pt x="155448" y="30479"/>
                </a:lnTo>
                <a:lnTo>
                  <a:pt x="170688" y="24384"/>
                </a:lnTo>
                <a:lnTo>
                  <a:pt x="105156" y="0"/>
                </a:lnTo>
                <a:lnTo>
                  <a:pt x="85344" y="10667"/>
                </a:lnTo>
                <a:lnTo>
                  <a:pt x="67056" y="19812"/>
                </a:lnTo>
                <a:lnTo>
                  <a:pt x="50292" y="30479"/>
                </a:lnTo>
                <a:lnTo>
                  <a:pt x="36576" y="42672"/>
                </a:lnTo>
                <a:lnTo>
                  <a:pt x="24384" y="53339"/>
                </a:lnTo>
                <a:lnTo>
                  <a:pt x="15240" y="65531"/>
                </a:lnTo>
                <a:lnTo>
                  <a:pt x="7620" y="77724"/>
                </a:lnTo>
                <a:lnTo>
                  <a:pt x="3048" y="91439"/>
                </a:lnTo>
                <a:lnTo>
                  <a:pt x="0" y="100584"/>
                </a:lnTo>
                <a:lnTo>
                  <a:pt x="0" y="123443"/>
                </a:lnTo>
                <a:lnTo>
                  <a:pt x="92964" y="123443"/>
                </a:lnTo>
                <a:close/>
              </a:path>
            </a:pathLst>
          </a:custGeom>
          <a:solidFill>
            <a:srgbClr val="FFFFFF"/>
          </a:solidFill>
        </p:spPr>
        <p:txBody>
          <a:bodyPr wrap="square" lIns="0" tIns="0" rIns="0" bIns="0" rtlCol="0">
            <a:noAutofit/>
          </a:bodyPr>
          <a:lstStyle/>
          <a:p>
            <a:endParaRPr sz="1631"/>
          </a:p>
        </p:txBody>
      </p:sp>
      <p:sp>
        <p:nvSpPr>
          <p:cNvPr id="293" name="object 293"/>
          <p:cNvSpPr/>
          <p:nvPr/>
        </p:nvSpPr>
        <p:spPr>
          <a:xfrm>
            <a:off x="3774405" y="1981455"/>
            <a:ext cx="179504" cy="131176"/>
          </a:xfrm>
          <a:custGeom>
            <a:avLst/>
            <a:gdLst/>
            <a:ahLst/>
            <a:cxnLst/>
            <a:rect l="l" t="t" r="r" b="b"/>
            <a:pathLst>
              <a:path w="198119" h="144779">
                <a:moveTo>
                  <a:pt x="1524" y="144779"/>
                </a:moveTo>
                <a:lnTo>
                  <a:pt x="92963" y="144779"/>
                </a:lnTo>
                <a:lnTo>
                  <a:pt x="92963" y="131063"/>
                </a:lnTo>
                <a:lnTo>
                  <a:pt x="94487" y="121920"/>
                </a:lnTo>
                <a:lnTo>
                  <a:pt x="96012" y="112775"/>
                </a:lnTo>
                <a:lnTo>
                  <a:pt x="100584" y="100584"/>
                </a:lnTo>
                <a:lnTo>
                  <a:pt x="108204" y="86867"/>
                </a:lnTo>
                <a:lnTo>
                  <a:pt x="117348" y="76200"/>
                </a:lnTo>
                <a:lnTo>
                  <a:pt x="129540" y="64008"/>
                </a:lnTo>
                <a:lnTo>
                  <a:pt x="143256" y="53339"/>
                </a:lnTo>
                <a:lnTo>
                  <a:pt x="160019" y="42672"/>
                </a:lnTo>
                <a:lnTo>
                  <a:pt x="178308" y="32003"/>
                </a:lnTo>
                <a:lnTo>
                  <a:pt x="198119" y="22860"/>
                </a:lnTo>
                <a:lnTo>
                  <a:pt x="134112" y="0"/>
                </a:lnTo>
                <a:lnTo>
                  <a:pt x="120396" y="6096"/>
                </a:lnTo>
                <a:lnTo>
                  <a:pt x="108204" y="12191"/>
                </a:lnTo>
                <a:lnTo>
                  <a:pt x="83819" y="24384"/>
                </a:lnTo>
                <a:lnTo>
                  <a:pt x="73152" y="32003"/>
                </a:lnTo>
                <a:lnTo>
                  <a:pt x="64008" y="38100"/>
                </a:lnTo>
                <a:lnTo>
                  <a:pt x="54863" y="44196"/>
                </a:lnTo>
                <a:lnTo>
                  <a:pt x="45719" y="51815"/>
                </a:lnTo>
                <a:lnTo>
                  <a:pt x="38100" y="59436"/>
                </a:lnTo>
                <a:lnTo>
                  <a:pt x="30480" y="65531"/>
                </a:lnTo>
                <a:lnTo>
                  <a:pt x="19812" y="80772"/>
                </a:lnTo>
                <a:lnTo>
                  <a:pt x="10668" y="96012"/>
                </a:lnTo>
                <a:lnTo>
                  <a:pt x="6096" y="103631"/>
                </a:lnTo>
                <a:lnTo>
                  <a:pt x="4572" y="112775"/>
                </a:lnTo>
                <a:lnTo>
                  <a:pt x="1524" y="121920"/>
                </a:lnTo>
                <a:lnTo>
                  <a:pt x="1524" y="132587"/>
                </a:lnTo>
                <a:lnTo>
                  <a:pt x="0" y="138684"/>
                </a:lnTo>
                <a:lnTo>
                  <a:pt x="1524" y="144779"/>
                </a:lnTo>
                <a:close/>
              </a:path>
            </a:pathLst>
          </a:custGeom>
          <a:solidFill>
            <a:srgbClr val="FFFFFF"/>
          </a:solidFill>
        </p:spPr>
        <p:txBody>
          <a:bodyPr wrap="square" lIns="0" tIns="0" rIns="0" bIns="0" rtlCol="0">
            <a:noAutofit/>
          </a:bodyPr>
          <a:lstStyle/>
          <a:p>
            <a:endParaRPr sz="1631"/>
          </a:p>
        </p:txBody>
      </p:sp>
      <p:sp>
        <p:nvSpPr>
          <p:cNvPr id="294" name="object 294"/>
          <p:cNvSpPr/>
          <p:nvPr/>
        </p:nvSpPr>
        <p:spPr>
          <a:xfrm>
            <a:off x="4047805" y="2195480"/>
            <a:ext cx="1380" cy="1380"/>
          </a:xfrm>
          <a:custGeom>
            <a:avLst/>
            <a:gdLst/>
            <a:ahLst/>
            <a:cxnLst/>
            <a:rect l="l" t="t" r="r" b="b"/>
            <a:pathLst>
              <a:path w="1523" h="1523">
                <a:moveTo>
                  <a:pt x="0" y="1523"/>
                </a:moveTo>
                <a:lnTo>
                  <a:pt x="1523" y="0"/>
                </a:lnTo>
                <a:lnTo>
                  <a:pt x="0" y="0"/>
                </a:lnTo>
                <a:lnTo>
                  <a:pt x="0" y="1523"/>
                </a:lnTo>
                <a:close/>
              </a:path>
            </a:pathLst>
          </a:custGeom>
          <a:solidFill>
            <a:srgbClr val="E6E6E6"/>
          </a:solidFill>
        </p:spPr>
        <p:txBody>
          <a:bodyPr wrap="square" lIns="0" tIns="0" rIns="0" bIns="0" rtlCol="0">
            <a:noAutofit/>
          </a:bodyPr>
          <a:lstStyle/>
          <a:p>
            <a:endParaRPr sz="1631"/>
          </a:p>
        </p:txBody>
      </p:sp>
      <p:sp>
        <p:nvSpPr>
          <p:cNvPr id="295" name="object 295"/>
          <p:cNvSpPr/>
          <p:nvPr/>
        </p:nvSpPr>
        <p:spPr>
          <a:xfrm>
            <a:off x="3860015" y="2112631"/>
            <a:ext cx="187790" cy="107703"/>
          </a:xfrm>
          <a:custGeom>
            <a:avLst/>
            <a:gdLst/>
            <a:ahLst/>
            <a:cxnLst/>
            <a:rect l="l" t="t" r="r" b="b"/>
            <a:pathLst>
              <a:path w="207264" h="118872">
                <a:moveTo>
                  <a:pt x="92964" y="0"/>
                </a:moveTo>
                <a:lnTo>
                  <a:pt x="0" y="0"/>
                </a:lnTo>
                <a:lnTo>
                  <a:pt x="0" y="9144"/>
                </a:lnTo>
                <a:lnTo>
                  <a:pt x="4572" y="19812"/>
                </a:lnTo>
                <a:lnTo>
                  <a:pt x="9143" y="30480"/>
                </a:lnTo>
                <a:lnTo>
                  <a:pt x="16764" y="42672"/>
                </a:lnTo>
                <a:lnTo>
                  <a:pt x="25908" y="53340"/>
                </a:lnTo>
                <a:lnTo>
                  <a:pt x="38100" y="64008"/>
                </a:lnTo>
                <a:lnTo>
                  <a:pt x="51816" y="74675"/>
                </a:lnTo>
                <a:lnTo>
                  <a:pt x="59436" y="79248"/>
                </a:lnTo>
                <a:lnTo>
                  <a:pt x="67056" y="83820"/>
                </a:lnTo>
                <a:lnTo>
                  <a:pt x="85343" y="94487"/>
                </a:lnTo>
                <a:lnTo>
                  <a:pt x="94487" y="99060"/>
                </a:lnTo>
                <a:lnTo>
                  <a:pt x="105156" y="103632"/>
                </a:lnTo>
                <a:lnTo>
                  <a:pt x="121920" y="111251"/>
                </a:lnTo>
                <a:lnTo>
                  <a:pt x="123443" y="111251"/>
                </a:lnTo>
                <a:lnTo>
                  <a:pt x="134112" y="115824"/>
                </a:lnTo>
                <a:lnTo>
                  <a:pt x="141731" y="118872"/>
                </a:lnTo>
                <a:lnTo>
                  <a:pt x="207264" y="92963"/>
                </a:lnTo>
                <a:lnTo>
                  <a:pt x="207264" y="91440"/>
                </a:lnTo>
                <a:lnTo>
                  <a:pt x="173736" y="77724"/>
                </a:lnTo>
                <a:lnTo>
                  <a:pt x="166116" y="73151"/>
                </a:lnTo>
                <a:lnTo>
                  <a:pt x="160020" y="70104"/>
                </a:lnTo>
                <a:lnTo>
                  <a:pt x="153924" y="67056"/>
                </a:lnTo>
                <a:lnTo>
                  <a:pt x="147828" y="64008"/>
                </a:lnTo>
                <a:lnTo>
                  <a:pt x="135636" y="56387"/>
                </a:lnTo>
                <a:lnTo>
                  <a:pt x="126492" y="50292"/>
                </a:lnTo>
                <a:lnTo>
                  <a:pt x="117348" y="42672"/>
                </a:lnTo>
                <a:lnTo>
                  <a:pt x="109728" y="35051"/>
                </a:lnTo>
                <a:lnTo>
                  <a:pt x="103631" y="27432"/>
                </a:lnTo>
                <a:lnTo>
                  <a:pt x="99060" y="19812"/>
                </a:lnTo>
                <a:lnTo>
                  <a:pt x="94487" y="9144"/>
                </a:lnTo>
                <a:lnTo>
                  <a:pt x="92964" y="4572"/>
                </a:lnTo>
                <a:lnTo>
                  <a:pt x="92964" y="0"/>
                </a:lnTo>
                <a:close/>
              </a:path>
            </a:pathLst>
          </a:custGeom>
          <a:solidFill>
            <a:srgbClr val="FFFFFF"/>
          </a:solidFill>
        </p:spPr>
        <p:txBody>
          <a:bodyPr wrap="square" lIns="0" tIns="0" rIns="0" bIns="0" rtlCol="0">
            <a:noAutofit/>
          </a:bodyPr>
          <a:lstStyle/>
          <a:p>
            <a:endParaRPr sz="1631"/>
          </a:p>
        </p:txBody>
      </p:sp>
      <p:sp>
        <p:nvSpPr>
          <p:cNvPr id="296" name="object 296"/>
          <p:cNvSpPr/>
          <p:nvPr/>
        </p:nvSpPr>
        <p:spPr>
          <a:xfrm>
            <a:off x="3774405" y="2112631"/>
            <a:ext cx="214024" cy="131177"/>
          </a:xfrm>
          <a:custGeom>
            <a:avLst/>
            <a:gdLst/>
            <a:ahLst/>
            <a:cxnLst/>
            <a:rect l="l" t="t" r="r" b="b"/>
            <a:pathLst>
              <a:path w="236219" h="144780">
                <a:moveTo>
                  <a:pt x="92963" y="0"/>
                </a:moveTo>
                <a:lnTo>
                  <a:pt x="0" y="0"/>
                </a:lnTo>
                <a:lnTo>
                  <a:pt x="1524" y="9144"/>
                </a:lnTo>
                <a:lnTo>
                  <a:pt x="3048" y="19812"/>
                </a:lnTo>
                <a:lnTo>
                  <a:pt x="4572" y="27432"/>
                </a:lnTo>
                <a:lnTo>
                  <a:pt x="9143" y="35051"/>
                </a:lnTo>
                <a:lnTo>
                  <a:pt x="12192" y="42672"/>
                </a:lnTo>
                <a:lnTo>
                  <a:pt x="18287" y="50292"/>
                </a:lnTo>
                <a:lnTo>
                  <a:pt x="22860" y="57912"/>
                </a:lnTo>
                <a:lnTo>
                  <a:pt x="28956" y="65532"/>
                </a:lnTo>
                <a:lnTo>
                  <a:pt x="36575" y="73151"/>
                </a:lnTo>
                <a:lnTo>
                  <a:pt x="45719" y="80772"/>
                </a:lnTo>
                <a:lnTo>
                  <a:pt x="53340" y="86868"/>
                </a:lnTo>
                <a:lnTo>
                  <a:pt x="64008" y="94487"/>
                </a:lnTo>
                <a:lnTo>
                  <a:pt x="74675" y="100584"/>
                </a:lnTo>
                <a:lnTo>
                  <a:pt x="85343" y="108204"/>
                </a:lnTo>
                <a:lnTo>
                  <a:pt x="97536" y="114300"/>
                </a:lnTo>
                <a:lnTo>
                  <a:pt x="109728" y="121920"/>
                </a:lnTo>
                <a:lnTo>
                  <a:pt x="124968" y="128016"/>
                </a:lnTo>
                <a:lnTo>
                  <a:pt x="138684" y="134112"/>
                </a:lnTo>
                <a:lnTo>
                  <a:pt x="150875" y="140208"/>
                </a:lnTo>
                <a:lnTo>
                  <a:pt x="158496" y="141732"/>
                </a:lnTo>
                <a:lnTo>
                  <a:pt x="166116" y="144780"/>
                </a:lnTo>
                <a:lnTo>
                  <a:pt x="236219" y="117348"/>
                </a:lnTo>
                <a:lnTo>
                  <a:pt x="228600" y="115824"/>
                </a:lnTo>
                <a:lnTo>
                  <a:pt x="219456" y="111251"/>
                </a:lnTo>
                <a:lnTo>
                  <a:pt x="216408" y="111251"/>
                </a:lnTo>
                <a:lnTo>
                  <a:pt x="199644" y="103632"/>
                </a:lnTo>
                <a:lnTo>
                  <a:pt x="188975" y="99060"/>
                </a:lnTo>
                <a:lnTo>
                  <a:pt x="179831" y="94487"/>
                </a:lnTo>
                <a:lnTo>
                  <a:pt x="161544" y="83820"/>
                </a:lnTo>
                <a:lnTo>
                  <a:pt x="153924" y="79248"/>
                </a:lnTo>
                <a:lnTo>
                  <a:pt x="146304" y="74675"/>
                </a:lnTo>
                <a:lnTo>
                  <a:pt x="132587" y="64008"/>
                </a:lnTo>
                <a:lnTo>
                  <a:pt x="120396" y="53340"/>
                </a:lnTo>
                <a:lnTo>
                  <a:pt x="111252" y="41148"/>
                </a:lnTo>
                <a:lnTo>
                  <a:pt x="103631" y="30480"/>
                </a:lnTo>
                <a:lnTo>
                  <a:pt x="97536" y="19812"/>
                </a:lnTo>
                <a:lnTo>
                  <a:pt x="94487" y="9144"/>
                </a:lnTo>
                <a:lnTo>
                  <a:pt x="92963" y="0"/>
                </a:lnTo>
                <a:close/>
              </a:path>
            </a:pathLst>
          </a:custGeom>
          <a:solidFill>
            <a:srgbClr val="FFFFFF"/>
          </a:solidFill>
        </p:spPr>
        <p:txBody>
          <a:bodyPr wrap="square" lIns="0" tIns="0" rIns="0" bIns="0" rtlCol="0">
            <a:noAutofit/>
          </a:bodyPr>
          <a:lstStyle/>
          <a:p>
            <a:endParaRPr sz="1631"/>
          </a:p>
        </p:txBody>
      </p:sp>
      <p:sp>
        <p:nvSpPr>
          <p:cNvPr id="297" name="object 297"/>
          <p:cNvSpPr/>
          <p:nvPr/>
        </p:nvSpPr>
        <p:spPr>
          <a:xfrm>
            <a:off x="3695699" y="2112632"/>
            <a:ext cx="229214" cy="154649"/>
          </a:xfrm>
          <a:custGeom>
            <a:avLst/>
            <a:gdLst/>
            <a:ahLst/>
            <a:cxnLst/>
            <a:rect l="l" t="t" r="r" b="b"/>
            <a:pathLst>
              <a:path w="252984" h="170687">
                <a:moveTo>
                  <a:pt x="88392" y="0"/>
                </a:moveTo>
                <a:lnTo>
                  <a:pt x="0" y="0"/>
                </a:lnTo>
                <a:lnTo>
                  <a:pt x="0" y="9144"/>
                </a:lnTo>
                <a:lnTo>
                  <a:pt x="3048" y="19812"/>
                </a:lnTo>
                <a:lnTo>
                  <a:pt x="4572" y="28956"/>
                </a:lnTo>
                <a:lnTo>
                  <a:pt x="7620" y="39624"/>
                </a:lnTo>
                <a:lnTo>
                  <a:pt x="12192" y="48768"/>
                </a:lnTo>
                <a:lnTo>
                  <a:pt x="18287" y="57912"/>
                </a:lnTo>
                <a:lnTo>
                  <a:pt x="24384" y="67056"/>
                </a:lnTo>
                <a:lnTo>
                  <a:pt x="32004" y="77724"/>
                </a:lnTo>
                <a:lnTo>
                  <a:pt x="36576" y="82296"/>
                </a:lnTo>
                <a:lnTo>
                  <a:pt x="41148" y="86868"/>
                </a:lnTo>
                <a:lnTo>
                  <a:pt x="50292" y="96012"/>
                </a:lnTo>
                <a:lnTo>
                  <a:pt x="62484" y="105156"/>
                </a:lnTo>
                <a:lnTo>
                  <a:pt x="73152" y="112775"/>
                </a:lnTo>
                <a:lnTo>
                  <a:pt x="86868" y="121920"/>
                </a:lnTo>
                <a:lnTo>
                  <a:pt x="100584" y="131063"/>
                </a:lnTo>
                <a:lnTo>
                  <a:pt x="108204" y="134112"/>
                </a:lnTo>
                <a:lnTo>
                  <a:pt x="115824" y="138684"/>
                </a:lnTo>
                <a:lnTo>
                  <a:pt x="132587" y="147828"/>
                </a:lnTo>
                <a:lnTo>
                  <a:pt x="141731" y="150875"/>
                </a:lnTo>
                <a:lnTo>
                  <a:pt x="150876" y="155448"/>
                </a:lnTo>
                <a:lnTo>
                  <a:pt x="169164" y="163068"/>
                </a:lnTo>
                <a:lnTo>
                  <a:pt x="172212" y="164592"/>
                </a:lnTo>
                <a:lnTo>
                  <a:pt x="178308" y="167640"/>
                </a:lnTo>
                <a:lnTo>
                  <a:pt x="185928" y="170687"/>
                </a:lnTo>
                <a:lnTo>
                  <a:pt x="252984" y="144780"/>
                </a:lnTo>
                <a:lnTo>
                  <a:pt x="245364" y="141732"/>
                </a:lnTo>
                <a:lnTo>
                  <a:pt x="237744" y="140208"/>
                </a:lnTo>
                <a:lnTo>
                  <a:pt x="225552" y="134112"/>
                </a:lnTo>
                <a:lnTo>
                  <a:pt x="211836" y="128016"/>
                </a:lnTo>
                <a:lnTo>
                  <a:pt x="196596" y="121920"/>
                </a:lnTo>
                <a:lnTo>
                  <a:pt x="184404" y="114300"/>
                </a:lnTo>
                <a:lnTo>
                  <a:pt x="172212" y="108204"/>
                </a:lnTo>
                <a:lnTo>
                  <a:pt x="161544" y="100584"/>
                </a:lnTo>
                <a:lnTo>
                  <a:pt x="150876" y="94487"/>
                </a:lnTo>
                <a:lnTo>
                  <a:pt x="141731" y="86868"/>
                </a:lnTo>
                <a:lnTo>
                  <a:pt x="132587" y="80772"/>
                </a:lnTo>
                <a:lnTo>
                  <a:pt x="124968" y="73151"/>
                </a:lnTo>
                <a:lnTo>
                  <a:pt x="117348" y="65532"/>
                </a:lnTo>
                <a:lnTo>
                  <a:pt x="109728" y="57912"/>
                </a:lnTo>
                <a:lnTo>
                  <a:pt x="105156" y="50292"/>
                </a:lnTo>
                <a:lnTo>
                  <a:pt x="99060" y="42672"/>
                </a:lnTo>
                <a:lnTo>
                  <a:pt x="96012" y="35051"/>
                </a:lnTo>
                <a:lnTo>
                  <a:pt x="92964" y="27432"/>
                </a:lnTo>
                <a:lnTo>
                  <a:pt x="89916" y="19812"/>
                </a:lnTo>
                <a:lnTo>
                  <a:pt x="88392" y="9144"/>
                </a:lnTo>
                <a:lnTo>
                  <a:pt x="88392" y="0"/>
                </a:lnTo>
                <a:close/>
              </a:path>
            </a:pathLst>
          </a:custGeom>
          <a:solidFill>
            <a:srgbClr val="FFFFFF"/>
          </a:solidFill>
        </p:spPr>
        <p:txBody>
          <a:bodyPr wrap="square" lIns="0" tIns="0" rIns="0" bIns="0" rtlCol="0">
            <a:noAutofit/>
          </a:bodyPr>
          <a:lstStyle/>
          <a:p>
            <a:endParaRPr sz="1631"/>
          </a:p>
        </p:txBody>
      </p:sp>
      <p:sp>
        <p:nvSpPr>
          <p:cNvPr id="298" name="object 298"/>
          <p:cNvSpPr/>
          <p:nvPr/>
        </p:nvSpPr>
        <p:spPr>
          <a:xfrm>
            <a:off x="3610089" y="2103587"/>
            <a:ext cx="264258" cy="189930"/>
          </a:xfrm>
          <a:prstGeom prst="rect">
            <a:avLst/>
          </a:prstGeom>
          <a:blipFill>
            <a:blip r:embed="rId36" cstate="print"/>
            <a:stretch>
              <a:fillRect/>
            </a:stretch>
          </a:blipFill>
        </p:spPr>
        <p:txBody>
          <a:bodyPr wrap="square" lIns="0" tIns="0" rIns="0" bIns="0" rtlCol="0">
            <a:noAutofit/>
          </a:bodyPr>
          <a:lstStyle/>
          <a:p>
            <a:endParaRPr sz="1631"/>
          </a:p>
        </p:txBody>
      </p:sp>
      <p:sp>
        <p:nvSpPr>
          <p:cNvPr id="299" name="object 299"/>
          <p:cNvSpPr/>
          <p:nvPr/>
        </p:nvSpPr>
        <p:spPr>
          <a:xfrm>
            <a:off x="3611470" y="2112631"/>
            <a:ext cx="252687" cy="179505"/>
          </a:xfrm>
          <a:custGeom>
            <a:avLst/>
            <a:gdLst/>
            <a:ahLst/>
            <a:cxnLst/>
            <a:rect l="l" t="t" r="r" b="b"/>
            <a:pathLst>
              <a:path w="278892" h="198120">
                <a:moveTo>
                  <a:pt x="114300" y="152400"/>
                </a:moveTo>
                <a:lnTo>
                  <a:pt x="121919" y="156972"/>
                </a:lnTo>
                <a:lnTo>
                  <a:pt x="131063" y="161544"/>
                </a:lnTo>
                <a:lnTo>
                  <a:pt x="150875" y="172212"/>
                </a:lnTo>
                <a:lnTo>
                  <a:pt x="170687" y="181356"/>
                </a:lnTo>
                <a:lnTo>
                  <a:pt x="181356" y="185928"/>
                </a:lnTo>
                <a:lnTo>
                  <a:pt x="193548" y="192024"/>
                </a:lnTo>
                <a:lnTo>
                  <a:pt x="195072" y="192024"/>
                </a:lnTo>
                <a:lnTo>
                  <a:pt x="201168" y="195072"/>
                </a:lnTo>
                <a:lnTo>
                  <a:pt x="208787" y="198120"/>
                </a:lnTo>
                <a:lnTo>
                  <a:pt x="278892" y="170687"/>
                </a:lnTo>
                <a:lnTo>
                  <a:pt x="271272" y="167640"/>
                </a:lnTo>
                <a:lnTo>
                  <a:pt x="263651" y="164592"/>
                </a:lnTo>
                <a:lnTo>
                  <a:pt x="262128" y="164592"/>
                </a:lnTo>
                <a:lnTo>
                  <a:pt x="242316" y="155448"/>
                </a:lnTo>
                <a:lnTo>
                  <a:pt x="233172" y="150875"/>
                </a:lnTo>
                <a:lnTo>
                  <a:pt x="225551" y="147828"/>
                </a:lnTo>
                <a:lnTo>
                  <a:pt x="208787" y="138684"/>
                </a:lnTo>
                <a:lnTo>
                  <a:pt x="201168" y="135636"/>
                </a:lnTo>
                <a:lnTo>
                  <a:pt x="193548" y="131063"/>
                </a:lnTo>
                <a:lnTo>
                  <a:pt x="179831" y="121920"/>
                </a:lnTo>
                <a:lnTo>
                  <a:pt x="166116" y="114300"/>
                </a:lnTo>
                <a:lnTo>
                  <a:pt x="155448" y="105156"/>
                </a:lnTo>
                <a:lnTo>
                  <a:pt x="144780" y="96012"/>
                </a:lnTo>
                <a:lnTo>
                  <a:pt x="134112" y="86868"/>
                </a:lnTo>
                <a:lnTo>
                  <a:pt x="129540" y="82296"/>
                </a:lnTo>
                <a:lnTo>
                  <a:pt x="124968" y="77724"/>
                </a:lnTo>
                <a:lnTo>
                  <a:pt x="117348" y="68580"/>
                </a:lnTo>
                <a:lnTo>
                  <a:pt x="111251" y="57912"/>
                </a:lnTo>
                <a:lnTo>
                  <a:pt x="105156" y="48768"/>
                </a:lnTo>
                <a:lnTo>
                  <a:pt x="100584" y="39624"/>
                </a:lnTo>
                <a:lnTo>
                  <a:pt x="97536" y="28956"/>
                </a:lnTo>
                <a:lnTo>
                  <a:pt x="96012" y="19812"/>
                </a:lnTo>
                <a:lnTo>
                  <a:pt x="92963" y="9144"/>
                </a:lnTo>
                <a:lnTo>
                  <a:pt x="92963" y="0"/>
                </a:lnTo>
                <a:lnTo>
                  <a:pt x="0" y="0"/>
                </a:lnTo>
                <a:lnTo>
                  <a:pt x="0" y="19812"/>
                </a:lnTo>
                <a:lnTo>
                  <a:pt x="3048" y="30480"/>
                </a:lnTo>
                <a:lnTo>
                  <a:pt x="6095" y="42672"/>
                </a:lnTo>
                <a:lnTo>
                  <a:pt x="7619" y="48768"/>
                </a:lnTo>
                <a:lnTo>
                  <a:pt x="10668" y="54863"/>
                </a:lnTo>
                <a:lnTo>
                  <a:pt x="16763" y="67056"/>
                </a:lnTo>
                <a:lnTo>
                  <a:pt x="19812" y="71628"/>
                </a:lnTo>
                <a:lnTo>
                  <a:pt x="24384" y="77724"/>
                </a:lnTo>
                <a:lnTo>
                  <a:pt x="33528" y="88392"/>
                </a:lnTo>
                <a:lnTo>
                  <a:pt x="42672" y="100584"/>
                </a:lnTo>
                <a:lnTo>
                  <a:pt x="48768" y="105156"/>
                </a:lnTo>
                <a:lnTo>
                  <a:pt x="54863" y="111251"/>
                </a:lnTo>
                <a:lnTo>
                  <a:pt x="67056" y="121920"/>
                </a:lnTo>
                <a:lnTo>
                  <a:pt x="80772" y="132587"/>
                </a:lnTo>
                <a:lnTo>
                  <a:pt x="88392" y="137160"/>
                </a:lnTo>
                <a:lnTo>
                  <a:pt x="96012" y="141732"/>
                </a:lnTo>
                <a:lnTo>
                  <a:pt x="114300" y="152400"/>
                </a:lnTo>
                <a:close/>
              </a:path>
            </a:pathLst>
          </a:custGeom>
          <a:solidFill>
            <a:srgbClr val="000000"/>
          </a:solidFill>
        </p:spPr>
        <p:txBody>
          <a:bodyPr wrap="square" lIns="0" tIns="0" rIns="0" bIns="0" rtlCol="0">
            <a:noAutofit/>
          </a:bodyPr>
          <a:lstStyle/>
          <a:p>
            <a:endParaRPr sz="1631"/>
          </a:p>
        </p:txBody>
      </p:sp>
      <p:sp>
        <p:nvSpPr>
          <p:cNvPr id="300" name="object 300"/>
          <p:cNvSpPr/>
          <p:nvPr/>
        </p:nvSpPr>
        <p:spPr>
          <a:xfrm>
            <a:off x="3610089" y="2103587"/>
            <a:ext cx="264258" cy="189930"/>
          </a:xfrm>
          <a:prstGeom prst="rect">
            <a:avLst/>
          </a:prstGeom>
          <a:blipFill>
            <a:blip r:embed="rId37" cstate="print"/>
            <a:stretch>
              <a:fillRect/>
            </a:stretch>
          </a:blipFill>
        </p:spPr>
        <p:txBody>
          <a:bodyPr wrap="square" lIns="0" tIns="0" rIns="0" bIns="0" rtlCol="0">
            <a:noAutofit/>
          </a:bodyPr>
          <a:lstStyle/>
          <a:p>
            <a:endParaRPr sz="1631"/>
          </a:p>
        </p:txBody>
      </p:sp>
      <p:sp>
        <p:nvSpPr>
          <p:cNvPr id="301" name="object 301"/>
          <p:cNvSpPr/>
          <p:nvPr/>
        </p:nvSpPr>
        <p:spPr>
          <a:xfrm>
            <a:off x="4267353" y="1886179"/>
            <a:ext cx="410098" cy="67659"/>
          </a:xfrm>
          <a:custGeom>
            <a:avLst/>
            <a:gdLst/>
            <a:ahLst/>
            <a:cxnLst/>
            <a:rect l="l" t="t" r="r" b="b"/>
            <a:pathLst>
              <a:path w="452627" h="74676">
                <a:moveTo>
                  <a:pt x="0" y="1524"/>
                </a:moveTo>
                <a:lnTo>
                  <a:pt x="30479" y="1524"/>
                </a:lnTo>
                <a:lnTo>
                  <a:pt x="56387" y="3048"/>
                </a:lnTo>
                <a:lnTo>
                  <a:pt x="82296" y="3048"/>
                </a:lnTo>
                <a:lnTo>
                  <a:pt x="108203" y="6096"/>
                </a:lnTo>
                <a:lnTo>
                  <a:pt x="134112" y="7620"/>
                </a:lnTo>
                <a:lnTo>
                  <a:pt x="160020" y="9144"/>
                </a:lnTo>
                <a:lnTo>
                  <a:pt x="184403" y="12192"/>
                </a:lnTo>
                <a:lnTo>
                  <a:pt x="208787" y="15240"/>
                </a:lnTo>
                <a:lnTo>
                  <a:pt x="233172" y="18287"/>
                </a:lnTo>
                <a:lnTo>
                  <a:pt x="257555" y="22860"/>
                </a:lnTo>
                <a:lnTo>
                  <a:pt x="280415" y="25908"/>
                </a:lnTo>
                <a:lnTo>
                  <a:pt x="303275" y="32004"/>
                </a:lnTo>
                <a:lnTo>
                  <a:pt x="324612" y="36576"/>
                </a:lnTo>
                <a:lnTo>
                  <a:pt x="347472" y="42672"/>
                </a:lnTo>
                <a:lnTo>
                  <a:pt x="368807" y="47244"/>
                </a:lnTo>
                <a:lnTo>
                  <a:pt x="390143" y="54864"/>
                </a:lnTo>
                <a:lnTo>
                  <a:pt x="446531" y="73152"/>
                </a:lnTo>
                <a:lnTo>
                  <a:pt x="448055" y="74676"/>
                </a:lnTo>
                <a:lnTo>
                  <a:pt x="451103" y="74676"/>
                </a:lnTo>
                <a:lnTo>
                  <a:pt x="452627" y="73152"/>
                </a:lnTo>
                <a:lnTo>
                  <a:pt x="449579" y="73152"/>
                </a:lnTo>
                <a:lnTo>
                  <a:pt x="446531" y="71628"/>
                </a:lnTo>
                <a:lnTo>
                  <a:pt x="391667" y="53340"/>
                </a:lnTo>
                <a:lnTo>
                  <a:pt x="368807" y="45720"/>
                </a:lnTo>
                <a:lnTo>
                  <a:pt x="347472" y="41148"/>
                </a:lnTo>
                <a:lnTo>
                  <a:pt x="326136" y="35052"/>
                </a:lnTo>
                <a:lnTo>
                  <a:pt x="303275" y="30480"/>
                </a:lnTo>
                <a:lnTo>
                  <a:pt x="280415" y="24384"/>
                </a:lnTo>
                <a:lnTo>
                  <a:pt x="257555" y="21336"/>
                </a:lnTo>
                <a:lnTo>
                  <a:pt x="233172" y="16764"/>
                </a:lnTo>
                <a:lnTo>
                  <a:pt x="208787" y="13716"/>
                </a:lnTo>
                <a:lnTo>
                  <a:pt x="184403" y="10668"/>
                </a:lnTo>
                <a:lnTo>
                  <a:pt x="160020" y="7620"/>
                </a:lnTo>
                <a:lnTo>
                  <a:pt x="134112" y="6096"/>
                </a:lnTo>
                <a:lnTo>
                  <a:pt x="109727" y="4572"/>
                </a:lnTo>
                <a:lnTo>
                  <a:pt x="82296" y="1524"/>
                </a:lnTo>
                <a:lnTo>
                  <a:pt x="56387" y="1524"/>
                </a:lnTo>
                <a:lnTo>
                  <a:pt x="30479" y="0"/>
                </a:lnTo>
                <a:lnTo>
                  <a:pt x="3048" y="0"/>
                </a:lnTo>
                <a:lnTo>
                  <a:pt x="0" y="1524"/>
                </a:lnTo>
                <a:close/>
              </a:path>
            </a:pathLst>
          </a:custGeom>
          <a:solidFill>
            <a:srgbClr val="000000"/>
          </a:solidFill>
        </p:spPr>
        <p:txBody>
          <a:bodyPr wrap="square" lIns="0" tIns="0" rIns="0" bIns="0" rtlCol="0">
            <a:noAutofit/>
          </a:bodyPr>
          <a:lstStyle/>
          <a:p>
            <a:endParaRPr sz="1631"/>
          </a:p>
        </p:txBody>
      </p:sp>
      <p:sp>
        <p:nvSpPr>
          <p:cNvPr id="302" name="object 302"/>
          <p:cNvSpPr/>
          <p:nvPr/>
        </p:nvSpPr>
        <p:spPr>
          <a:xfrm>
            <a:off x="4267352" y="1944173"/>
            <a:ext cx="299635" cy="53851"/>
          </a:xfrm>
          <a:custGeom>
            <a:avLst/>
            <a:gdLst/>
            <a:ahLst/>
            <a:cxnLst/>
            <a:rect l="l" t="t" r="r" b="b"/>
            <a:pathLst>
              <a:path w="330708" h="59436">
                <a:moveTo>
                  <a:pt x="21336" y="1524"/>
                </a:moveTo>
                <a:lnTo>
                  <a:pt x="42672" y="1524"/>
                </a:lnTo>
                <a:lnTo>
                  <a:pt x="62484" y="3048"/>
                </a:lnTo>
                <a:lnTo>
                  <a:pt x="82296" y="4572"/>
                </a:lnTo>
                <a:lnTo>
                  <a:pt x="83820" y="4572"/>
                </a:lnTo>
                <a:lnTo>
                  <a:pt x="111251" y="6096"/>
                </a:lnTo>
                <a:lnTo>
                  <a:pt x="123444" y="7620"/>
                </a:lnTo>
                <a:lnTo>
                  <a:pt x="137160" y="9144"/>
                </a:lnTo>
                <a:lnTo>
                  <a:pt x="149351" y="10668"/>
                </a:lnTo>
                <a:lnTo>
                  <a:pt x="163067" y="12191"/>
                </a:lnTo>
                <a:lnTo>
                  <a:pt x="187451" y="16763"/>
                </a:lnTo>
                <a:lnTo>
                  <a:pt x="211836" y="21336"/>
                </a:lnTo>
                <a:lnTo>
                  <a:pt x="236220" y="27432"/>
                </a:lnTo>
                <a:lnTo>
                  <a:pt x="260603" y="33527"/>
                </a:lnTo>
                <a:lnTo>
                  <a:pt x="271272" y="36575"/>
                </a:lnTo>
                <a:lnTo>
                  <a:pt x="281939" y="41148"/>
                </a:lnTo>
                <a:lnTo>
                  <a:pt x="300227" y="47244"/>
                </a:lnTo>
                <a:lnTo>
                  <a:pt x="301751" y="47244"/>
                </a:lnTo>
                <a:lnTo>
                  <a:pt x="316991" y="53339"/>
                </a:lnTo>
                <a:lnTo>
                  <a:pt x="330708" y="59436"/>
                </a:lnTo>
                <a:lnTo>
                  <a:pt x="330708" y="57912"/>
                </a:lnTo>
                <a:lnTo>
                  <a:pt x="316991" y="51815"/>
                </a:lnTo>
                <a:lnTo>
                  <a:pt x="301751" y="45720"/>
                </a:lnTo>
                <a:lnTo>
                  <a:pt x="283463" y="39624"/>
                </a:lnTo>
                <a:lnTo>
                  <a:pt x="271272" y="35051"/>
                </a:lnTo>
                <a:lnTo>
                  <a:pt x="260603" y="32003"/>
                </a:lnTo>
                <a:lnTo>
                  <a:pt x="236220" y="25908"/>
                </a:lnTo>
                <a:lnTo>
                  <a:pt x="213360" y="19812"/>
                </a:lnTo>
                <a:lnTo>
                  <a:pt x="188975" y="15239"/>
                </a:lnTo>
                <a:lnTo>
                  <a:pt x="163067" y="10668"/>
                </a:lnTo>
                <a:lnTo>
                  <a:pt x="149351" y="9144"/>
                </a:lnTo>
                <a:lnTo>
                  <a:pt x="137160" y="7620"/>
                </a:lnTo>
                <a:lnTo>
                  <a:pt x="123444" y="6096"/>
                </a:lnTo>
                <a:lnTo>
                  <a:pt x="111251" y="4572"/>
                </a:lnTo>
                <a:lnTo>
                  <a:pt x="83820" y="3048"/>
                </a:lnTo>
                <a:lnTo>
                  <a:pt x="82296" y="3048"/>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sz="1631"/>
          </a:p>
        </p:txBody>
      </p:sp>
      <p:sp>
        <p:nvSpPr>
          <p:cNvPr id="303" name="object 303"/>
          <p:cNvSpPr/>
          <p:nvPr/>
        </p:nvSpPr>
        <p:spPr>
          <a:xfrm>
            <a:off x="4265972" y="1915982"/>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304" name="object 304"/>
          <p:cNvSpPr/>
          <p:nvPr/>
        </p:nvSpPr>
        <p:spPr>
          <a:xfrm>
            <a:off x="4265972" y="1915177"/>
            <a:ext cx="324488" cy="48327"/>
          </a:xfrm>
          <a:custGeom>
            <a:avLst/>
            <a:gdLst/>
            <a:ahLst/>
            <a:cxnLst/>
            <a:rect l="l" t="t" r="r" b="b"/>
            <a:pathLst>
              <a:path w="358139" h="53339">
                <a:moveTo>
                  <a:pt x="0" y="0"/>
                </a:moveTo>
                <a:lnTo>
                  <a:pt x="3048" y="1524"/>
                </a:lnTo>
                <a:lnTo>
                  <a:pt x="27432" y="1524"/>
                </a:lnTo>
                <a:lnTo>
                  <a:pt x="50291" y="3048"/>
                </a:lnTo>
                <a:lnTo>
                  <a:pt x="73151" y="3048"/>
                </a:lnTo>
                <a:lnTo>
                  <a:pt x="96012" y="4572"/>
                </a:lnTo>
                <a:lnTo>
                  <a:pt x="118872" y="6095"/>
                </a:lnTo>
                <a:lnTo>
                  <a:pt x="140208" y="7619"/>
                </a:lnTo>
                <a:lnTo>
                  <a:pt x="161544" y="9143"/>
                </a:lnTo>
                <a:lnTo>
                  <a:pt x="182879" y="12191"/>
                </a:lnTo>
                <a:lnTo>
                  <a:pt x="204215" y="15239"/>
                </a:lnTo>
                <a:lnTo>
                  <a:pt x="225551" y="18287"/>
                </a:lnTo>
                <a:lnTo>
                  <a:pt x="245363" y="22860"/>
                </a:lnTo>
                <a:lnTo>
                  <a:pt x="265175" y="27431"/>
                </a:lnTo>
                <a:lnTo>
                  <a:pt x="284988" y="32003"/>
                </a:lnTo>
                <a:lnTo>
                  <a:pt x="304800" y="36575"/>
                </a:lnTo>
                <a:lnTo>
                  <a:pt x="323088" y="41148"/>
                </a:lnTo>
                <a:lnTo>
                  <a:pt x="341375" y="47243"/>
                </a:lnTo>
                <a:lnTo>
                  <a:pt x="358139" y="53339"/>
                </a:lnTo>
                <a:lnTo>
                  <a:pt x="358139" y="51815"/>
                </a:lnTo>
                <a:lnTo>
                  <a:pt x="342900" y="45719"/>
                </a:lnTo>
                <a:lnTo>
                  <a:pt x="323088" y="39624"/>
                </a:lnTo>
                <a:lnTo>
                  <a:pt x="304800" y="35051"/>
                </a:lnTo>
                <a:lnTo>
                  <a:pt x="284988" y="30479"/>
                </a:lnTo>
                <a:lnTo>
                  <a:pt x="265175" y="25907"/>
                </a:lnTo>
                <a:lnTo>
                  <a:pt x="245363" y="21336"/>
                </a:lnTo>
                <a:lnTo>
                  <a:pt x="225551" y="16763"/>
                </a:lnTo>
                <a:lnTo>
                  <a:pt x="204215" y="13715"/>
                </a:lnTo>
                <a:lnTo>
                  <a:pt x="184403" y="10667"/>
                </a:lnTo>
                <a:lnTo>
                  <a:pt x="161544" y="7619"/>
                </a:lnTo>
                <a:lnTo>
                  <a:pt x="140208" y="6095"/>
                </a:lnTo>
                <a:lnTo>
                  <a:pt x="118872" y="4572"/>
                </a:lnTo>
                <a:lnTo>
                  <a:pt x="96012" y="3048"/>
                </a:lnTo>
                <a:lnTo>
                  <a:pt x="73151" y="1524"/>
                </a:lnTo>
                <a:lnTo>
                  <a:pt x="50291" y="1524"/>
                </a:lnTo>
                <a:lnTo>
                  <a:pt x="27432" y="0"/>
                </a:lnTo>
                <a:lnTo>
                  <a:pt x="0" y="0"/>
                </a:lnTo>
                <a:close/>
              </a:path>
            </a:pathLst>
          </a:custGeom>
          <a:solidFill>
            <a:srgbClr val="000000"/>
          </a:solidFill>
        </p:spPr>
        <p:txBody>
          <a:bodyPr wrap="square" lIns="0" tIns="0" rIns="0" bIns="0" rtlCol="0">
            <a:noAutofit/>
          </a:bodyPr>
          <a:lstStyle/>
          <a:p>
            <a:endParaRPr sz="1631"/>
          </a:p>
        </p:txBody>
      </p:sp>
      <p:sp>
        <p:nvSpPr>
          <p:cNvPr id="305" name="object 305"/>
          <p:cNvSpPr/>
          <p:nvPr/>
        </p:nvSpPr>
        <p:spPr>
          <a:xfrm>
            <a:off x="4265972" y="1886985"/>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306" name="object 306"/>
          <p:cNvSpPr/>
          <p:nvPr/>
        </p:nvSpPr>
        <p:spPr>
          <a:xfrm>
            <a:off x="3612851" y="2113322"/>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307" name="object 307"/>
          <p:cNvSpPr/>
          <p:nvPr/>
        </p:nvSpPr>
        <p:spPr>
          <a:xfrm>
            <a:off x="4267352" y="1974551"/>
            <a:ext cx="243022" cy="44186"/>
          </a:xfrm>
          <a:custGeom>
            <a:avLst/>
            <a:gdLst/>
            <a:ahLst/>
            <a:cxnLst/>
            <a:rect l="l" t="t" r="r" b="b"/>
            <a:pathLst>
              <a:path w="268224" h="48768">
                <a:moveTo>
                  <a:pt x="0" y="0"/>
                </a:moveTo>
                <a:lnTo>
                  <a:pt x="0" y="1524"/>
                </a:lnTo>
                <a:lnTo>
                  <a:pt x="30479" y="1524"/>
                </a:lnTo>
                <a:lnTo>
                  <a:pt x="59436" y="3048"/>
                </a:lnTo>
                <a:lnTo>
                  <a:pt x="74675" y="3048"/>
                </a:lnTo>
                <a:lnTo>
                  <a:pt x="88391" y="4572"/>
                </a:lnTo>
                <a:lnTo>
                  <a:pt x="102108" y="6096"/>
                </a:lnTo>
                <a:lnTo>
                  <a:pt x="115824" y="9144"/>
                </a:lnTo>
                <a:lnTo>
                  <a:pt x="129539" y="10668"/>
                </a:lnTo>
                <a:lnTo>
                  <a:pt x="143255" y="12192"/>
                </a:lnTo>
                <a:lnTo>
                  <a:pt x="169163" y="18287"/>
                </a:lnTo>
                <a:lnTo>
                  <a:pt x="181355" y="21336"/>
                </a:lnTo>
                <a:lnTo>
                  <a:pt x="193548" y="24384"/>
                </a:lnTo>
                <a:lnTo>
                  <a:pt x="205739" y="27432"/>
                </a:lnTo>
                <a:lnTo>
                  <a:pt x="219455" y="32004"/>
                </a:lnTo>
                <a:lnTo>
                  <a:pt x="245363" y="39624"/>
                </a:lnTo>
                <a:lnTo>
                  <a:pt x="245363" y="41148"/>
                </a:lnTo>
                <a:lnTo>
                  <a:pt x="248412" y="41148"/>
                </a:lnTo>
                <a:lnTo>
                  <a:pt x="266700" y="48768"/>
                </a:lnTo>
                <a:lnTo>
                  <a:pt x="268224" y="47244"/>
                </a:lnTo>
                <a:lnTo>
                  <a:pt x="248412" y="39624"/>
                </a:lnTo>
                <a:lnTo>
                  <a:pt x="245363" y="38100"/>
                </a:lnTo>
                <a:lnTo>
                  <a:pt x="219455" y="30480"/>
                </a:lnTo>
                <a:lnTo>
                  <a:pt x="207263" y="25908"/>
                </a:lnTo>
                <a:lnTo>
                  <a:pt x="195072" y="22860"/>
                </a:lnTo>
                <a:lnTo>
                  <a:pt x="181355" y="19812"/>
                </a:lnTo>
                <a:lnTo>
                  <a:pt x="169163" y="16763"/>
                </a:lnTo>
                <a:lnTo>
                  <a:pt x="143255" y="10668"/>
                </a:lnTo>
                <a:lnTo>
                  <a:pt x="129539" y="9144"/>
                </a:lnTo>
                <a:lnTo>
                  <a:pt x="117348" y="7620"/>
                </a:lnTo>
                <a:lnTo>
                  <a:pt x="102108" y="4572"/>
                </a:lnTo>
                <a:lnTo>
                  <a:pt x="88391" y="3048"/>
                </a:lnTo>
                <a:lnTo>
                  <a:pt x="74675" y="1524"/>
                </a:lnTo>
                <a:lnTo>
                  <a:pt x="59436" y="1524"/>
                </a:lnTo>
                <a:lnTo>
                  <a:pt x="30479" y="0"/>
                </a:lnTo>
                <a:lnTo>
                  <a:pt x="0" y="0"/>
                </a:lnTo>
                <a:close/>
              </a:path>
            </a:pathLst>
          </a:custGeom>
          <a:solidFill>
            <a:srgbClr val="000000"/>
          </a:solidFill>
        </p:spPr>
        <p:txBody>
          <a:bodyPr wrap="square" lIns="0" tIns="0" rIns="0" bIns="0" rtlCol="0">
            <a:noAutofit/>
          </a:bodyPr>
          <a:lstStyle/>
          <a:p>
            <a:endParaRPr sz="1631"/>
          </a:p>
        </p:txBody>
      </p:sp>
      <p:sp>
        <p:nvSpPr>
          <p:cNvPr id="308" name="object 308"/>
          <p:cNvSpPr/>
          <p:nvPr/>
        </p:nvSpPr>
        <p:spPr>
          <a:xfrm>
            <a:off x="4265972" y="1944978"/>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309" name="object 309"/>
          <p:cNvSpPr/>
          <p:nvPr/>
        </p:nvSpPr>
        <p:spPr>
          <a:xfrm>
            <a:off x="4676071" y="1931746"/>
            <a:ext cx="56613" cy="22093"/>
          </a:xfrm>
          <a:custGeom>
            <a:avLst/>
            <a:gdLst/>
            <a:ahLst/>
            <a:cxnLst/>
            <a:rect l="l" t="t" r="r" b="b"/>
            <a:pathLst>
              <a:path w="62484" h="24384">
                <a:moveTo>
                  <a:pt x="62484" y="0"/>
                </a:moveTo>
                <a:lnTo>
                  <a:pt x="0" y="22860"/>
                </a:lnTo>
                <a:lnTo>
                  <a:pt x="1524" y="24384"/>
                </a:lnTo>
                <a:lnTo>
                  <a:pt x="62484" y="1524"/>
                </a:lnTo>
                <a:lnTo>
                  <a:pt x="62484" y="0"/>
                </a:lnTo>
                <a:close/>
              </a:path>
            </a:pathLst>
          </a:custGeom>
          <a:solidFill>
            <a:srgbClr val="000000"/>
          </a:solidFill>
        </p:spPr>
        <p:txBody>
          <a:bodyPr wrap="square" lIns="0" tIns="0" rIns="0" bIns="0" rtlCol="0">
            <a:noAutofit/>
          </a:bodyPr>
          <a:lstStyle/>
          <a:p>
            <a:endParaRPr sz="1631"/>
          </a:p>
        </p:txBody>
      </p:sp>
      <p:sp>
        <p:nvSpPr>
          <p:cNvPr id="310" name="object 310"/>
          <p:cNvSpPr/>
          <p:nvPr/>
        </p:nvSpPr>
        <p:spPr>
          <a:xfrm>
            <a:off x="4594604" y="1963505"/>
            <a:ext cx="27615" cy="12426"/>
          </a:xfrm>
          <a:custGeom>
            <a:avLst/>
            <a:gdLst/>
            <a:ahLst/>
            <a:cxnLst/>
            <a:rect l="l" t="t" r="r" b="b"/>
            <a:pathLst>
              <a:path w="30479" h="13715">
                <a:moveTo>
                  <a:pt x="0" y="0"/>
                </a:moveTo>
                <a:lnTo>
                  <a:pt x="0" y="1524"/>
                </a:lnTo>
                <a:lnTo>
                  <a:pt x="4571" y="3048"/>
                </a:lnTo>
                <a:lnTo>
                  <a:pt x="12191" y="7620"/>
                </a:lnTo>
                <a:lnTo>
                  <a:pt x="15239" y="7620"/>
                </a:lnTo>
                <a:lnTo>
                  <a:pt x="30479" y="13715"/>
                </a:lnTo>
                <a:lnTo>
                  <a:pt x="30479" y="12191"/>
                </a:lnTo>
                <a:lnTo>
                  <a:pt x="15239" y="6096"/>
                </a:lnTo>
                <a:lnTo>
                  <a:pt x="13715" y="6096"/>
                </a:lnTo>
                <a:lnTo>
                  <a:pt x="6095" y="1524"/>
                </a:lnTo>
                <a:lnTo>
                  <a:pt x="0" y="0"/>
                </a:lnTo>
                <a:close/>
              </a:path>
            </a:pathLst>
          </a:custGeom>
          <a:solidFill>
            <a:srgbClr val="000000"/>
          </a:solidFill>
        </p:spPr>
        <p:txBody>
          <a:bodyPr wrap="square" lIns="0" tIns="0" rIns="0" bIns="0" rtlCol="0">
            <a:noAutofit/>
          </a:bodyPr>
          <a:lstStyle/>
          <a:p>
            <a:endParaRPr sz="1631"/>
          </a:p>
        </p:txBody>
      </p:sp>
      <p:sp>
        <p:nvSpPr>
          <p:cNvPr id="311" name="object 311"/>
          <p:cNvSpPr/>
          <p:nvPr/>
        </p:nvSpPr>
        <p:spPr>
          <a:xfrm>
            <a:off x="4590461" y="1962123"/>
            <a:ext cx="4142" cy="2762"/>
          </a:xfrm>
          <a:custGeom>
            <a:avLst/>
            <a:gdLst/>
            <a:ahLst/>
            <a:cxnLst/>
            <a:rect l="l" t="t" r="r" b="b"/>
            <a:pathLst>
              <a:path w="4572" h="3048">
                <a:moveTo>
                  <a:pt x="0" y="0"/>
                </a:moveTo>
                <a:lnTo>
                  <a:pt x="0" y="1524"/>
                </a:lnTo>
                <a:lnTo>
                  <a:pt x="4572" y="3048"/>
                </a:lnTo>
                <a:lnTo>
                  <a:pt x="4572" y="1524"/>
                </a:lnTo>
                <a:lnTo>
                  <a:pt x="0" y="0"/>
                </a:lnTo>
                <a:close/>
              </a:path>
            </a:pathLst>
          </a:custGeom>
          <a:solidFill>
            <a:srgbClr val="000000"/>
          </a:solidFill>
        </p:spPr>
        <p:txBody>
          <a:bodyPr wrap="square" lIns="0" tIns="0" rIns="0" bIns="0" rtlCol="0">
            <a:noAutofit/>
          </a:bodyPr>
          <a:lstStyle/>
          <a:p>
            <a:endParaRPr sz="1631"/>
          </a:p>
        </p:txBody>
      </p:sp>
      <p:sp>
        <p:nvSpPr>
          <p:cNvPr id="312" name="object 312"/>
          <p:cNvSpPr/>
          <p:nvPr/>
        </p:nvSpPr>
        <p:spPr>
          <a:xfrm>
            <a:off x="4594603" y="1964195"/>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313" name="object 313"/>
          <p:cNvSpPr/>
          <p:nvPr/>
        </p:nvSpPr>
        <p:spPr>
          <a:xfrm>
            <a:off x="4594603" y="1963504"/>
            <a:ext cx="2762" cy="1381"/>
          </a:xfrm>
          <a:custGeom>
            <a:avLst/>
            <a:gdLst/>
            <a:ahLst/>
            <a:cxnLst/>
            <a:rect l="l" t="t" r="r" b="b"/>
            <a:pathLst>
              <a:path w="3048" h="1524">
                <a:moveTo>
                  <a:pt x="1524" y="0"/>
                </a:moveTo>
                <a:lnTo>
                  <a:pt x="3048" y="0"/>
                </a:lnTo>
                <a:lnTo>
                  <a:pt x="1524"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sz="1631"/>
          </a:p>
        </p:txBody>
      </p:sp>
      <p:sp>
        <p:nvSpPr>
          <p:cNvPr id="314" name="object 314"/>
          <p:cNvSpPr/>
          <p:nvPr/>
        </p:nvSpPr>
        <p:spPr>
          <a:xfrm>
            <a:off x="4590461" y="1962123"/>
            <a:ext cx="5523" cy="2762"/>
          </a:xfrm>
          <a:custGeom>
            <a:avLst/>
            <a:gdLst/>
            <a:ahLst/>
            <a:cxnLst/>
            <a:rect l="l" t="t" r="r" b="b"/>
            <a:pathLst>
              <a:path w="6096" h="3048">
                <a:moveTo>
                  <a:pt x="0" y="0"/>
                </a:moveTo>
                <a:lnTo>
                  <a:pt x="0" y="1524"/>
                </a:lnTo>
                <a:lnTo>
                  <a:pt x="6096" y="3048"/>
                </a:lnTo>
                <a:lnTo>
                  <a:pt x="6096" y="1524"/>
                </a:lnTo>
                <a:lnTo>
                  <a:pt x="0" y="0"/>
                </a:lnTo>
                <a:close/>
              </a:path>
            </a:pathLst>
          </a:custGeom>
          <a:solidFill>
            <a:srgbClr val="000000"/>
          </a:solidFill>
        </p:spPr>
        <p:txBody>
          <a:bodyPr wrap="square" lIns="0" tIns="0" rIns="0" bIns="0" rtlCol="0">
            <a:noAutofit/>
          </a:bodyPr>
          <a:lstStyle/>
          <a:p>
            <a:endParaRPr sz="1631"/>
          </a:p>
        </p:txBody>
      </p:sp>
      <p:sp>
        <p:nvSpPr>
          <p:cNvPr id="315" name="object 315"/>
          <p:cNvSpPr/>
          <p:nvPr/>
        </p:nvSpPr>
        <p:spPr>
          <a:xfrm>
            <a:off x="4508994" y="2017356"/>
            <a:ext cx="80086" cy="96655"/>
          </a:xfrm>
          <a:custGeom>
            <a:avLst/>
            <a:gdLst/>
            <a:ahLst/>
            <a:cxnLst/>
            <a:rect l="l" t="t" r="r" b="b"/>
            <a:pathLst>
              <a:path w="88391" h="106679">
                <a:moveTo>
                  <a:pt x="86867" y="82296"/>
                </a:moveTo>
                <a:lnTo>
                  <a:pt x="86867" y="105155"/>
                </a:lnTo>
                <a:lnTo>
                  <a:pt x="88391" y="106679"/>
                </a:lnTo>
                <a:lnTo>
                  <a:pt x="88391" y="82296"/>
                </a:lnTo>
                <a:lnTo>
                  <a:pt x="86867" y="77724"/>
                </a:lnTo>
                <a:lnTo>
                  <a:pt x="86867" y="73151"/>
                </a:lnTo>
                <a:lnTo>
                  <a:pt x="85344" y="73151"/>
                </a:lnTo>
                <a:lnTo>
                  <a:pt x="85344" y="77724"/>
                </a:lnTo>
                <a:lnTo>
                  <a:pt x="86867" y="82296"/>
                </a:lnTo>
                <a:close/>
              </a:path>
              <a:path w="88391" h="106679">
                <a:moveTo>
                  <a:pt x="9144" y="4572"/>
                </a:moveTo>
                <a:lnTo>
                  <a:pt x="1524" y="0"/>
                </a:lnTo>
                <a:lnTo>
                  <a:pt x="0" y="1524"/>
                </a:lnTo>
                <a:lnTo>
                  <a:pt x="9144" y="4572"/>
                </a:lnTo>
                <a:close/>
              </a:path>
              <a:path w="88391" h="106679">
                <a:moveTo>
                  <a:pt x="9144" y="4572"/>
                </a:moveTo>
                <a:lnTo>
                  <a:pt x="16763" y="9143"/>
                </a:lnTo>
                <a:lnTo>
                  <a:pt x="32003" y="18287"/>
                </a:lnTo>
                <a:lnTo>
                  <a:pt x="44196" y="25907"/>
                </a:lnTo>
                <a:lnTo>
                  <a:pt x="56387" y="35051"/>
                </a:lnTo>
                <a:lnTo>
                  <a:pt x="65532" y="44196"/>
                </a:lnTo>
                <a:lnTo>
                  <a:pt x="74675" y="53339"/>
                </a:lnTo>
                <a:lnTo>
                  <a:pt x="77724" y="57912"/>
                </a:lnTo>
                <a:lnTo>
                  <a:pt x="74675" y="51815"/>
                </a:lnTo>
                <a:lnTo>
                  <a:pt x="67055" y="42672"/>
                </a:lnTo>
                <a:lnTo>
                  <a:pt x="57912" y="33527"/>
                </a:lnTo>
                <a:lnTo>
                  <a:pt x="45720" y="24384"/>
                </a:lnTo>
                <a:lnTo>
                  <a:pt x="33527" y="16763"/>
                </a:lnTo>
                <a:lnTo>
                  <a:pt x="18287" y="7619"/>
                </a:lnTo>
                <a:lnTo>
                  <a:pt x="9144" y="4572"/>
                </a:lnTo>
                <a:close/>
              </a:path>
              <a:path w="88391" h="106679">
                <a:moveTo>
                  <a:pt x="80772" y="62484"/>
                </a:moveTo>
                <a:lnTo>
                  <a:pt x="77724" y="57912"/>
                </a:lnTo>
                <a:lnTo>
                  <a:pt x="79248" y="62484"/>
                </a:lnTo>
                <a:lnTo>
                  <a:pt x="85344" y="73151"/>
                </a:lnTo>
                <a:lnTo>
                  <a:pt x="80772" y="62484"/>
                </a:lnTo>
                <a:close/>
              </a:path>
            </a:pathLst>
          </a:custGeom>
          <a:solidFill>
            <a:srgbClr val="000000"/>
          </a:solidFill>
        </p:spPr>
        <p:txBody>
          <a:bodyPr wrap="square" lIns="0" tIns="0" rIns="0" bIns="0" rtlCol="0">
            <a:noAutofit/>
          </a:bodyPr>
          <a:lstStyle/>
          <a:p>
            <a:endParaRPr sz="1631"/>
          </a:p>
        </p:txBody>
      </p:sp>
      <p:sp>
        <p:nvSpPr>
          <p:cNvPr id="316" name="object 316"/>
          <p:cNvSpPr/>
          <p:nvPr/>
        </p:nvSpPr>
        <p:spPr>
          <a:xfrm>
            <a:off x="4566988" y="1974551"/>
            <a:ext cx="55231" cy="23474"/>
          </a:xfrm>
          <a:custGeom>
            <a:avLst/>
            <a:gdLst/>
            <a:ahLst/>
            <a:cxnLst/>
            <a:rect l="l" t="t" r="r" b="b"/>
            <a:pathLst>
              <a:path w="60959" h="25908">
                <a:moveTo>
                  <a:pt x="60959" y="0"/>
                </a:moveTo>
                <a:lnTo>
                  <a:pt x="0" y="24384"/>
                </a:lnTo>
                <a:lnTo>
                  <a:pt x="0" y="25908"/>
                </a:lnTo>
                <a:lnTo>
                  <a:pt x="60959" y="1524"/>
                </a:lnTo>
                <a:lnTo>
                  <a:pt x="60959" y="0"/>
                </a:lnTo>
                <a:close/>
              </a:path>
            </a:pathLst>
          </a:custGeom>
          <a:solidFill>
            <a:srgbClr val="000000"/>
          </a:solidFill>
        </p:spPr>
        <p:txBody>
          <a:bodyPr wrap="square" lIns="0" tIns="0" rIns="0" bIns="0" rtlCol="0">
            <a:noAutofit/>
          </a:bodyPr>
          <a:lstStyle/>
          <a:p>
            <a:endParaRPr sz="1631"/>
          </a:p>
        </p:txBody>
      </p:sp>
      <p:sp>
        <p:nvSpPr>
          <p:cNvPr id="317" name="object 317"/>
          <p:cNvSpPr/>
          <p:nvPr/>
        </p:nvSpPr>
        <p:spPr>
          <a:xfrm>
            <a:off x="4622219" y="1974551"/>
            <a:ext cx="135319" cy="138081"/>
          </a:xfrm>
          <a:custGeom>
            <a:avLst/>
            <a:gdLst/>
            <a:ahLst/>
            <a:cxnLst/>
            <a:rect l="l" t="t" r="r" b="b"/>
            <a:pathLst>
              <a:path w="149352" h="152400">
                <a:moveTo>
                  <a:pt x="147828" y="146304"/>
                </a:moveTo>
                <a:lnTo>
                  <a:pt x="147828" y="152400"/>
                </a:lnTo>
                <a:lnTo>
                  <a:pt x="149352" y="152400"/>
                </a:lnTo>
                <a:lnTo>
                  <a:pt x="149352" y="138684"/>
                </a:lnTo>
                <a:lnTo>
                  <a:pt x="147828" y="129540"/>
                </a:lnTo>
                <a:lnTo>
                  <a:pt x="144780" y="118872"/>
                </a:lnTo>
                <a:lnTo>
                  <a:pt x="141732" y="109728"/>
                </a:lnTo>
                <a:lnTo>
                  <a:pt x="137160" y="99060"/>
                </a:lnTo>
                <a:lnTo>
                  <a:pt x="131064" y="89916"/>
                </a:lnTo>
                <a:lnTo>
                  <a:pt x="124968" y="80772"/>
                </a:lnTo>
                <a:lnTo>
                  <a:pt x="115824" y="71628"/>
                </a:lnTo>
                <a:lnTo>
                  <a:pt x="108204" y="62484"/>
                </a:lnTo>
                <a:lnTo>
                  <a:pt x="97536" y="54863"/>
                </a:lnTo>
                <a:lnTo>
                  <a:pt x="86868" y="45720"/>
                </a:lnTo>
                <a:lnTo>
                  <a:pt x="74675" y="38100"/>
                </a:lnTo>
                <a:lnTo>
                  <a:pt x="62484" y="30480"/>
                </a:lnTo>
                <a:lnTo>
                  <a:pt x="47244" y="21336"/>
                </a:lnTo>
                <a:lnTo>
                  <a:pt x="33528" y="15240"/>
                </a:lnTo>
                <a:lnTo>
                  <a:pt x="16764" y="7620"/>
                </a:lnTo>
                <a:lnTo>
                  <a:pt x="0" y="0"/>
                </a:lnTo>
                <a:lnTo>
                  <a:pt x="0" y="1524"/>
                </a:lnTo>
                <a:lnTo>
                  <a:pt x="16764" y="9144"/>
                </a:lnTo>
                <a:lnTo>
                  <a:pt x="32004" y="15240"/>
                </a:lnTo>
                <a:lnTo>
                  <a:pt x="47244" y="22860"/>
                </a:lnTo>
                <a:lnTo>
                  <a:pt x="60960" y="32004"/>
                </a:lnTo>
                <a:lnTo>
                  <a:pt x="74675" y="39624"/>
                </a:lnTo>
                <a:lnTo>
                  <a:pt x="85344" y="47244"/>
                </a:lnTo>
                <a:lnTo>
                  <a:pt x="96012" y="54863"/>
                </a:lnTo>
                <a:lnTo>
                  <a:pt x="106680" y="64008"/>
                </a:lnTo>
                <a:lnTo>
                  <a:pt x="115824" y="73151"/>
                </a:lnTo>
                <a:lnTo>
                  <a:pt x="123444" y="82296"/>
                </a:lnTo>
                <a:lnTo>
                  <a:pt x="129540" y="91440"/>
                </a:lnTo>
                <a:lnTo>
                  <a:pt x="135636" y="100584"/>
                </a:lnTo>
                <a:lnTo>
                  <a:pt x="140208" y="109728"/>
                </a:lnTo>
                <a:lnTo>
                  <a:pt x="143256" y="118872"/>
                </a:lnTo>
                <a:lnTo>
                  <a:pt x="146304" y="129540"/>
                </a:lnTo>
                <a:lnTo>
                  <a:pt x="147828" y="140208"/>
                </a:lnTo>
                <a:lnTo>
                  <a:pt x="147828" y="146304"/>
                </a:lnTo>
                <a:close/>
              </a:path>
            </a:pathLst>
          </a:custGeom>
          <a:solidFill>
            <a:srgbClr val="000000"/>
          </a:solidFill>
        </p:spPr>
        <p:txBody>
          <a:bodyPr wrap="square" lIns="0" tIns="0" rIns="0" bIns="0" rtlCol="0">
            <a:noAutofit/>
          </a:bodyPr>
          <a:lstStyle/>
          <a:p>
            <a:endParaRPr sz="1631"/>
          </a:p>
        </p:txBody>
      </p:sp>
      <p:sp>
        <p:nvSpPr>
          <p:cNvPr id="318" name="object 318"/>
          <p:cNvSpPr/>
          <p:nvPr/>
        </p:nvSpPr>
        <p:spPr>
          <a:xfrm>
            <a:off x="4566988" y="1996644"/>
            <a:ext cx="106321" cy="115987"/>
          </a:xfrm>
          <a:custGeom>
            <a:avLst/>
            <a:gdLst/>
            <a:ahLst/>
            <a:cxnLst/>
            <a:rect l="l" t="t" r="r" b="b"/>
            <a:pathLst>
              <a:path w="117347" h="128015">
                <a:moveTo>
                  <a:pt x="115823" y="114300"/>
                </a:moveTo>
                <a:lnTo>
                  <a:pt x="114299" y="128015"/>
                </a:lnTo>
                <a:lnTo>
                  <a:pt x="115823" y="128015"/>
                </a:lnTo>
                <a:lnTo>
                  <a:pt x="117347" y="114300"/>
                </a:lnTo>
                <a:lnTo>
                  <a:pt x="115823" y="105156"/>
                </a:lnTo>
                <a:lnTo>
                  <a:pt x="114299" y="96012"/>
                </a:lnTo>
                <a:lnTo>
                  <a:pt x="111251" y="88391"/>
                </a:lnTo>
                <a:lnTo>
                  <a:pt x="108203" y="82296"/>
                </a:lnTo>
                <a:lnTo>
                  <a:pt x="105155" y="74675"/>
                </a:lnTo>
                <a:lnTo>
                  <a:pt x="100583" y="68579"/>
                </a:lnTo>
                <a:lnTo>
                  <a:pt x="94487" y="62484"/>
                </a:lnTo>
                <a:lnTo>
                  <a:pt x="99059" y="70103"/>
                </a:lnTo>
                <a:lnTo>
                  <a:pt x="103631" y="76200"/>
                </a:lnTo>
                <a:lnTo>
                  <a:pt x="106679" y="82296"/>
                </a:lnTo>
                <a:lnTo>
                  <a:pt x="109727" y="89915"/>
                </a:lnTo>
                <a:lnTo>
                  <a:pt x="112775" y="96012"/>
                </a:lnTo>
                <a:lnTo>
                  <a:pt x="114299" y="105156"/>
                </a:lnTo>
                <a:lnTo>
                  <a:pt x="115823" y="114300"/>
                </a:lnTo>
                <a:close/>
              </a:path>
              <a:path w="117347" h="128015">
                <a:moveTo>
                  <a:pt x="94487" y="62484"/>
                </a:moveTo>
                <a:lnTo>
                  <a:pt x="89915" y="56387"/>
                </a:lnTo>
                <a:lnTo>
                  <a:pt x="83819" y="50291"/>
                </a:lnTo>
                <a:lnTo>
                  <a:pt x="76199" y="44196"/>
                </a:lnTo>
                <a:lnTo>
                  <a:pt x="68579" y="38100"/>
                </a:lnTo>
                <a:lnTo>
                  <a:pt x="60959" y="32003"/>
                </a:lnTo>
                <a:lnTo>
                  <a:pt x="51815" y="25908"/>
                </a:lnTo>
                <a:lnTo>
                  <a:pt x="44195" y="19812"/>
                </a:lnTo>
                <a:lnTo>
                  <a:pt x="33527" y="15239"/>
                </a:lnTo>
                <a:lnTo>
                  <a:pt x="22859" y="9144"/>
                </a:lnTo>
                <a:lnTo>
                  <a:pt x="12191" y="4572"/>
                </a:lnTo>
                <a:lnTo>
                  <a:pt x="0" y="0"/>
                </a:lnTo>
                <a:lnTo>
                  <a:pt x="0" y="1524"/>
                </a:lnTo>
                <a:lnTo>
                  <a:pt x="12191" y="6096"/>
                </a:lnTo>
                <a:lnTo>
                  <a:pt x="22859" y="10667"/>
                </a:lnTo>
                <a:lnTo>
                  <a:pt x="33527" y="16763"/>
                </a:lnTo>
                <a:lnTo>
                  <a:pt x="42671" y="21336"/>
                </a:lnTo>
                <a:lnTo>
                  <a:pt x="51815" y="27432"/>
                </a:lnTo>
                <a:lnTo>
                  <a:pt x="60959" y="33527"/>
                </a:lnTo>
                <a:lnTo>
                  <a:pt x="68579" y="39624"/>
                </a:lnTo>
                <a:lnTo>
                  <a:pt x="76199" y="45720"/>
                </a:lnTo>
                <a:lnTo>
                  <a:pt x="82295" y="50291"/>
                </a:lnTo>
                <a:lnTo>
                  <a:pt x="88391" y="56387"/>
                </a:lnTo>
                <a:lnTo>
                  <a:pt x="94487" y="62484"/>
                </a:lnTo>
                <a:close/>
              </a:path>
            </a:pathLst>
          </a:custGeom>
          <a:solidFill>
            <a:srgbClr val="000000"/>
          </a:solidFill>
        </p:spPr>
        <p:txBody>
          <a:bodyPr wrap="square" lIns="0" tIns="0" rIns="0" bIns="0" rtlCol="0">
            <a:noAutofit/>
          </a:bodyPr>
          <a:lstStyle/>
          <a:p>
            <a:endParaRPr sz="1631"/>
          </a:p>
        </p:txBody>
      </p:sp>
      <p:sp>
        <p:nvSpPr>
          <p:cNvPr id="319" name="object 319"/>
          <p:cNvSpPr/>
          <p:nvPr/>
        </p:nvSpPr>
        <p:spPr>
          <a:xfrm>
            <a:off x="4622220" y="1952458"/>
            <a:ext cx="55232" cy="23473"/>
          </a:xfrm>
          <a:custGeom>
            <a:avLst/>
            <a:gdLst/>
            <a:ahLst/>
            <a:cxnLst/>
            <a:rect l="l" t="t" r="r" b="b"/>
            <a:pathLst>
              <a:path w="60960" h="25907">
                <a:moveTo>
                  <a:pt x="0" y="25907"/>
                </a:moveTo>
                <a:lnTo>
                  <a:pt x="60960" y="1524"/>
                </a:lnTo>
                <a:lnTo>
                  <a:pt x="59436" y="0"/>
                </a:lnTo>
                <a:lnTo>
                  <a:pt x="0" y="24383"/>
                </a:lnTo>
                <a:lnTo>
                  <a:pt x="0" y="25907"/>
                </a:lnTo>
                <a:close/>
              </a:path>
            </a:pathLst>
          </a:custGeom>
          <a:solidFill>
            <a:srgbClr val="000000"/>
          </a:solidFill>
        </p:spPr>
        <p:txBody>
          <a:bodyPr wrap="square" lIns="0" tIns="0" rIns="0" bIns="0" rtlCol="0">
            <a:noAutofit/>
          </a:bodyPr>
          <a:lstStyle/>
          <a:p>
            <a:endParaRPr sz="1631"/>
          </a:p>
        </p:txBody>
      </p:sp>
      <p:sp>
        <p:nvSpPr>
          <p:cNvPr id="320" name="object 320"/>
          <p:cNvSpPr/>
          <p:nvPr/>
        </p:nvSpPr>
        <p:spPr>
          <a:xfrm>
            <a:off x="4508993" y="1996644"/>
            <a:ext cx="57994" cy="22093"/>
          </a:xfrm>
          <a:custGeom>
            <a:avLst/>
            <a:gdLst/>
            <a:ahLst/>
            <a:cxnLst/>
            <a:rect l="l" t="t" r="r" b="b"/>
            <a:pathLst>
              <a:path w="64008" h="24384">
                <a:moveTo>
                  <a:pt x="64008" y="0"/>
                </a:moveTo>
                <a:lnTo>
                  <a:pt x="0" y="22860"/>
                </a:lnTo>
                <a:lnTo>
                  <a:pt x="1524" y="24384"/>
                </a:lnTo>
                <a:lnTo>
                  <a:pt x="64008" y="1524"/>
                </a:lnTo>
                <a:lnTo>
                  <a:pt x="64008" y="0"/>
                </a:lnTo>
                <a:close/>
              </a:path>
            </a:pathLst>
          </a:custGeom>
          <a:solidFill>
            <a:srgbClr val="000000"/>
          </a:solidFill>
        </p:spPr>
        <p:txBody>
          <a:bodyPr wrap="square" lIns="0" tIns="0" rIns="0" bIns="0" rtlCol="0">
            <a:noAutofit/>
          </a:bodyPr>
          <a:lstStyle/>
          <a:p>
            <a:endParaRPr sz="1631"/>
          </a:p>
        </p:txBody>
      </p:sp>
      <p:sp>
        <p:nvSpPr>
          <p:cNvPr id="321" name="object 321"/>
          <p:cNvSpPr/>
          <p:nvPr/>
        </p:nvSpPr>
        <p:spPr>
          <a:xfrm>
            <a:off x="4732685" y="1931746"/>
            <a:ext cx="189169" cy="180885"/>
          </a:xfrm>
          <a:custGeom>
            <a:avLst/>
            <a:gdLst/>
            <a:ahLst/>
            <a:cxnLst/>
            <a:rect l="l" t="t" r="r" b="b"/>
            <a:pathLst>
              <a:path w="208787" h="199643">
                <a:moveTo>
                  <a:pt x="0" y="0"/>
                </a:moveTo>
                <a:lnTo>
                  <a:pt x="0" y="1524"/>
                </a:lnTo>
                <a:lnTo>
                  <a:pt x="22860" y="10667"/>
                </a:lnTo>
                <a:lnTo>
                  <a:pt x="44196" y="21336"/>
                </a:lnTo>
                <a:lnTo>
                  <a:pt x="65532" y="30479"/>
                </a:lnTo>
                <a:lnTo>
                  <a:pt x="85344" y="41148"/>
                </a:lnTo>
                <a:lnTo>
                  <a:pt x="102108" y="51815"/>
                </a:lnTo>
                <a:lnTo>
                  <a:pt x="118872" y="62484"/>
                </a:lnTo>
                <a:lnTo>
                  <a:pt x="134112" y="73151"/>
                </a:lnTo>
                <a:lnTo>
                  <a:pt x="147827" y="85343"/>
                </a:lnTo>
                <a:lnTo>
                  <a:pt x="160020" y="97536"/>
                </a:lnTo>
                <a:lnTo>
                  <a:pt x="170687" y="109727"/>
                </a:lnTo>
                <a:lnTo>
                  <a:pt x="179832" y="121919"/>
                </a:lnTo>
                <a:lnTo>
                  <a:pt x="188975" y="134112"/>
                </a:lnTo>
                <a:lnTo>
                  <a:pt x="195072" y="146303"/>
                </a:lnTo>
                <a:lnTo>
                  <a:pt x="199644" y="160019"/>
                </a:lnTo>
                <a:lnTo>
                  <a:pt x="204215" y="173736"/>
                </a:lnTo>
                <a:lnTo>
                  <a:pt x="207263" y="187451"/>
                </a:lnTo>
                <a:lnTo>
                  <a:pt x="207263" y="199643"/>
                </a:lnTo>
                <a:lnTo>
                  <a:pt x="208787" y="199643"/>
                </a:lnTo>
                <a:lnTo>
                  <a:pt x="208787" y="185927"/>
                </a:lnTo>
                <a:lnTo>
                  <a:pt x="205739" y="172212"/>
                </a:lnTo>
                <a:lnTo>
                  <a:pt x="201167" y="160019"/>
                </a:lnTo>
                <a:lnTo>
                  <a:pt x="196596" y="146303"/>
                </a:lnTo>
                <a:lnTo>
                  <a:pt x="190500" y="132587"/>
                </a:lnTo>
                <a:lnTo>
                  <a:pt x="181355" y="120395"/>
                </a:lnTo>
                <a:lnTo>
                  <a:pt x="172212" y="108203"/>
                </a:lnTo>
                <a:lnTo>
                  <a:pt x="161544" y="96012"/>
                </a:lnTo>
                <a:lnTo>
                  <a:pt x="149351" y="83819"/>
                </a:lnTo>
                <a:lnTo>
                  <a:pt x="135636" y="73151"/>
                </a:lnTo>
                <a:lnTo>
                  <a:pt x="120396" y="60960"/>
                </a:lnTo>
                <a:lnTo>
                  <a:pt x="103632" y="50291"/>
                </a:lnTo>
                <a:lnTo>
                  <a:pt x="85344" y="39624"/>
                </a:lnTo>
                <a:lnTo>
                  <a:pt x="65532" y="28955"/>
                </a:lnTo>
                <a:lnTo>
                  <a:pt x="45720" y="19812"/>
                </a:lnTo>
                <a:lnTo>
                  <a:pt x="22860" y="9143"/>
                </a:lnTo>
                <a:lnTo>
                  <a:pt x="0" y="0"/>
                </a:lnTo>
                <a:close/>
              </a:path>
            </a:pathLst>
          </a:custGeom>
          <a:solidFill>
            <a:srgbClr val="000000"/>
          </a:solidFill>
        </p:spPr>
        <p:txBody>
          <a:bodyPr wrap="square" lIns="0" tIns="0" rIns="0" bIns="0" rtlCol="0">
            <a:noAutofit/>
          </a:bodyPr>
          <a:lstStyle/>
          <a:p>
            <a:endParaRPr sz="1631"/>
          </a:p>
        </p:txBody>
      </p:sp>
      <p:sp>
        <p:nvSpPr>
          <p:cNvPr id="322" name="object 322"/>
          <p:cNvSpPr/>
          <p:nvPr/>
        </p:nvSpPr>
        <p:spPr>
          <a:xfrm>
            <a:off x="4676071" y="1952458"/>
            <a:ext cx="161554" cy="160173"/>
          </a:xfrm>
          <a:custGeom>
            <a:avLst/>
            <a:gdLst/>
            <a:ahLst/>
            <a:cxnLst/>
            <a:rect l="l" t="t" r="r" b="b"/>
            <a:pathLst>
              <a:path w="178308" h="176783">
                <a:moveTo>
                  <a:pt x="146304" y="96012"/>
                </a:moveTo>
                <a:lnTo>
                  <a:pt x="153924" y="106679"/>
                </a:lnTo>
                <a:lnTo>
                  <a:pt x="160020" y="117347"/>
                </a:lnTo>
                <a:lnTo>
                  <a:pt x="166116" y="129539"/>
                </a:lnTo>
                <a:lnTo>
                  <a:pt x="170687" y="140207"/>
                </a:lnTo>
                <a:lnTo>
                  <a:pt x="173736" y="152400"/>
                </a:lnTo>
                <a:lnTo>
                  <a:pt x="175260" y="164591"/>
                </a:lnTo>
                <a:lnTo>
                  <a:pt x="175260" y="176783"/>
                </a:lnTo>
                <a:lnTo>
                  <a:pt x="178308" y="176783"/>
                </a:lnTo>
                <a:lnTo>
                  <a:pt x="176784" y="164591"/>
                </a:lnTo>
                <a:lnTo>
                  <a:pt x="176784" y="163067"/>
                </a:lnTo>
                <a:lnTo>
                  <a:pt x="175260" y="150875"/>
                </a:lnTo>
                <a:lnTo>
                  <a:pt x="172212" y="140207"/>
                </a:lnTo>
                <a:lnTo>
                  <a:pt x="167639" y="128015"/>
                </a:lnTo>
                <a:lnTo>
                  <a:pt x="161544" y="117347"/>
                </a:lnTo>
                <a:lnTo>
                  <a:pt x="155448" y="106679"/>
                </a:lnTo>
                <a:lnTo>
                  <a:pt x="146304" y="96012"/>
                </a:lnTo>
                <a:close/>
              </a:path>
              <a:path w="178308" h="176783">
                <a:moveTo>
                  <a:pt x="88392" y="45719"/>
                </a:moveTo>
                <a:lnTo>
                  <a:pt x="73151" y="35051"/>
                </a:lnTo>
                <a:lnTo>
                  <a:pt x="56387" y="25907"/>
                </a:lnTo>
                <a:lnTo>
                  <a:pt x="39624" y="18287"/>
                </a:lnTo>
                <a:lnTo>
                  <a:pt x="21336" y="9143"/>
                </a:lnTo>
                <a:lnTo>
                  <a:pt x="1524" y="0"/>
                </a:lnTo>
                <a:lnTo>
                  <a:pt x="0" y="1524"/>
                </a:lnTo>
                <a:lnTo>
                  <a:pt x="19812" y="10667"/>
                </a:lnTo>
                <a:lnTo>
                  <a:pt x="38100" y="18287"/>
                </a:lnTo>
                <a:lnTo>
                  <a:pt x="56387" y="27431"/>
                </a:lnTo>
                <a:lnTo>
                  <a:pt x="73151" y="36575"/>
                </a:lnTo>
                <a:lnTo>
                  <a:pt x="88392" y="45719"/>
                </a:lnTo>
                <a:close/>
              </a:path>
              <a:path w="178308" h="176783">
                <a:moveTo>
                  <a:pt x="88392" y="45719"/>
                </a:moveTo>
                <a:lnTo>
                  <a:pt x="102108" y="56387"/>
                </a:lnTo>
                <a:lnTo>
                  <a:pt x="114300" y="65531"/>
                </a:lnTo>
                <a:lnTo>
                  <a:pt x="126492" y="76200"/>
                </a:lnTo>
                <a:lnTo>
                  <a:pt x="137160" y="85343"/>
                </a:lnTo>
                <a:lnTo>
                  <a:pt x="128016" y="74675"/>
                </a:lnTo>
                <a:lnTo>
                  <a:pt x="115824" y="64007"/>
                </a:lnTo>
                <a:lnTo>
                  <a:pt x="103632" y="54863"/>
                </a:lnTo>
                <a:lnTo>
                  <a:pt x="88392" y="45719"/>
                </a:lnTo>
                <a:close/>
              </a:path>
            </a:pathLst>
          </a:custGeom>
          <a:solidFill>
            <a:srgbClr val="000000"/>
          </a:solidFill>
        </p:spPr>
        <p:txBody>
          <a:bodyPr wrap="square" lIns="0" tIns="0" rIns="0" bIns="0" rtlCol="0">
            <a:noAutofit/>
          </a:bodyPr>
          <a:lstStyle/>
          <a:p>
            <a:endParaRPr sz="1631"/>
          </a:p>
        </p:txBody>
      </p:sp>
      <p:sp>
        <p:nvSpPr>
          <p:cNvPr id="323" name="object 323"/>
          <p:cNvSpPr/>
          <p:nvPr/>
        </p:nvSpPr>
        <p:spPr>
          <a:xfrm>
            <a:off x="4836245" y="2113322"/>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324" name="object 324"/>
          <p:cNvSpPr/>
          <p:nvPr/>
        </p:nvSpPr>
        <p:spPr>
          <a:xfrm>
            <a:off x="4671929" y="2113322"/>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325" name="object 325"/>
          <p:cNvSpPr/>
          <p:nvPr/>
        </p:nvSpPr>
        <p:spPr>
          <a:xfrm>
            <a:off x="4557322" y="2112632"/>
            <a:ext cx="115987" cy="102179"/>
          </a:xfrm>
          <a:custGeom>
            <a:avLst/>
            <a:gdLst/>
            <a:ahLst/>
            <a:cxnLst/>
            <a:rect l="l" t="t" r="r" b="b"/>
            <a:pathLst>
              <a:path w="128015" h="112775">
                <a:moveTo>
                  <a:pt x="0" y="109728"/>
                </a:moveTo>
                <a:lnTo>
                  <a:pt x="1524" y="112775"/>
                </a:lnTo>
                <a:lnTo>
                  <a:pt x="4572" y="111251"/>
                </a:lnTo>
                <a:lnTo>
                  <a:pt x="16763" y="105156"/>
                </a:lnTo>
                <a:lnTo>
                  <a:pt x="27432" y="100584"/>
                </a:lnTo>
                <a:lnTo>
                  <a:pt x="38100" y="96012"/>
                </a:lnTo>
                <a:lnTo>
                  <a:pt x="42672" y="92963"/>
                </a:lnTo>
                <a:lnTo>
                  <a:pt x="48767" y="89916"/>
                </a:lnTo>
                <a:lnTo>
                  <a:pt x="57911" y="85344"/>
                </a:lnTo>
                <a:lnTo>
                  <a:pt x="67055" y="79248"/>
                </a:lnTo>
                <a:lnTo>
                  <a:pt x="74675" y="73151"/>
                </a:lnTo>
                <a:lnTo>
                  <a:pt x="82295" y="68580"/>
                </a:lnTo>
                <a:lnTo>
                  <a:pt x="89915" y="62484"/>
                </a:lnTo>
                <a:lnTo>
                  <a:pt x="96011" y="56387"/>
                </a:lnTo>
                <a:lnTo>
                  <a:pt x="102107" y="50292"/>
                </a:lnTo>
                <a:lnTo>
                  <a:pt x="106679" y="44196"/>
                </a:lnTo>
                <a:lnTo>
                  <a:pt x="109727" y="41148"/>
                </a:lnTo>
                <a:lnTo>
                  <a:pt x="111251" y="38100"/>
                </a:lnTo>
                <a:lnTo>
                  <a:pt x="115823" y="32004"/>
                </a:lnTo>
                <a:lnTo>
                  <a:pt x="118871" y="25908"/>
                </a:lnTo>
                <a:lnTo>
                  <a:pt x="123443" y="19812"/>
                </a:lnTo>
                <a:lnTo>
                  <a:pt x="124967" y="10668"/>
                </a:lnTo>
                <a:lnTo>
                  <a:pt x="126491" y="4572"/>
                </a:lnTo>
                <a:lnTo>
                  <a:pt x="128015" y="1524"/>
                </a:lnTo>
                <a:lnTo>
                  <a:pt x="126491" y="0"/>
                </a:lnTo>
                <a:lnTo>
                  <a:pt x="124967" y="4572"/>
                </a:lnTo>
                <a:lnTo>
                  <a:pt x="123443" y="9144"/>
                </a:lnTo>
                <a:lnTo>
                  <a:pt x="121919" y="19812"/>
                </a:lnTo>
                <a:lnTo>
                  <a:pt x="121919" y="18287"/>
                </a:lnTo>
                <a:lnTo>
                  <a:pt x="118871" y="24384"/>
                </a:lnTo>
                <a:lnTo>
                  <a:pt x="114299" y="32004"/>
                </a:lnTo>
                <a:lnTo>
                  <a:pt x="109727" y="36575"/>
                </a:lnTo>
                <a:lnTo>
                  <a:pt x="108203" y="39624"/>
                </a:lnTo>
                <a:lnTo>
                  <a:pt x="106679" y="41148"/>
                </a:lnTo>
                <a:lnTo>
                  <a:pt x="105155" y="44196"/>
                </a:lnTo>
                <a:lnTo>
                  <a:pt x="105155" y="42672"/>
                </a:lnTo>
                <a:lnTo>
                  <a:pt x="100583" y="48768"/>
                </a:lnTo>
                <a:lnTo>
                  <a:pt x="94487" y="54863"/>
                </a:lnTo>
                <a:lnTo>
                  <a:pt x="88391" y="60960"/>
                </a:lnTo>
                <a:lnTo>
                  <a:pt x="82295" y="67056"/>
                </a:lnTo>
                <a:lnTo>
                  <a:pt x="73151" y="71628"/>
                </a:lnTo>
                <a:lnTo>
                  <a:pt x="65531" y="77724"/>
                </a:lnTo>
                <a:lnTo>
                  <a:pt x="56387" y="83820"/>
                </a:lnTo>
                <a:lnTo>
                  <a:pt x="47243" y="88392"/>
                </a:lnTo>
                <a:lnTo>
                  <a:pt x="42672" y="91440"/>
                </a:lnTo>
                <a:lnTo>
                  <a:pt x="38100" y="94487"/>
                </a:lnTo>
                <a:lnTo>
                  <a:pt x="27432" y="99060"/>
                </a:lnTo>
                <a:lnTo>
                  <a:pt x="15239" y="105156"/>
                </a:lnTo>
                <a:lnTo>
                  <a:pt x="4572" y="109728"/>
                </a:lnTo>
                <a:lnTo>
                  <a:pt x="1524" y="111251"/>
                </a:lnTo>
                <a:lnTo>
                  <a:pt x="0" y="109728"/>
                </a:lnTo>
                <a:close/>
              </a:path>
            </a:pathLst>
          </a:custGeom>
          <a:solidFill>
            <a:srgbClr val="000000"/>
          </a:solidFill>
        </p:spPr>
        <p:txBody>
          <a:bodyPr wrap="square" lIns="0" tIns="0" rIns="0" bIns="0" rtlCol="0">
            <a:noAutofit/>
          </a:bodyPr>
          <a:lstStyle/>
          <a:p>
            <a:endParaRPr sz="1631"/>
          </a:p>
        </p:txBody>
      </p:sp>
      <p:sp>
        <p:nvSpPr>
          <p:cNvPr id="326" name="object 326"/>
          <p:cNvSpPr/>
          <p:nvPr/>
        </p:nvSpPr>
        <p:spPr>
          <a:xfrm>
            <a:off x="4492424" y="2112631"/>
            <a:ext cx="95275" cy="80087"/>
          </a:xfrm>
          <a:custGeom>
            <a:avLst/>
            <a:gdLst/>
            <a:ahLst/>
            <a:cxnLst/>
            <a:rect l="l" t="t" r="r" b="b"/>
            <a:pathLst>
              <a:path w="105155" h="88392">
                <a:moveTo>
                  <a:pt x="97536" y="18287"/>
                </a:moveTo>
                <a:lnTo>
                  <a:pt x="91439" y="27432"/>
                </a:lnTo>
                <a:lnTo>
                  <a:pt x="83820" y="36575"/>
                </a:lnTo>
                <a:lnTo>
                  <a:pt x="74675" y="44196"/>
                </a:lnTo>
                <a:lnTo>
                  <a:pt x="64008" y="53340"/>
                </a:lnTo>
                <a:lnTo>
                  <a:pt x="51815" y="60960"/>
                </a:lnTo>
                <a:lnTo>
                  <a:pt x="38100" y="68580"/>
                </a:lnTo>
                <a:lnTo>
                  <a:pt x="22860" y="76200"/>
                </a:lnTo>
                <a:lnTo>
                  <a:pt x="6096" y="83820"/>
                </a:lnTo>
                <a:lnTo>
                  <a:pt x="4572" y="85344"/>
                </a:lnTo>
                <a:lnTo>
                  <a:pt x="1524" y="85344"/>
                </a:lnTo>
                <a:lnTo>
                  <a:pt x="0" y="86868"/>
                </a:lnTo>
                <a:lnTo>
                  <a:pt x="0" y="88392"/>
                </a:lnTo>
                <a:lnTo>
                  <a:pt x="3048" y="86868"/>
                </a:lnTo>
                <a:lnTo>
                  <a:pt x="1524" y="86868"/>
                </a:lnTo>
                <a:lnTo>
                  <a:pt x="4572" y="86868"/>
                </a:lnTo>
                <a:lnTo>
                  <a:pt x="6096" y="85344"/>
                </a:lnTo>
                <a:lnTo>
                  <a:pt x="22860" y="77724"/>
                </a:lnTo>
                <a:lnTo>
                  <a:pt x="38100" y="70104"/>
                </a:lnTo>
                <a:lnTo>
                  <a:pt x="51815" y="62484"/>
                </a:lnTo>
                <a:lnTo>
                  <a:pt x="64008" y="54863"/>
                </a:lnTo>
                <a:lnTo>
                  <a:pt x="74675" y="45720"/>
                </a:lnTo>
                <a:lnTo>
                  <a:pt x="83820" y="38100"/>
                </a:lnTo>
                <a:lnTo>
                  <a:pt x="92963" y="28956"/>
                </a:lnTo>
                <a:lnTo>
                  <a:pt x="99060" y="19812"/>
                </a:lnTo>
                <a:lnTo>
                  <a:pt x="102108" y="10668"/>
                </a:lnTo>
                <a:lnTo>
                  <a:pt x="103632" y="10668"/>
                </a:lnTo>
                <a:lnTo>
                  <a:pt x="103632" y="6096"/>
                </a:lnTo>
                <a:lnTo>
                  <a:pt x="105155" y="1524"/>
                </a:lnTo>
                <a:lnTo>
                  <a:pt x="103632" y="0"/>
                </a:lnTo>
                <a:lnTo>
                  <a:pt x="102108" y="4572"/>
                </a:lnTo>
                <a:lnTo>
                  <a:pt x="102108" y="9144"/>
                </a:lnTo>
                <a:lnTo>
                  <a:pt x="97536" y="18287"/>
                </a:lnTo>
                <a:close/>
              </a:path>
            </a:pathLst>
          </a:custGeom>
          <a:solidFill>
            <a:srgbClr val="000000"/>
          </a:solidFill>
        </p:spPr>
        <p:txBody>
          <a:bodyPr wrap="square" lIns="0" tIns="0" rIns="0" bIns="0" rtlCol="0">
            <a:noAutofit/>
          </a:bodyPr>
          <a:lstStyle/>
          <a:p>
            <a:endParaRPr sz="1631"/>
          </a:p>
        </p:txBody>
      </p:sp>
      <p:sp>
        <p:nvSpPr>
          <p:cNvPr id="327" name="object 327"/>
          <p:cNvSpPr/>
          <p:nvPr/>
        </p:nvSpPr>
        <p:spPr>
          <a:xfrm>
            <a:off x="4555941" y="2213430"/>
            <a:ext cx="0" cy="1381"/>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sz="1631"/>
          </a:p>
        </p:txBody>
      </p:sp>
      <p:sp>
        <p:nvSpPr>
          <p:cNvPr id="328" name="object 328"/>
          <p:cNvSpPr/>
          <p:nvPr/>
        </p:nvSpPr>
        <p:spPr>
          <a:xfrm>
            <a:off x="4265972" y="2213430"/>
            <a:ext cx="289968" cy="48328"/>
          </a:xfrm>
          <a:custGeom>
            <a:avLst/>
            <a:gdLst/>
            <a:ahLst/>
            <a:cxnLst/>
            <a:rect l="l" t="t" r="r" b="b"/>
            <a:pathLst>
              <a:path w="320039" h="53340">
                <a:moveTo>
                  <a:pt x="1524" y="53340"/>
                </a:moveTo>
                <a:lnTo>
                  <a:pt x="22860" y="53340"/>
                </a:lnTo>
                <a:lnTo>
                  <a:pt x="45720" y="51816"/>
                </a:lnTo>
                <a:lnTo>
                  <a:pt x="67056" y="51816"/>
                </a:lnTo>
                <a:lnTo>
                  <a:pt x="88391" y="50292"/>
                </a:lnTo>
                <a:lnTo>
                  <a:pt x="108203" y="48768"/>
                </a:lnTo>
                <a:lnTo>
                  <a:pt x="129539" y="45720"/>
                </a:lnTo>
                <a:lnTo>
                  <a:pt x="149351" y="42672"/>
                </a:lnTo>
                <a:lnTo>
                  <a:pt x="169163" y="41148"/>
                </a:lnTo>
                <a:lnTo>
                  <a:pt x="187451" y="36576"/>
                </a:lnTo>
                <a:lnTo>
                  <a:pt x="207263" y="33528"/>
                </a:lnTo>
                <a:lnTo>
                  <a:pt x="225551" y="28956"/>
                </a:lnTo>
                <a:lnTo>
                  <a:pt x="243839" y="25908"/>
                </a:lnTo>
                <a:lnTo>
                  <a:pt x="260603" y="21336"/>
                </a:lnTo>
                <a:lnTo>
                  <a:pt x="278891" y="15240"/>
                </a:lnTo>
                <a:lnTo>
                  <a:pt x="295656" y="10668"/>
                </a:lnTo>
                <a:lnTo>
                  <a:pt x="312420" y="4572"/>
                </a:lnTo>
                <a:lnTo>
                  <a:pt x="320039" y="1524"/>
                </a:lnTo>
                <a:lnTo>
                  <a:pt x="320039" y="0"/>
                </a:lnTo>
                <a:lnTo>
                  <a:pt x="310896" y="3048"/>
                </a:lnTo>
                <a:lnTo>
                  <a:pt x="294132" y="9144"/>
                </a:lnTo>
                <a:lnTo>
                  <a:pt x="277368" y="13716"/>
                </a:lnTo>
                <a:lnTo>
                  <a:pt x="260603" y="19812"/>
                </a:lnTo>
                <a:lnTo>
                  <a:pt x="243839" y="24384"/>
                </a:lnTo>
                <a:lnTo>
                  <a:pt x="225551" y="27432"/>
                </a:lnTo>
                <a:lnTo>
                  <a:pt x="205739" y="32004"/>
                </a:lnTo>
                <a:lnTo>
                  <a:pt x="187451" y="35052"/>
                </a:lnTo>
                <a:lnTo>
                  <a:pt x="169163" y="39624"/>
                </a:lnTo>
                <a:lnTo>
                  <a:pt x="149351" y="41148"/>
                </a:lnTo>
                <a:lnTo>
                  <a:pt x="129539" y="44196"/>
                </a:lnTo>
                <a:lnTo>
                  <a:pt x="108203" y="45720"/>
                </a:lnTo>
                <a:lnTo>
                  <a:pt x="88391" y="48768"/>
                </a:lnTo>
                <a:lnTo>
                  <a:pt x="67056" y="50292"/>
                </a:lnTo>
                <a:lnTo>
                  <a:pt x="45720" y="50292"/>
                </a:lnTo>
                <a:lnTo>
                  <a:pt x="22860" y="51816"/>
                </a:lnTo>
                <a:lnTo>
                  <a:pt x="0" y="51816"/>
                </a:lnTo>
                <a:lnTo>
                  <a:pt x="1524" y="53340"/>
                </a:lnTo>
                <a:close/>
              </a:path>
            </a:pathLst>
          </a:custGeom>
          <a:solidFill>
            <a:srgbClr val="000000"/>
          </a:solidFill>
        </p:spPr>
        <p:txBody>
          <a:bodyPr wrap="square" lIns="0" tIns="0" rIns="0" bIns="0" rtlCol="0">
            <a:noAutofit/>
          </a:bodyPr>
          <a:lstStyle/>
          <a:p>
            <a:endParaRPr sz="1631"/>
          </a:p>
        </p:txBody>
      </p:sp>
      <p:sp>
        <p:nvSpPr>
          <p:cNvPr id="329" name="object 329"/>
          <p:cNvSpPr/>
          <p:nvPr/>
        </p:nvSpPr>
        <p:spPr>
          <a:xfrm>
            <a:off x="4555941" y="2214121"/>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330" name="object 330"/>
          <p:cNvSpPr/>
          <p:nvPr/>
        </p:nvSpPr>
        <p:spPr>
          <a:xfrm>
            <a:off x="4265972" y="2238284"/>
            <a:ext cx="357628" cy="59375"/>
          </a:xfrm>
          <a:custGeom>
            <a:avLst/>
            <a:gdLst/>
            <a:ahLst/>
            <a:cxnLst/>
            <a:rect l="l" t="t" r="r" b="b"/>
            <a:pathLst>
              <a:path w="394715" h="65532">
                <a:moveTo>
                  <a:pt x="1524" y="65532"/>
                </a:moveTo>
                <a:lnTo>
                  <a:pt x="28956" y="65532"/>
                </a:lnTo>
                <a:lnTo>
                  <a:pt x="56387" y="64008"/>
                </a:lnTo>
                <a:lnTo>
                  <a:pt x="83820" y="64008"/>
                </a:lnTo>
                <a:lnTo>
                  <a:pt x="111251" y="60960"/>
                </a:lnTo>
                <a:lnTo>
                  <a:pt x="137160" y="59436"/>
                </a:lnTo>
                <a:lnTo>
                  <a:pt x="149351" y="57912"/>
                </a:lnTo>
                <a:lnTo>
                  <a:pt x="155448" y="56387"/>
                </a:lnTo>
                <a:lnTo>
                  <a:pt x="163068" y="56387"/>
                </a:lnTo>
                <a:lnTo>
                  <a:pt x="188975" y="53339"/>
                </a:lnTo>
                <a:lnTo>
                  <a:pt x="201168" y="50291"/>
                </a:lnTo>
                <a:lnTo>
                  <a:pt x="213360" y="48767"/>
                </a:lnTo>
                <a:lnTo>
                  <a:pt x="225551" y="47244"/>
                </a:lnTo>
                <a:lnTo>
                  <a:pt x="228600" y="45720"/>
                </a:lnTo>
                <a:lnTo>
                  <a:pt x="231648" y="45720"/>
                </a:lnTo>
                <a:lnTo>
                  <a:pt x="237744" y="44196"/>
                </a:lnTo>
                <a:lnTo>
                  <a:pt x="262127" y="39624"/>
                </a:lnTo>
                <a:lnTo>
                  <a:pt x="266700" y="38100"/>
                </a:lnTo>
                <a:lnTo>
                  <a:pt x="269748" y="38100"/>
                </a:lnTo>
                <a:lnTo>
                  <a:pt x="272796" y="36575"/>
                </a:lnTo>
                <a:lnTo>
                  <a:pt x="284988" y="35051"/>
                </a:lnTo>
                <a:lnTo>
                  <a:pt x="307848" y="28956"/>
                </a:lnTo>
                <a:lnTo>
                  <a:pt x="330708" y="22860"/>
                </a:lnTo>
                <a:lnTo>
                  <a:pt x="341375" y="18287"/>
                </a:lnTo>
                <a:lnTo>
                  <a:pt x="352044" y="15239"/>
                </a:lnTo>
                <a:lnTo>
                  <a:pt x="373379" y="9144"/>
                </a:lnTo>
                <a:lnTo>
                  <a:pt x="384047" y="4572"/>
                </a:lnTo>
                <a:lnTo>
                  <a:pt x="388619" y="3048"/>
                </a:lnTo>
                <a:lnTo>
                  <a:pt x="394715" y="1524"/>
                </a:lnTo>
                <a:lnTo>
                  <a:pt x="393191" y="0"/>
                </a:lnTo>
                <a:lnTo>
                  <a:pt x="388619" y="1524"/>
                </a:lnTo>
                <a:lnTo>
                  <a:pt x="382523" y="3048"/>
                </a:lnTo>
                <a:lnTo>
                  <a:pt x="373379" y="7620"/>
                </a:lnTo>
                <a:lnTo>
                  <a:pt x="352044" y="13715"/>
                </a:lnTo>
                <a:lnTo>
                  <a:pt x="339851" y="16763"/>
                </a:lnTo>
                <a:lnTo>
                  <a:pt x="329184" y="21336"/>
                </a:lnTo>
                <a:lnTo>
                  <a:pt x="307848" y="27432"/>
                </a:lnTo>
                <a:lnTo>
                  <a:pt x="284988" y="33527"/>
                </a:lnTo>
                <a:lnTo>
                  <a:pt x="272796" y="35051"/>
                </a:lnTo>
                <a:lnTo>
                  <a:pt x="269748" y="36575"/>
                </a:lnTo>
                <a:lnTo>
                  <a:pt x="266700" y="36575"/>
                </a:lnTo>
                <a:lnTo>
                  <a:pt x="260603" y="38100"/>
                </a:lnTo>
                <a:lnTo>
                  <a:pt x="237744" y="42672"/>
                </a:lnTo>
                <a:lnTo>
                  <a:pt x="231648" y="44196"/>
                </a:lnTo>
                <a:lnTo>
                  <a:pt x="228600" y="44196"/>
                </a:lnTo>
                <a:lnTo>
                  <a:pt x="225551" y="45720"/>
                </a:lnTo>
                <a:lnTo>
                  <a:pt x="213360" y="47244"/>
                </a:lnTo>
                <a:lnTo>
                  <a:pt x="199644" y="48767"/>
                </a:lnTo>
                <a:lnTo>
                  <a:pt x="187451" y="51815"/>
                </a:lnTo>
                <a:lnTo>
                  <a:pt x="163068" y="54863"/>
                </a:lnTo>
                <a:lnTo>
                  <a:pt x="155448" y="54863"/>
                </a:lnTo>
                <a:lnTo>
                  <a:pt x="149351" y="56387"/>
                </a:lnTo>
                <a:lnTo>
                  <a:pt x="137160" y="57912"/>
                </a:lnTo>
                <a:lnTo>
                  <a:pt x="111251" y="59436"/>
                </a:lnTo>
                <a:lnTo>
                  <a:pt x="83820" y="60960"/>
                </a:lnTo>
                <a:lnTo>
                  <a:pt x="70103" y="62484"/>
                </a:lnTo>
                <a:lnTo>
                  <a:pt x="56387" y="62484"/>
                </a:lnTo>
                <a:lnTo>
                  <a:pt x="28956" y="64008"/>
                </a:lnTo>
                <a:lnTo>
                  <a:pt x="0" y="64008"/>
                </a:lnTo>
                <a:lnTo>
                  <a:pt x="1524" y="65532"/>
                </a:lnTo>
                <a:close/>
              </a:path>
            </a:pathLst>
          </a:custGeom>
          <a:solidFill>
            <a:srgbClr val="000000"/>
          </a:solidFill>
        </p:spPr>
        <p:txBody>
          <a:bodyPr wrap="square" lIns="0" tIns="0" rIns="0" bIns="0" rtlCol="0">
            <a:noAutofit/>
          </a:bodyPr>
          <a:lstStyle/>
          <a:p>
            <a:endParaRPr sz="1631"/>
          </a:p>
        </p:txBody>
      </p:sp>
      <p:sp>
        <p:nvSpPr>
          <p:cNvPr id="331" name="object 331"/>
          <p:cNvSpPr/>
          <p:nvPr/>
        </p:nvSpPr>
        <p:spPr>
          <a:xfrm>
            <a:off x="4555941" y="2213430"/>
            <a:ext cx="67659" cy="26235"/>
          </a:xfrm>
          <a:custGeom>
            <a:avLst/>
            <a:gdLst/>
            <a:ahLst/>
            <a:cxnLst/>
            <a:rect l="l" t="t" r="r" b="b"/>
            <a:pathLst>
              <a:path w="74675" h="28956">
                <a:moveTo>
                  <a:pt x="74675" y="28956"/>
                </a:moveTo>
                <a:lnTo>
                  <a:pt x="74675" y="27432"/>
                </a:lnTo>
                <a:lnTo>
                  <a:pt x="0" y="0"/>
                </a:lnTo>
                <a:lnTo>
                  <a:pt x="0" y="1524"/>
                </a:lnTo>
                <a:lnTo>
                  <a:pt x="74675" y="28956"/>
                </a:lnTo>
                <a:close/>
              </a:path>
            </a:pathLst>
          </a:custGeom>
          <a:solidFill>
            <a:srgbClr val="000000"/>
          </a:solidFill>
        </p:spPr>
        <p:txBody>
          <a:bodyPr wrap="square" lIns="0" tIns="0" rIns="0" bIns="0" rtlCol="0">
            <a:noAutofit/>
          </a:bodyPr>
          <a:lstStyle/>
          <a:p>
            <a:endParaRPr sz="1631"/>
          </a:p>
        </p:txBody>
      </p:sp>
      <p:sp>
        <p:nvSpPr>
          <p:cNvPr id="332" name="object 332"/>
          <p:cNvSpPr/>
          <p:nvPr/>
        </p:nvSpPr>
        <p:spPr>
          <a:xfrm>
            <a:off x="4265972" y="2257616"/>
            <a:ext cx="418383" cy="73182"/>
          </a:xfrm>
          <a:custGeom>
            <a:avLst/>
            <a:gdLst/>
            <a:ahLst/>
            <a:cxnLst/>
            <a:rect l="l" t="t" r="r" b="b"/>
            <a:pathLst>
              <a:path w="461771" h="80771">
                <a:moveTo>
                  <a:pt x="1524" y="80771"/>
                </a:moveTo>
                <a:lnTo>
                  <a:pt x="32003" y="80771"/>
                </a:lnTo>
                <a:lnTo>
                  <a:pt x="62484" y="79247"/>
                </a:lnTo>
                <a:lnTo>
                  <a:pt x="92963" y="77723"/>
                </a:lnTo>
                <a:lnTo>
                  <a:pt x="108203" y="76199"/>
                </a:lnTo>
                <a:lnTo>
                  <a:pt x="123444" y="76199"/>
                </a:lnTo>
                <a:lnTo>
                  <a:pt x="137160" y="74675"/>
                </a:lnTo>
                <a:lnTo>
                  <a:pt x="144779" y="73151"/>
                </a:lnTo>
                <a:lnTo>
                  <a:pt x="152400" y="73151"/>
                </a:lnTo>
                <a:lnTo>
                  <a:pt x="166115" y="71627"/>
                </a:lnTo>
                <a:lnTo>
                  <a:pt x="181356" y="70103"/>
                </a:lnTo>
                <a:lnTo>
                  <a:pt x="195072" y="68579"/>
                </a:lnTo>
                <a:lnTo>
                  <a:pt x="208787" y="67055"/>
                </a:lnTo>
                <a:lnTo>
                  <a:pt x="237744" y="62484"/>
                </a:lnTo>
                <a:lnTo>
                  <a:pt x="251460" y="59436"/>
                </a:lnTo>
                <a:lnTo>
                  <a:pt x="263651" y="57912"/>
                </a:lnTo>
                <a:lnTo>
                  <a:pt x="271272" y="56387"/>
                </a:lnTo>
                <a:lnTo>
                  <a:pt x="274320" y="54863"/>
                </a:lnTo>
                <a:lnTo>
                  <a:pt x="277368" y="54863"/>
                </a:lnTo>
                <a:lnTo>
                  <a:pt x="291084" y="51815"/>
                </a:lnTo>
                <a:lnTo>
                  <a:pt x="303275" y="48767"/>
                </a:lnTo>
                <a:lnTo>
                  <a:pt x="316991" y="45720"/>
                </a:lnTo>
                <a:lnTo>
                  <a:pt x="342900" y="39624"/>
                </a:lnTo>
                <a:lnTo>
                  <a:pt x="367283" y="33527"/>
                </a:lnTo>
                <a:lnTo>
                  <a:pt x="379475" y="28955"/>
                </a:lnTo>
                <a:lnTo>
                  <a:pt x="391667" y="25908"/>
                </a:lnTo>
                <a:lnTo>
                  <a:pt x="414527" y="16763"/>
                </a:lnTo>
                <a:lnTo>
                  <a:pt x="420623" y="15239"/>
                </a:lnTo>
                <a:lnTo>
                  <a:pt x="426719" y="13715"/>
                </a:lnTo>
                <a:lnTo>
                  <a:pt x="438911" y="9143"/>
                </a:lnTo>
                <a:lnTo>
                  <a:pt x="461771" y="1524"/>
                </a:lnTo>
                <a:lnTo>
                  <a:pt x="460247" y="0"/>
                </a:lnTo>
                <a:lnTo>
                  <a:pt x="437387" y="7620"/>
                </a:lnTo>
                <a:lnTo>
                  <a:pt x="425195" y="12191"/>
                </a:lnTo>
                <a:lnTo>
                  <a:pt x="420623" y="13715"/>
                </a:lnTo>
                <a:lnTo>
                  <a:pt x="414527" y="15239"/>
                </a:lnTo>
                <a:lnTo>
                  <a:pt x="390143" y="24384"/>
                </a:lnTo>
                <a:lnTo>
                  <a:pt x="377951" y="27431"/>
                </a:lnTo>
                <a:lnTo>
                  <a:pt x="365760" y="32003"/>
                </a:lnTo>
                <a:lnTo>
                  <a:pt x="341375" y="38100"/>
                </a:lnTo>
                <a:lnTo>
                  <a:pt x="316991" y="44196"/>
                </a:lnTo>
                <a:lnTo>
                  <a:pt x="303275" y="47243"/>
                </a:lnTo>
                <a:lnTo>
                  <a:pt x="291084" y="50291"/>
                </a:lnTo>
                <a:lnTo>
                  <a:pt x="277368" y="53339"/>
                </a:lnTo>
                <a:lnTo>
                  <a:pt x="272796" y="53339"/>
                </a:lnTo>
                <a:lnTo>
                  <a:pt x="269748" y="54863"/>
                </a:lnTo>
                <a:lnTo>
                  <a:pt x="263651" y="56387"/>
                </a:lnTo>
                <a:lnTo>
                  <a:pt x="249936" y="57912"/>
                </a:lnTo>
                <a:lnTo>
                  <a:pt x="237744" y="60960"/>
                </a:lnTo>
                <a:lnTo>
                  <a:pt x="208787" y="65531"/>
                </a:lnTo>
                <a:lnTo>
                  <a:pt x="195072" y="67055"/>
                </a:lnTo>
                <a:lnTo>
                  <a:pt x="181356" y="68579"/>
                </a:lnTo>
                <a:lnTo>
                  <a:pt x="166115" y="70103"/>
                </a:lnTo>
                <a:lnTo>
                  <a:pt x="152400" y="71627"/>
                </a:lnTo>
                <a:lnTo>
                  <a:pt x="144779" y="71627"/>
                </a:lnTo>
                <a:lnTo>
                  <a:pt x="137160" y="73151"/>
                </a:lnTo>
                <a:lnTo>
                  <a:pt x="123444" y="74675"/>
                </a:lnTo>
                <a:lnTo>
                  <a:pt x="108203" y="74675"/>
                </a:lnTo>
                <a:lnTo>
                  <a:pt x="92963" y="76199"/>
                </a:lnTo>
                <a:lnTo>
                  <a:pt x="62484" y="77723"/>
                </a:lnTo>
                <a:lnTo>
                  <a:pt x="32003" y="79247"/>
                </a:lnTo>
                <a:lnTo>
                  <a:pt x="0" y="79247"/>
                </a:lnTo>
                <a:lnTo>
                  <a:pt x="1524" y="80771"/>
                </a:lnTo>
                <a:close/>
              </a:path>
            </a:pathLst>
          </a:custGeom>
          <a:solidFill>
            <a:srgbClr val="000000"/>
          </a:solidFill>
        </p:spPr>
        <p:txBody>
          <a:bodyPr wrap="square" lIns="0" tIns="0" rIns="0" bIns="0" rtlCol="0">
            <a:noAutofit/>
          </a:bodyPr>
          <a:lstStyle/>
          <a:p>
            <a:endParaRPr sz="1631"/>
          </a:p>
        </p:txBody>
      </p:sp>
      <p:sp>
        <p:nvSpPr>
          <p:cNvPr id="333" name="object 333"/>
          <p:cNvSpPr/>
          <p:nvPr/>
        </p:nvSpPr>
        <p:spPr>
          <a:xfrm>
            <a:off x="4682975" y="2257617"/>
            <a:ext cx="67659" cy="26234"/>
          </a:xfrm>
          <a:custGeom>
            <a:avLst/>
            <a:gdLst/>
            <a:ahLst/>
            <a:cxnLst/>
            <a:rect l="l" t="t" r="r" b="b"/>
            <a:pathLst>
              <a:path w="74675" h="28955">
                <a:moveTo>
                  <a:pt x="73151" y="28955"/>
                </a:moveTo>
                <a:lnTo>
                  <a:pt x="74675" y="27431"/>
                </a:lnTo>
                <a:lnTo>
                  <a:pt x="1524" y="0"/>
                </a:lnTo>
                <a:lnTo>
                  <a:pt x="0" y="1524"/>
                </a:lnTo>
                <a:lnTo>
                  <a:pt x="73151" y="28955"/>
                </a:lnTo>
                <a:close/>
              </a:path>
            </a:pathLst>
          </a:custGeom>
          <a:solidFill>
            <a:srgbClr val="000000"/>
          </a:solidFill>
        </p:spPr>
        <p:txBody>
          <a:bodyPr wrap="square" lIns="0" tIns="0" rIns="0" bIns="0" rtlCol="0">
            <a:noAutofit/>
          </a:bodyPr>
          <a:lstStyle/>
          <a:p>
            <a:endParaRPr sz="1631"/>
          </a:p>
        </p:txBody>
      </p:sp>
      <p:sp>
        <p:nvSpPr>
          <p:cNvPr id="334" name="object 334"/>
          <p:cNvSpPr/>
          <p:nvPr/>
        </p:nvSpPr>
        <p:spPr>
          <a:xfrm>
            <a:off x="4682976" y="2112631"/>
            <a:ext cx="154649" cy="146365"/>
          </a:xfrm>
          <a:custGeom>
            <a:avLst/>
            <a:gdLst/>
            <a:ahLst/>
            <a:cxnLst/>
            <a:rect l="l" t="t" r="r" b="b"/>
            <a:pathLst>
              <a:path w="170687" h="161544">
                <a:moveTo>
                  <a:pt x="137160" y="73151"/>
                </a:moveTo>
                <a:lnTo>
                  <a:pt x="132587" y="79248"/>
                </a:lnTo>
                <a:lnTo>
                  <a:pt x="137160" y="74675"/>
                </a:lnTo>
                <a:lnTo>
                  <a:pt x="146303" y="64008"/>
                </a:lnTo>
                <a:lnTo>
                  <a:pt x="152400" y="54863"/>
                </a:lnTo>
                <a:lnTo>
                  <a:pt x="153924" y="51816"/>
                </a:lnTo>
                <a:lnTo>
                  <a:pt x="155448" y="48768"/>
                </a:lnTo>
                <a:lnTo>
                  <a:pt x="158496" y="44196"/>
                </a:lnTo>
                <a:lnTo>
                  <a:pt x="163067" y="33528"/>
                </a:lnTo>
                <a:lnTo>
                  <a:pt x="164591" y="27432"/>
                </a:lnTo>
                <a:lnTo>
                  <a:pt x="166115" y="24384"/>
                </a:lnTo>
                <a:lnTo>
                  <a:pt x="166115" y="22860"/>
                </a:lnTo>
                <a:lnTo>
                  <a:pt x="169163" y="12192"/>
                </a:lnTo>
                <a:lnTo>
                  <a:pt x="170687" y="1524"/>
                </a:lnTo>
                <a:lnTo>
                  <a:pt x="167639" y="0"/>
                </a:lnTo>
                <a:lnTo>
                  <a:pt x="167639" y="10668"/>
                </a:lnTo>
                <a:lnTo>
                  <a:pt x="164591" y="22860"/>
                </a:lnTo>
                <a:lnTo>
                  <a:pt x="164591" y="24384"/>
                </a:lnTo>
                <a:lnTo>
                  <a:pt x="163067" y="27432"/>
                </a:lnTo>
                <a:lnTo>
                  <a:pt x="161543" y="32004"/>
                </a:lnTo>
                <a:lnTo>
                  <a:pt x="156972" y="44196"/>
                </a:lnTo>
                <a:lnTo>
                  <a:pt x="156972" y="42672"/>
                </a:lnTo>
                <a:lnTo>
                  <a:pt x="153924" y="48768"/>
                </a:lnTo>
                <a:lnTo>
                  <a:pt x="152400" y="50292"/>
                </a:lnTo>
                <a:lnTo>
                  <a:pt x="150875" y="53340"/>
                </a:lnTo>
                <a:lnTo>
                  <a:pt x="144779" y="64008"/>
                </a:lnTo>
                <a:lnTo>
                  <a:pt x="137160" y="73151"/>
                </a:lnTo>
                <a:close/>
              </a:path>
              <a:path w="170687" h="161544">
                <a:moveTo>
                  <a:pt x="1524" y="161544"/>
                </a:moveTo>
                <a:lnTo>
                  <a:pt x="12191" y="158496"/>
                </a:lnTo>
                <a:lnTo>
                  <a:pt x="30479" y="149351"/>
                </a:lnTo>
                <a:lnTo>
                  <a:pt x="39624" y="144780"/>
                </a:lnTo>
                <a:lnTo>
                  <a:pt x="42672" y="143256"/>
                </a:lnTo>
                <a:lnTo>
                  <a:pt x="48767" y="140208"/>
                </a:lnTo>
                <a:lnTo>
                  <a:pt x="64008" y="131063"/>
                </a:lnTo>
                <a:lnTo>
                  <a:pt x="47243" y="138684"/>
                </a:lnTo>
                <a:lnTo>
                  <a:pt x="42672" y="141732"/>
                </a:lnTo>
                <a:lnTo>
                  <a:pt x="41148" y="141732"/>
                </a:lnTo>
                <a:lnTo>
                  <a:pt x="38100" y="143256"/>
                </a:lnTo>
                <a:lnTo>
                  <a:pt x="30479" y="147828"/>
                </a:lnTo>
                <a:lnTo>
                  <a:pt x="12191" y="156972"/>
                </a:lnTo>
                <a:lnTo>
                  <a:pt x="0" y="160020"/>
                </a:lnTo>
                <a:lnTo>
                  <a:pt x="1524" y="161544"/>
                </a:lnTo>
                <a:close/>
              </a:path>
              <a:path w="170687" h="161544">
                <a:moveTo>
                  <a:pt x="79248" y="121920"/>
                </a:moveTo>
                <a:lnTo>
                  <a:pt x="64008" y="131063"/>
                </a:lnTo>
                <a:lnTo>
                  <a:pt x="79248" y="123444"/>
                </a:lnTo>
                <a:lnTo>
                  <a:pt x="92963" y="112775"/>
                </a:lnTo>
                <a:lnTo>
                  <a:pt x="79248" y="121920"/>
                </a:lnTo>
                <a:close/>
              </a:path>
              <a:path w="170687" h="161544">
                <a:moveTo>
                  <a:pt x="111251" y="97536"/>
                </a:moveTo>
                <a:lnTo>
                  <a:pt x="105155" y="102108"/>
                </a:lnTo>
                <a:lnTo>
                  <a:pt x="92963" y="112775"/>
                </a:lnTo>
                <a:lnTo>
                  <a:pt x="106679" y="103632"/>
                </a:lnTo>
                <a:lnTo>
                  <a:pt x="112775" y="99060"/>
                </a:lnTo>
                <a:lnTo>
                  <a:pt x="114300" y="96012"/>
                </a:lnTo>
                <a:lnTo>
                  <a:pt x="111251" y="97536"/>
                </a:lnTo>
                <a:close/>
              </a:path>
              <a:path w="170687" h="161544">
                <a:moveTo>
                  <a:pt x="114300" y="96012"/>
                </a:moveTo>
                <a:lnTo>
                  <a:pt x="117348" y="94487"/>
                </a:lnTo>
                <a:lnTo>
                  <a:pt x="128015" y="85344"/>
                </a:lnTo>
                <a:lnTo>
                  <a:pt x="129539" y="85344"/>
                </a:lnTo>
                <a:lnTo>
                  <a:pt x="131063" y="82296"/>
                </a:lnTo>
                <a:lnTo>
                  <a:pt x="132587" y="79248"/>
                </a:lnTo>
                <a:lnTo>
                  <a:pt x="129539" y="80772"/>
                </a:lnTo>
                <a:lnTo>
                  <a:pt x="128015" y="83820"/>
                </a:lnTo>
                <a:lnTo>
                  <a:pt x="117348" y="92963"/>
                </a:lnTo>
                <a:lnTo>
                  <a:pt x="114300" y="96012"/>
                </a:lnTo>
                <a:close/>
              </a:path>
            </a:pathLst>
          </a:custGeom>
          <a:solidFill>
            <a:srgbClr val="000000"/>
          </a:solidFill>
        </p:spPr>
        <p:txBody>
          <a:bodyPr wrap="square" lIns="0" tIns="0" rIns="0" bIns="0" rtlCol="0">
            <a:noAutofit/>
          </a:bodyPr>
          <a:lstStyle/>
          <a:p>
            <a:endParaRPr sz="1631"/>
          </a:p>
        </p:txBody>
      </p:sp>
      <p:sp>
        <p:nvSpPr>
          <p:cNvPr id="335" name="object 335"/>
          <p:cNvSpPr/>
          <p:nvPr/>
        </p:nvSpPr>
        <p:spPr>
          <a:xfrm>
            <a:off x="4265972" y="2282471"/>
            <a:ext cx="484662" cy="85609"/>
          </a:xfrm>
          <a:custGeom>
            <a:avLst/>
            <a:gdLst/>
            <a:ahLst/>
            <a:cxnLst/>
            <a:rect l="l" t="t" r="r" b="b"/>
            <a:pathLst>
              <a:path w="534923" h="94487">
                <a:moveTo>
                  <a:pt x="1524" y="94487"/>
                </a:moveTo>
                <a:lnTo>
                  <a:pt x="45720" y="94487"/>
                </a:lnTo>
                <a:lnTo>
                  <a:pt x="50291" y="92963"/>
                </a:lnTo>
                <a:lnTo>
                  <a:pt x="73151" y="92963"/>
                </a:lnTo>
                <a:lnTo>
                  <a:pt x="109727" y="91439"/>
                </a:lnTo>
                <a:lnTo>
                  <a:pt x="126491" y="89915"/>
                </a:lnTo>
                <a:lnTo>
                  <a:pt x="144779" y="88391"/>
                </a:lnTo>
                <a:lnTo>
                  <a:pt x="178308" y="85343"/>
                </a:lnTo>
                <a:lnTo>
                  <a:pt x="195072" y="83819"/>
                </a:lnTo>
                <a:lnTo>
                  <a:pt x="204215" y="82295"/>
                </a:lnTo>
                <a:lnTo>
                  <a:pt x="211836" y="82295"/>
                </a:lnTo>
                <a:lnTo>
                  <a:pt x="220979" y="80771"/>
                </a:lnTo>
                <a:lnTo>
                  <a:pt x="228600" y="79247"/>
                </a:lnTo>
                <a:lnTo>
                  <a:pt x="245363" y="77723"/>
                </a:lnTo>
                <a:lnTo>
                  <a:pt x="278891" y="73151"/>
                </a:lnTo>
                <a:lnTo>
                  <a:pt x="294132" y="70103"/>
                </a:lnTo>
                <a:lnTo>
                  <a:pt x="309372" y="67055"/>
                </a:lnTo>
                <a:lnTo>
                  <a:pt x="339851" y="60959"/>
                </a:lnTo>
                <a:lnTo>
                  <a:pt x="370331" y="53339"/>
                </a:lnTo>
                <a:lnTo>
                  <a:pt x="377951" y="51815"/>
                </a:lnTo>
                <a:lnTo>
                  <a:pt x="380999" y="50291"/>
                </a:lnTo>
                <a:lnTo>
                  <a:pt x="385571" y="50291"/>
                </a:lnTo>
                <a:lnTo>
                  <a:pt x="400811" y="47243"/>
                </a:lnTo>
                <a:lnTo>
                  <a:pt x="428243" y="38099"/>
                </a:lnTo>
                <a:lnTo>
                  <a:pt x="432815" y="36576"/>
                </a:lnTo>
                <a:lnTo>
                  <a:pt x="435863" y="36576"/>
                </a:lnTo>
                <a:lnTo>
                  <a:pt x="443483" y="33528"/>
                </a:lnTo>
                <a:lnTo>
                  <a:pt x="457199" y="30480"/>
                </a:lnTo>
                <a:lnTo>
                  <a:pt x="470915" y="24384"/>
                </a:lnTo>
                <a:lnTo>
                  <a:pt x="477011" y="22860"/>
                </a:lnTo>
                <a:lnTo>
                  <a:pt x="484631" y="19812"/>
                </a:lnTo>
                <a:lnTo>
                  <a:pt x="512063" y="10668"/>
                </a:lnTo>
                <a:lnTo>
                  <a:pt x="534923" y="1524"/>
                </a:lnTo>
                <a:lnTo>
                  <a:pt x="533399" y="0"/>
                </a:lnTo>
                <a:lnTo>
                  <a:pt x="510539" y="9144"/>
                </a:lnTo>
                <a:lnTo>
                  <a:pt x="484631" y="18288"/>
                </a:lnTo>
                <a:lnTo>
                  <a:pt x="477011" y="21336"/>
                </a:lnTo>
                <a:lnTo>
                  <a:pt x="469391" y="24384"/>
                </a:lnTo>
                <a:lnTo>
                  <a:pt x="457199" y="28956"/>
                </a:lnTo>
                <a:lnTo>
                  <a:pt x="441959" y="32004"/>
                </a:lnTo>
                <a:lnTo>
                  <a:pt x="435863" y="35052"/>
                </a:lnTo>
                <a:lnTo>
                  <a:pt x="431291" y="35052"/>
                </a:lnTo>
                <a:lnTo>
                  <a:pt x="428243" y="36576"/>
                </a:lnTo>
                <a:lnTo>
                  <a:pt x="400811" y="45719"/>
                </a:lnTo>
                <a:lnTo>
                  <a:pt x="385571" y="48767"/>
                </a:lnTo>
                <a:lnTo>
                  <a:pt x="380999" y="48767"/>
                </a:lnTo>
                <a:lnTo>
                  <a:pt x="377951" y="50291"/>
                </a:lnTo>
                <a:lnTo>
                  <a:pt x="370331" y="51815"/>
                </a:lnTo>
                <a:lnTo>
                  <a:pt x="339851" y="59435"/>
                </a:lnTo>
                <a:lnTo>
                  <a:pt x="309372" y="65531"/>
                </a:lnTo>
                <a:lnTo>
                  <a:pt x="294132" y="68579"/>
                </a:lnTo>
                <a:lnTo>
                  <a:pt x="277368" y="71627"/>
                </a:lnTo>
                <a:lnTo>
                  <a:pt x="245363" y="76199"/>
                </a:lnTo>
                <a:lnTo>
                  <a:pt x="228600" y="77723"/>
                </a:lnTo>
                <a:lnTo>
                  <a:pt x="220979" y="79247"/>
                </a:lnTo>
                <a:lnTo>
                  <a:pt x="211836" y="80771"/>
                </a:lnTo>
                <a:lnTo>
                  <a:pt x="204215" y="80771"/>
                </a:lnTo>
                <a:lnTo>
                  <a:pt x="195072" y="82295"/>
                </a:lnTo>
                <a:lnTo>
                  <a:pt x="178308" y="83819"/>
                </a:lnTo>
                <a:lnTo>
                  <a:pt x="144779" y="86867"/>
                </a:lnTo>
                <a:lnTo>
                  <a:pt x="126491" y="88391"/>
                </a:lnTo>
                <a:lnTo>
                  <a:pt x="109727" y="89915"/>
                </a:lnTo>
                <a:lnTo>
                  <a:pt x="73151" y="91439"/>
                </a:lnTo>
                <a:lnTo>
                  <a:pt x="50291" y="91439"/>
                </a:lnTo>
                <a:lnTo>
                  <a:pt x="45720" y="92963"/>
                </a:lnTo>
                <a:lnTo>
                  <a:pt x="0" y="92963"/>
                </a:lnTo>
                <a:lnTo>
                  <a:pt x="1524" y="94487"/>
                </a:lnTo>
                <a:close/>
              </a:path>
            </a:pathLst>
          </a:custGeom>
          <a:solidFill>
            <a:srgbClr val="000000"/>
          </a:solidFill>
        </p:spPr>
        <p:txBody>
          <a:bodyPr wrap="square" lIns="0" tIns="0" rIns="0" bIns="0" rtlCol="0">
            <a:noAutofit/>
          </a:bodyPr>
          <a:lstStyle/>
          <a:p>
            <a:endParaRPr sz="1631"/>
          </a:p>
        </p:txBody>
      </p:sp>
      <p:sp>
        <p:nvSpPr>
          <p:cNvPr id="336" name="object 336"/>
          <p:cNvSpPr/>
          <p:nvPr/>
        </p:nvSpPr>
        <p:spPr>
          <a:xfrm>
            <a:off x="4749253" y="2112632"/>
            <a:ext cx="172601" cy="171219"/>
          </a:xfrm>
          <a:custGeom>
            <a:avLst/>
            <a:gdLst/>
            <a:ahLst/>
            <a:cxnLst/>
            <a:rect l="l" t="t" r="r" b="b"/>
            <a:pathLst>
              <a:path w="190500" h="188975">
                <a:moveTo>
                  <a:pt x="1524" y="188975"/>
                </a:moveTo>
                <a:lnTo>
                  <a:pt x="4572" y="187451"/>
                </a:lnTo>
                <a:lnTo>
                  <a:pt x="27432" y="176784"/>
                </a:lnTo>
                <a:lnTo>
                  <a:pt x="36575" y="170687"/>
                </a:lnTo>
                <a:lnTo>
                  <a:pt x="47244" y="166116"/>
                </a:lnTo>
                <a:lnTo>
                  <a:pt x="56387" y="160020"/>
                </a:lnTo>
                <a:lnTo>
                  <a:pt x="47244" y="164592"/>
                </a:lnTo>
                <a:lnTo>
                  <a:pt x="36575" y="169163"/>
                </a:lnTo>
                <a:lnTo>
                  <a:pt x="25908" y="175260"/>
                </a:lnTo>
                <a:lnTo>
                  <a:pt x="4572" y="185928"/>
                </a:lnTo>
                <a:lnTo>
                  <a:pt x="0" y="187451"/>
                </a:lnTo>
                <a:lnTo>
                  <a:pt x="1524" y="188975"/>
                </a:lnTo>
                <a:close/>
              </a:path>
              <a:path w="190500" h="188975">
                <a:moveTo>
                  <a:pt x="62484" y="158496"/>
                </a:moveTo>
                <a:lnTo>
                  <a:pt x="67056" y="155448"/>
                </a:lnTo>
                <a:lnTo>
                  <a:pt x="85344" y="144780"/>
                </a:lnTo>
                <a:lnTo>
                  <a:pt x="92963" y="138684"/>
                </a:lnTo>
                <a:lnTo>
                  <a:pt x="83820" y="143256"/>
                </a:lnTo>
                <a:lnTo>
                  <a:pt x="67056" y="153924"/>
                </a:lnTo>
                <a:lnTo>
                  <a:pt x="60960" y="156972"/>
                </a:lnTo>
                <a:lnTo>
                  <a:pt x="56387" y="160020"/>
                </a:lnTo>
                <a:lnTo>
                  <a:pt x="62484" y="158496"/>
                </a:lnTo>
                <a:close/>
              </a:path>
              <a:path w="190500" h="188975">
                <a:moveTo>
                  <a:pt x="100584" y="132587"/>
                </a:moveTo>
                <a:lnTo>
                  <a:pt x="92963" y="138684"/>
                </a:lnTo>
                <a:lnTo>
                  <a:pt x="102108" y="134112"/>
                </a:lnTo>
                <a:lnTo>
                  <a:pt x="117348" y="123444"/>
                </a:lnTo>
                <a:lnTo>
                  <a:pt x="131063" y="111251"/>
                </a:lnTo>
                <a:lnTo>
                  <a:pt x="137160" y="106680"/>
                </a:lnTo>
                <a:lnTo>
                  <a:pt x="143256" y="100584"/>
                </a:lnTo>
                <a:lnTo>
                  <a:pt x="153924" y="88392"/>
                </a:lnTo>
                <a:lnTo>
                  <a:pt x="163067" y="76200"/>
                </a:lnTo>
                <a:lnTo>
                  <a:pt x="167639" y="70104"/>
                </a:lnTo>
                <a:lnTo>
                  <a:pt x="170687" y="64008"/>
                </a:lnTo>
                <a:lnTo>
                  <a:pt x="166115" y="68580"/>
                </a:lnTo>
                <a:lnTo>
                  <a:pt x="161544" y="76200"/>
                </a:lnTo>
                <a:lnTo>
                  <a:pt x="152400" y="86868"/>
                </a:lnTo>
                <a:lnTo>
                  <a:pt x="141732" y="99060"/>
                </a:lnTo>
                <a:lnTo>
                  <a:pt x="135636" y="105156"/>
                </a:lnTo>
                <a:lnTo>
                  <a:pt x="129539" y="109728"/>
                </a:lnTo>
                <a:lnTo>
                  <a:pt x="115824" y="121920"/>
                </a:lnTo>
                <a:lnTo>
                  <a:pt x="100584" y="132587"/>
                </a:lnTo>
                <a:close/>
              </a:path>
              <a:path w="190500" h="188975">
                <a:moveTo>
                  <a:pt x="190500" y="1524"/>
                </a:moveTo>
                <a:lnTo>
                  <a:pt x="188975" y="0"/>
                </a:lnTo>
                <a:lnTo>
                  <a:pt x="187451" y="13716"/>
                </a:lnTo>
                <a:lnTo>
                  <a:pt x="185927" y="25908"/>
                </a:lnTo>
                <a:lnTo>
                  <a:pt x="184403" y="28956"/>
                </a:lnTo>
                <a:lnTo>
                  <a:pt x="182879" y="32004"/>
                </a:lnTo>
                <a:lnTo>
                  <a:pt x="181356" y="38100"/>
                </a:lnTo>
                <a:lnTo>
                  <a:pt x="178308" y="45720"/>
                </a:lnTo>
                <a:lnTo>
                  <a:pt x="176784" y="51816"/>
                </a:lnTo>
                <a:lnTo>
                  <a:pt x="173736" y="57912"/>
                </a:lnTo>
                <a:lnTo>
                  <a:pt x="170687" y="64008"/>
                </a:lnTo>
                <a:lnTo>
                  <a:pt x="175260" y="57912"/>
                </a:lnTo>
                <a:lnTo>
                  <a:pt x="178308" y="51816"/>
                </a:lnTo>
                <a:lnTo>
                  <a:pt x="179832" y="45720"/>
                </a:lnTo>
                <a:lnTo>
                  <a:pt x="182879" y="39624"/>
                </a:lnTo>
                <a:lnTo>
                  <a:pt x="184403" y="33528"/>
                </a:lnTo>
                <a:lnTo>
                  <a:pt x="185927" y="28956"/>
                </a:lnTo>
                <a:lnTo>
                  <a:pt x="187451" y="25908"/>
                </a:lnTo>
                <a:lnTo>
                  <a:pt x="188975" y="13716"/>
                </a:lnTo>
                <a:lnTo>
                  <a:pt x="190500" y="1524"/>
                </a:lnTo>
                <a:close/>
              </a:path>
            </a:pathLst>
          </a:custGeom>
          <a:solidFill>
            <a:srgbClr val="000000"/>
          </a:solidFill>
        </p:spPr>
        <p:txBody>
          <a:bodyPr wrap="square" lIns="0" tIns="0" rIns="0" bIns="0" rtlCol="0">
            <a:noAutofit/>
          </a:bodyPr>
          <a:lstStyle/>
          <a:p>
            <a:endParaRPr sz="1631"/>
          </a:p>
        </p:txBody>
      </p:sp>
      <p:sp>
        <p:nvSpPr>
          <p:cNvPr id="337" name="object 337"/>
          <p:cNvSpPr/>
          <p:nvPr/>
        </p:nvSpPr>
        <p:spPr>
          <a:xfrm>
            <a:off x="4623601" y="2238285"/>
            <a:ext cx="60755" cy="20712"/>
          </a:xfrm>
          <a:custGeom>
            <a:avLst/>
            <a:gdLst/>
            <a:ahLst/>
            <a:cxnLst/>
            <a:rect l="l" t="t" r="r" b="b"/>
            <a:pathLst>
              <a:path w="67056" h="22860">
                <a:moveTo>
                  <a:pt x="0" y="0"/>
                </a:moveTo>
                <a:lnTo>
                  <a:pt x="0" y="1524"/>
                </a:lnTo>
                <a:lnTo>
                  <a:pt x="65532" y="22860"/>
                </a:lnTo>
                <a:lnTo>
                  <a:pt x="67056" y="21336"/>
                </a:lnTo>
                <a:lnTo>
                  <a:pt x="0" y="0"/>
                </a:lnTo>
                <a:close/>
              </a:path>
            </a:pathLst>
          </a:custGeom>
          <a:solidFill>
            <a:srgbClr val="000000"/>
          </a:solidFill>
        </p:spPr>
        <p:txBody>
          <a:bodyPr wrap="square" lIns="0" tIns="0" rIns="0" bIns="0" rtlCol="0">
            <a:noAutofit/>
          </a:bodyPr>
          <a:lstStyle/>
          <a:p>
            <a:endParaRPr sz="1631"/>
          </a:p>
        </p:txBody>
      </p:sp>
      <p:sp>
        <p:nvSpPr>
          <p:cNvPr id="338" name="object 338"/>
          <p:cNvSpPr/>
          <p:nvPr/>
        </p:nvSpPr>
        <p:spPr>
          <a:xfrm>
            <a:off x="4623600" y="2112631"/>
            <a:ext cx="133938" cy="127034"/>
          </a:xfrm>
          <a:custGeom>
            <a:avLst/>
            <a:gdLst/>
            <a:ahLst/>
            <a:cxnLst/>
            <a:rect l="l" t="t" r="r" b="b"/>
            <a:pathLst>
              <a:path w="147828" h="140208">
                <a:moveTo>
                  <a:pt x="114300" y="65532"/>
                </a:moveTo>
                <a:lnTo>
                  <a:pt x="106680" y="74675"/>
                </a:lnTo>
                <a:lnTo>
                  <a:pt x="115824" y="65532"/>
                </a:lnTo>
                <a:lnTo>
                  <a:pt x="118872" y="60960"/>
                </a:lnTo>
                <a:lnTo>
                  <a:pt x="114300" y="65532"/>
                </a:lnTo>
                <a:close/>
              </a:path>
              <a:path w="147828" h="140208">
                <a:moveTo>
                  <a:pt x="144780" y="15240"/>
                </a:moveTo>
                <a:lnTo>
                  <a:pt x="144780" y="12192"/>
                </a:lnTo>
                <a:lnTo>
                  <a:pt x="146304" y="10668"/>
                </a:lnTo>
                <a:lnTo>
                  <a:pt x="147828" y="1524"/>
                </a:lnTo>
                <a:lnTo>
                  <a:pt x="146304" y="0"/>
                </a:lnTo>
                <a:lnTo>
                  <a:pt x="144780" y="10668"/>
                </a:lnTo>
                <a:lnTo>
                  <a:pt x="143256" y="12192"/>
                </a:lnTo>
                <a:lnTo>
                  <a:pt x="143256" y="15240"/>
                </a:lnTo>
                <a:lnTo>
                  <a:pt x="141732" y="19812"/>
                </a:lnTo>
                <a:lnTo>
                  <a:pt x="138684" y="28956"/>
                </a:lnTo>
                <a:lnTo>
                  <a:pt x="134112" y="38100"/>
                </a:lnTo>
                <a:lnTo>
                  <a:pt x="128016" y="47244"/>
                </a:lnTo>
                <a:lnTo>
                  <a:pt x="124968" y="51816"/>
                </a:lnTo>
                <a:lnTo>
                  <a:pt x="121920" y="56387"/>
                </a:lnTo>
                <a:lnTo>
                  <a:pt x="118872" y="60960"/>
                </a:lnTo>
                <a:lnTo>
                  <a:pt x="123444" y="57912"/>
                </a:lnTo>
                <a:lnTo>
                  <a:pt x="123444" y="56387"/>
                </a:lnTo>
                <a:lnTo>
                  <a:pt x="126492" y="51816"/>
                </a:lnTo>
                <a:lnTo>
                  <a:pt x="129540" y="47244"/>
                </a:lnTo>
                <a:lnTo>
                  <a:pt x="135636" y="39624"/>
                </a:lnTo>
                <a:lnTo>
                  <a:pt x="140208" y="28956"/>
                </a:lnTo>
                <a:lnTo>
                  <a:pt x="143256" y="19812"/>
                </a:lnTo>
                <a:lnTo>
                  <a:pt x="144780" y="15240"/>
                </a:lnTo>
                <a:close/>
              </a:path>
              <a:path w="147828" h="140208">
                <a:moveTo>
                  <a:pt x="16763" y="131063"/>
                </a:moveTo>
                <a:lnTo>
                  <a:pt x="24384" y="128016"/>
                </a:lnTo>
                <a:lnTo>
                  <a:pt x="33528" y="123444"/>
                </a:lnTo>
                <a:lnTo>
                  <a:pt x="47244" y="115824"/>
                </a:lnTo>
                <a:lnTo>
                  <a:pt x="54863" y="112775"/>
                </a:lnTo>
                <a:lnTo>
                  <a:pt x="62484" y="108204"/>
                </a:lnTo>
                <a:lnTo>
                  <a:pt x="74675" y="100584"/>
                </a:lnTo>
                <a:lnTo>
                  <a:pt x="74675" y="99060"/>
                </a:lnTo>
                <a:lnTo>
                  <a:pt x="77724" y="97536"/>
                </a:lnTo>
                <a:lnTo>
                  <a:pt x="80772" y="96012"/>
                </a:lnTo>
                <a:lnTo>
                  <a:pt x="86868" y="91440"/>
                </a:lnTo>
                <a:lnTo>
                  <a:pt x="97536" y="83820"/>
                </a:lnTo>
                <a:lnTo>
                  <a:pt x="102108" y="79248"/>
                </a:lnTo>
                <a:lnTo>
                  <a:pt x="106680" y="74675"/>
                </a:lnTo>
                <a:lnTo>
                  <a:pt x="106680" y="73151"/>
                </a:lnTo>
                <a:lnTo>
                  <a:pt x="100584" y="77724"/>
                </a:lnTo>
                <a:lnTo>
                  <a:pt x="96012" y="82296"/>
                </a:lnTo>
                <a:lnTo>
                  <a:pt x="85344" y="89916"/>
                </a:lnTo>
                <a:lnTo>
                  <a:pt x="79248" y="94487"/>
                </a:lnTo>
                <a:lnTo>
                  <a:pt x="76200" y="96012"/>
                </a:lnTo>
                <a:lnTo>
                  <a:pt x="73151" y="99060"/>
                </a:lnTo>
                <a:lnTo>
                  <a:pt x="60960" y="106680"/>
                </a:lnTo>
                <a:lnTo>
                  <a:pt x="53340" y="111251"/>
                </a:lnTo>
                <a:lnTo>
                  <a:pt x="47244" y="114300"/>
                </a:lnTo>
                <a:lnTo>
                  <a:pt x="32004" y="121920"/>
                </a:lnTo>
                <a:lnTo>
                  <a:pt x="24384" y="126492"/>
                </a:lnTo>
                <a:lnTo>
                  <a:pt x="16763" y="129540"/>
                </a:lnTo>
                <a:lnTo>
                  <a:pt x="0" y="138684"/>
                </a:lnTo>
                <a:lnTo>
                  <a:pt x="0" y="140208"/>
                </a:lnTo>
                <a:lnTo>
                  <a:pt x="16763" y="131063"/>
                </a:lnTo>
                <a:close/>
              </a:path>
            </a:pathLst>
          </a:custGeom>
          <a:solidFill>
            <a:srgbClr val="000000"/>
          </a:solidFill>
        </p:spPr>
        <p:txBody>
          <a:bodyPr wrap="square" lIns="0" tIns="0" rIns="0" bIns="0" rtlCol="0">
            <a:noAutofit/>
          </a:bodyPr>
          <a:lstStyle/>
          <a:p>
            <a:endParaRPr sz="1631"/>
          </a:p>
        </p:txBody>
      </p:sp>
      <p:sp>
        <p:nvSpPr>
          <p:cNvPr id="339" name="object 339"/>
          <p:cNvSpPr/>
          <p:nvPr/>
        </p:nvSpPr>
        <p:spPr>
          <a:xfrm>
            <a:off x="4587700" y="2113322"/>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340" name="object 340"/>
          <p:cNvSpPr/>
          <p:nvPr/>
        </p:nvSpPr>
        <p:spPr>
          <a:xfrm>
            <a:off x="3695700" y="2113322"/>
            <a:ext cx="77324" cy="0"/>
          </a:xfrm>
          <a:custGeom>
            <a:avLst/>
            <a:gdLst/>
            <a:ahLst/>
            <a:cxnLst/>
            <a:rect l="l" t="t" r="r" b="b"/>
            <a:pathLst>
              <a:path w="85343">
                <a:moveTo>
                  <a:pt x="0" y="0"/>
                </a:moveTo>
                <a:lnTo>
                  <a:pt x="85343" y="0"/>
                </a:lnTo>
              </a:path>
            </a:pathLst>
          </a:custGeom>
          <a:ln w="2794">
            <a:solidFill>
              <a:srgbClr val="000000"/>
            </a:solidFill>
          </a:ln>
        </p:spPr>
        <p:txBody>
          <a:bodyPr wrap="square" lIns="0" tIns="0" rIns="0" bIns="0" rtlCol="0">
            <a:noAutofit/>
          </a:bodyPr>
          <a:lstStyle/>
          <a:p>
            <a:endParaRPr sz="1631"/>
          </a:p>
        </p:txBody>
      </p:sp>
      <p:sp>
        <p:nvSpPr>
          <p:cNvPr id="341" name="object 341"/>
          <p:cNvSpPr/>
          <p:nvPr/>
        </p:nvSpPr>
        <p:spPr>
          <a:xfrm>
            <a:off x="4265972" y="2261183"/>
            <a:ext cx="1381" cy="35671"/>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sz="1631"/>
          </a:p>
        </p:txBody>
      </p:sp>
      <p:sp>
        <p:nvSpPr>
          <p:cNvPr id="342" name="object 342"/>
          <p:cNvSpPr/>
          <p:nvPr/>
        </p:nvSpPr>
        <p:spPr>
          <a:xfrm>
            <a:off x="4265972" y="2330223"/>
            <a:ext cx="1381" cy="37052"/>
          </a:xfrm>
          <a:custGeom>
            <a:avLst/>
            <a:gdLst/>
            <a:ahLst/>
            <a:cxnLst/>
            <a:rect l="l" t="t" r="r" b="b"/>
            <a:pathLst>
              <a:path w="1524" h="40894">
                <a:moveTo>
                  <a:pt x="0" y="40894"/>
                </a:moveTo>
                <a:lnTo>
                  <a:pt x="1524" y="40894"/>
                </a:lnTo>
                <a:lnTo>
                  <a:pt x="1524" y="0"/>
                </a:lnTo>
                <a:lnTo>
                  <a:pt x="0" y="0"/>
                </a:lnTo>
                <a:lnTo>
                  <a:pt x="0" y="40894"/>
                </a:lnTo>
                <a:close/>
              </a:path>
            </a:pathLst>
          </a:custGeom>
          <a:solidFill>
            <a:srgbClr val="000000"/>
          </a:solidFill>
        </p:spPr>
        <p:txBody>
          <a:bodyPr wrap="square" lIns="0" tIns="0" rIns="0" bIns="0" rtlCol="0">
            <a:noAutofit/>
          </a:bodyPr>
          <a:lstStyle/>
          <a:p>
            <a:endParaRPr sz="1631"/>
          </a:p>
        </p:txBody>
      </p:sp>
      <p:sp>
        <p:nvSpPr>
          <p:cNvPr id="343" name="object 343"/>
          <p:cNvSpPr/>
          <p:nvPr/>
        </p:nvSpPr>
        <p:spPr>
          <a:xfrm>
            <a:off x="4265972" y="2297084"/>
            <a:ext cx="1381" cy="32909"/>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sz="1631"/>
          </a:p>
        </p:txBody>
      </p:sp>
      <p:sp>
        <p:nvSpPr>
          <p:cNvPr id="344" name="object 344"/>
          <p:cNvSpPr/>
          <p:nvPr/>
        </p:nvSpPr>
        <p:spPr>
          <a:xfrm>
            <a:off x="4265972" y="2226663"/>
            <a:ext cx="1381" cy="34290"/>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sz="1631"/>
          </a:p>
        </p:txBody>
      </p:sp>
      <p:sp>
        <p:nvSpPr>
          <p:cNvPr id="345" name="object 345"/>
          <p:cNvSpPr/>
          <p:nvPr/>
        </p:nvSpPr>
        <p:spPr>
          <a:xfrm>
            <a:off x="4265972" y="2191337"/>
            <a:ext cx="226452" cy="35901"/>
          </a:xfrm>
          <a:custGeom>
            <a:avLst/>
            <a:gdLst/>
            <a:ahLst/>
            <a:cxnLst/>
            <a:rect l="l" t="t" r="r" b="b"/>
            <a:pathLst>
              <a:path w="249936" h="39624">
                <a:moveTo>
                  <a:pt x="1524" y="39624"/>
                </a:moveTo>
                <a:lnTo>
                  <a:pt x="36575" y="39624"/>
                </a:lnTo>
                <a:lnTo>
                  <a:pt x="53339" y="38100"/>
                </a:lnTo>
                <a:lnTo>
                  <a:pt x="70103" y="36575"/>
                </a:lnTo>
                <a:lnTo>
                  <a:pt x="86868" y="35051"/>
                </a:lnTo>
                <a:lnTo>
                  <a:pt x="103632" y="33527"/>
                </a:lnTo>
                <a:lnTo>
                  <a:pt x="118872" y="32003"/>
                </a:lnTo>
                <a:lnTo>
                  <a:pt x="128015" y="30479"/>
                </a:lnTo>
                <a:lnTo>
                  <a:pt x="135636" y="30479"/>
                </a:lnTo>
                <a:lnTo>
                  <a:pt x="150875" y="27431"/>
                </a:lnTo>
                <a:lnTo>
                  <a:pt x="166115" y="24383"/>
                </a:lnTo>
                <a:lnTo>
                  <a:pt x="172212" y="22860"/>
                </a:lnTo>
                <a:lnTo>
                  <a:pt x="179832" y="21336"/>
                </a:lnTo>
                <a:lnTo>
                  <a:pt x="187451" y="19812"/>
                </a:lnTo>
                <a:lnTo>
                  <a:pt x="195072" y="18287"/>
                </a:lnTo>
                <a:lnTo>
                  <a:pt x="208787" y="13715"/>
                </a:lnTo>
                <a:lnTo>
                  <a:pt x="224027" y="10667"/>
                </a:lnTo>
                <a:lnTo>
                  <a:pt x="236220" y="6095"/>
                </a:lnTo>
                <a:lnTo>
                  <a:pt x="249936" y="1524"/>
                </a:lnTo>
                <a:lnTo>
                  <a:pt x="249936" y="0"/>
                </a:lnTo>
                <a:lnTo>
                  <a:pt x="236220" y="4572"/>
                </a:lnTo>
                <a:lnTo>
                  <a:pt x="222503" y="9143"/>
                </a:lnTo>
                <a:lnTo>
                  <a:pt x="208787" y="12191"/>
                </a:lnTo>
                <a:lnTo>
                  <a:pt x="195072" y="16763"/>
                </a:lnTo>
                <a:lnTo>
                  <a:pt x="187451" y="18287"/>
                </a:lnTo>
                <a:lnTo>
                  <a:pt x="179832" y="19812"/>
                </a:lnTo>
                <a:lnTo>
                  <a:pt x="172212" y="21336"/>
                </a:lnTo>
                <a:lnTo>
                  <a:pt x="166115" y="22860"/>
                </a:lnTo>
                <a:lnTo>
                  <a:pt x="150875" y="25907"/>
                </a:lnTo>
                <a:lnTo>
                  <a:pt x="135636" y="28955"/>
                </a:lnTo>
                <a:lnTo>
                  <a:pt x="126491" y="28955"/>
                </a:lnTo>
                <a:lnTo>
                  <a:pt x="118872" y="30479"/>
                </a:lnTo>
                <a:lnTo>
                  <a:pt x="103632" y="32003"/>
                </a:lnTo>
                <a:lnTo>
                  <a:pt x="86868" y="33527"/>
                </a:lnTo>
                <a:lnTo>
                  <a:pt x="70103" y="35051"/>
                </a:lnTo>
                <a:lnTo>
                  <a:pt x="53339" y="36575"/>
                </a:lnTo>
                <a:lnTo>
                  <a:pt x="36575" y="38100"/>
                </a:lnTo>
                <a:lnTo>
                  <a:pt x="0" y="38100"/>
                </a:lnTo>
                <a:lnTo>
                  <a:pt x="1524" y="39624"/>
                </a:lnTo>
                <a:close/>
              </a:path>
            </a:pathLst>
          </a:custGeom>
          <a:solidFill>
            <a:srgbClr val="000000"/>
          </a:solidFill>
        </p:spPr>
        <p:txBody>
          <a:bodyPr wrap="square" lIns="0" tIns="0" rIns="0" bIns="0" rtlCol="0">
            <a:noAutofit/>
          </a:bodyPr>
          <a:lstStyle/>
          <a:p>
            <a:endParaRPr sz="1631"/>
          </a:p>
        </p:txBody>
      </p:sp>
      <p:sp>
        <p:nvSpPr>
          <p:cNvPr id="346" name="object 346"/>
          <p:cNvSpPr/>
          <p:nvPr/>
        </p:nvSpPr>
        <p:spPr>
          <a:xfrm>
            <a:off x="4492424" y="2191338"/>
            <a:ext cx="63516" cy="23473"/>
          </a:xfrm>
          <a:custGeom>
            <a:avLst/>
            <a:gdLst/>
            <a:ahLst/>
            <a:cxnLst/>
            <a:rect l="l" t="t" r="r" b="b"/>
            <a:pathLst>
              <a:path w="70103" h="25907">
                <a:moveTo>
                  <a:pt x="70103" y="25907"/>
                </a:moveTo>
                <a:lnTo>
                  <a:pt x="70103" y="24383"/>
                </a:lnTo>
                <a:lnTo>
                  <a:pt x="0" y="0"/>
                </a:lnTo>
                <a:lnTo>
                  <a:pt x="0" y="1524"/>
                </a:lnTo>
                <a:lnTo>
                  <a:pt x="70103" y="25907"/>
                </a:lnTo>
                <a:close/>
              </a:path>
            </a:pathLst>
          </a:custGeom>
          <a:solidFill>
            <a:srgbClr val="000000"/>
          </a:solidFill>
        </p:spPr>
        <p:txBody>
          <a:bodyPr wrap="square" lIns="0" tIns="0" rIns="0" bIns="0" rtlCol="0">
            <a:noAutofit/>
          </a:bodyPr>
          <a:lstStyle/>
          <a:p>
            <a:endParaRPr sz="1631"/>
          </a:p>
        </p:txBody>
      </p:sp>
      <p:sp>
        <p:nvSpPr>
          <p:cNvPr id="347" name="object 347"/>
          <p:cNvSpPr/>
          <p:nvPr/>
        </p:nvSpPr>
        <p:spPr>
          <a:xfrm>
            <a:off x="4757538" y="2113322"/>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348" name="object 348"/>
          <p:cNvSpPr/>
          <p:nvPr/>
        </p:nvSpPr>
        <p:spPr>
          <a:xfrm>
            <a:off x="3800641" y="2290756"/>
            <a:ext cx="466711" cy="77324"/>
          </a:xfrm>
          <a:custGeom>
            <a:avLst/>
            <a:gdLst/>
            <a:ahLst/>
            <a:cxnLst/>
            <a:rect l="l" t="t" r="r" b="b"/>
            <a:pathLst>
              <a:path w="515111" h="85343">
                <a:moveTo>
                  <a:pt x="515111" y="83819"/>
                </a:moveTo>
                <a:lnTo>
                  <a:pt x="473963" y="83819"/>
                </a:lnTo>
                <a:lnTo>
                  <a:pt x="435863" y="82295"/>
                </a:lnTo>
                <a:lnTo>
                  <a:pt x="400811" y="80771"/>
                </a:lnTo>
                <a:lnTo>
                  <a:pt x="365759" y="77723"/>
                </a:lnTo>
                <a:lnTo>
                  <a:pt x="330707" y="74675"/>
                </a:lnTo>
                <a:lnTo>
                  <a:pt x="295656" y="71627"/>
                </a:lnTo>
                <a:lnTo>
                  <a:pt x="263652" y="67055"/>
                </a:lnTo>
                <a:lnTo>
                  <a:pt x="231648" y="62483"/>
                </a:lnTo>
                <a:lnTo>
                  <a:pt x="198119" y="56387"/>
                </a:lnTo>
                <a:lnTo>
                  <a:pt x="167640" y="50291"/>
                </a:lnTo>
                <a:lnTo>
                  <a:pt x="138684" y="44195"/>
                </a:lnTo>
                <a:lnTo>
                  <a:pt x="109728" y="36575"/>
                </a:lnTo>
                <a:lnTo>
                  <a:pt x="80772" y="27432"/>
                </a:lnTo>
                <a:lnTo>
                  <a:pt x="53340" y="19812"/>
                </a:lnTo>
                <a:lnTo>
                  <a:pt x="25907" y="10667"/>
                </a:lnTo>
                <a:lnTo>
                  <a:pt x="0" y="0"/>
                </a:lnTo>
                <a:lnTo>
                  <a:pt x="0" y="1524"/>
                </a:lnTo>
                <a:lnTo>
                  <a:pt x="25907" y="12191"/>
                </a:lnTo>
                <a:lnTo>
                  <a:pt x="53340" y="21336"/>
                </a:lnTo>
                <a:lnTo>
                  <a:pt x="80772" y="28955"/>
                </a:lnTo>
                <a:lnTo>
                  <a:pt x="109728" y="38099"/>
                </a:lnTo>
                <a:lnTo>
                  <a:pt x="138684" y="45719"/>
                </a:lnTo>
                <a:lnTo>
                  <a:pt x="167640" y="51815"/>
                </a:lnTo>
                <a:lnTo>
                  <a:pt x="198119" y="57911"/>
                </a:lnTo>
                <a:lnTo>
                  <a:pt x="230124" y="64007"/>
                </a:lnTo>
                <a:lnTo>
                  <a:pt x="262128" y="68579"/>
                </a:lnTo>
                <a:lnTo>
                  <a:pt x="295656" y="73151"/>
                </a:lnTo>
                <a:lnTo>
                  <a:pt x="330707" y="76199"/>
                </a:lnTo>
                <a:lnTo>
                  <a:pt x="364235" y="79247"/>
                </a:lnTo>
                <a:lnTo>
                  <a:pt x="400811" y="82295"/>
                </a:lnTo>
                <a:lnTo>
                  <a:pt x="435863" y="83819"/>
                </a:lnTo>
                <a:lnTo>
                  <a:pt x="473963" y="85343"/>
                </a:lnTo>
                <a:lnTo>
                  <a:pt x="512063" y="85343"/>
                </a:lnTo>
                <a:lnTo>
                  <a:pt x="515111" y="83819"/>
                </a:lnTo>
                <a:close/>
              </a:path>
            </a:pathLst>
          </a:custGeom>
          <a:solidFill>
            <a:srgbClr val="000000"/>
          </a:solidFill>
        </p:spPr>
        <p:txBody>
          <a:bodyPr wrap="square" lIns="0" tIns="0" rIns="0" bIns="0" rtlCol="0">
            <a:noAutofit/>
          </a:bodyPr>
          <a:lstStyle/>
          <a:p>
            <a:endParaRPr sz="1631"/>
          </a:p>
        </p:txBody>
      </p:sp>
      <p:sp>
        <p:nvSpPr>
          <p:cNvPr id="349" name="object 349"/>
          <p:cNvSpPr/>
          <p:nvPr/>
        </p:nvSpPr>
        <p:spPr>
          <a:xfrm>
            <a:off x="3694318" y="1962124"/>
            <a:ext cx="146365" cy="151888"/>
          </a:xfrm>
          <a:custGeom>
            <a:avLst/>
            <a:gdLst/>
            <a:ahLst/>
            <a:cxnLst/>
            <a:rect l="l" t="t" r="r" b="b"/>
            <a:pathLst>
              <a:path w="161544" h="167639">
                <a:moveTo>
                  <a:pt x="24383" y="97536"/>
                </a:moveTo>
                <a:lnTo>
                  <a:pt x="30479" y="88391"/>
                </a:lnTo>
                <a:lnTo>
                  <a:pt x="38100" y="79248"/>
                </a:lnTo>
                <a:lnTo>
                  <a:pt x="47243" y="70103"/>
                </a:lnTo>
                <a:lnTo>
                  <a:pt x="56387" y="62484"/>
                </a:lnTo>
                <a:lnTo>
                  <a:pt x="65531" y="54863"/>
                </a:lnTo>
                <a:lnTo>
                  <a:pt x="77723" y="45720"/>
                </a:lnTo>
                <a:lnTo>
                  <a:pt x="88391" y="38100"/>
                </a:lnTo>
                <a:lnTo>
                  <a:pt x="102107" y="30479"/>
                </a:lnTo>
                <a:lnTo>
                  <a:pt x="115823" y="22860"/>
                </a:lnTo>
                <a:lnTo>
                  <a:pt x="129539" y="15239"/>
                </a:lnTo>
                <a:lnTo>
                  <a:pt x="144779" y="7620"/>
                </a:lnTo>
                <a:lnTo>
                  <a:pt x="161544" y="1524"/>
                </a:lnTo>
                <a:lnTo>
                  <a:pt x="161544" y="0"/>
                </a:lnTo>
                <a:lnTo>
                  <a:pt x="144779" y="6096"/>
                </a:lnTo>
                <a:lnTo>
                  <a:pt x="129539" y="13715"/>
                </a:lnTo>
                <a:lnTo>
                  <a:pt x="114300" y="21336"/>
                </a:lnTo>
                <a:lnTo>
                  <a:pt x="100583" y="28956"/>
                </a:lnTo>
                <a:lnTo>
                  <a:pt x="88391" y="36575"/>
                </a:lnTo>
                <a:lnTo>
                  <a:pt x="76200" y="44196"/>
                </a:lnTo>
                <a:lnTo>
                  <a:pt x="65531" y="53339"/>
                </a:lnTo>
                <a:lnTo>
                  <a:pt x="54863" y="60960"/>
                </a:lnTo>
                <a:lnTo>
                  <a:pt x="45719" y="70103"/>
                </a:lnTo>
                <a:lnTo>
                  <a:pt x="38100" y="77724"/>
                </a:lnTo>
                <a:lnTo>
                  <a:pt x="30479" y="86867"/>
                </a:lnTo>
                <a:lnTo>
                  <a:pt x="22859" y="96012"/>
                </a:lnTo>
                <a:lnTo>
                  <a:pt x="16763" y="105156"/>
                </a:lnTo>
                <a:lnTo>
                  <a:pt x="12191" y="114300"/>
                </a:lnTo>
                <a:lnTo>
                  <a:pt x="7619" y="123444"/>
                </a:lnTo>
                <a:lnTo>
                  <a:pt x="6095" y="134112"/>
                </a:lnTo>
                <a:lnTo>
                  <a:pt x="1523" y="152400"/>
                </a:lnTo>
                <a:lnTo>
                  <a:pt x="1523" y="153924"/>
                </a:lnTo>
                <a:lnTo>
                  <a:pt x="0" y="166115"/>
                </a:lnTo>
                <a:lnTo>
                  <a:pt x="1523" y="167639"/>
                </a:lnTo>
                <a:lnTo>
                  <a:pt x="3047" y="153924"/>
                </a:lnTo>
                <a:lnTo>
                  <a:pt x="7619" y="134112"/>
                </a:lnTo>
                <a:lnTo>
                  <a:pt x="9143" y="124967"/>
                </a:lnTo>
                <a:lnTo>
                  <a:pt x="13715" y="115824"/>
                </a:lnTo>
                <a:lnTo>
                  <a:pt x="18287" y="106679"/>
                </a:lnTo>
                <a:lnTo>
                  <a:pt x="24383" y="97536"/>
                </a:lnTo>
                <a:close/>
              </a:path>
            </a:pathLst>
          </a:custGeom>
          <a:solidFill>
            <a:srgbClr val="000000"/>
          </a:solidFill>
        </p:spPr>
        <p:txBody>
          <a:bodyPr wrap="square" lIns="0" tIns="0" rIns="0" bIns="0" rtlCol="0">
            <a:noAutofit/>
          </a:bodyPr>
          <a:lstStyle/>
          <a:p>
            <a:endParaRPr sz="1631"/>
          </a:p>
        </p:txBody>
      </p:sp>
      <p:sp>
        <p:nvSpPr>
          <p:cNvPr id="350" name="object 350"/>
          <p:cNvSpPr/>
          <p:nvPr/>
        </p:nvSpPr>
        <p:spPr>
          <a:xfrm>
            <a:off x="3611470" y="1940031"/>
            <a:ext cx="172601" cy="173981"/>
          </a:xfrm>
          <a:custGeom>
            <a:avLst/>
            <a:gdLst/>
            <a:ahLst/>
            <a:cxnLst/>
            <a:rect l="l" t="t" r="r" b="b"/>
            <a:pathLst>
              <a:path w="190500" h="192024">
                <a:moveTo>
                  <a:pt x="13716" y="135636"/>
                </a:moveTo>
                <a:lnTo>
                  <a:pt x="9143" y="146304"/>
                </a:lnTo>
                <a:lnTo>
                  <a:pt x="15240" y="135636"/>
                </a:lnTo>
                <a:lnTo>
                  <a:pt x="19812" y="124968"/>
                </a:lnTo>
                <a:lnTo>
                  <a:pt x="27431" y="114300"/>
                </a:lnTo>
                <a:lnTo>
                  <a:pt x="35051" y="103632"/>
                </a:lnTo>
                <a:lnTo>
                  <a:pt x="44195" y="92963"/>
                </a:lnTo>
                <a:lnTo>
                  <a:pt x="53340" y="83820"/>
                </a:lnTo>
                <a:lnTo>
                  <a:pt x="65531" y="73151"/>
                </a:lnTo>
                <a:lnTo>
                  <a:pt x="76200" y="64008"/>
                </a:lnTo>
                <a:lnTo>
                  <a:pt x="89916" y="54863"/>
                </a:lnTo>
                <a:lnTo>
                  <a:pt x="103631" y="44196"/>
                </a:lnTo>
                <a:lnTo>
                  <a:pt x="88392" y="53340"/>
                </a:lnTo>
                <a:lnTo>
                  <a:pt x="76200" y="62484"/>
                </a:lnTo>
                <a:lnTo>
                  <a:pt x="64007" y="73151"/>
                </a:lnTo>
                <a:lnTo>
                  <a:pt x="53340" y="82296"/>
                </a:lnTo>
                <a:lnTo>
                  <a:pt x="42672" y="92963"/>
                </a:lnTo>
                <a:lnTo>
                  <a:pt x="33528" y="102108"/>
                </a:lnTo>
                <a:lnTo>
                  <a:pt x="25907" y="114300"/>
                </a:lnTo>
                <a:lnTo>
                  <a:pt x="18287" y="123444"/>
                </a:lnTo>
                <a:lnTo>
                  <a:pt x="13716" y="135636"/>
                </a:lnTo>
                <a:close/>
              </a:path>
              <a:path w="190500" h="192024">
                <a:moveTo>
                  <a:pt x="135636" y="27432"/>
                </a:moveTo>
                <a:lnTo>
                  <a:pt x="152400" y="18287"/>
                </a:lnTo>
                <a:lnTo>
                  <a:pt x="170687" y="9144"/>
                </a:lnTo>
                <a:lnTo>
                  <a:pt x="190500" y="1524"/>
                </a:lnTo>
                <a:lnTo>
                  <a:pt x="188975" y="0"/>
                </a:lnTo>
                <a:lnTo>
                  <a:pt x="170687" y="7620"/>
                </a:lnTo>
                <a:lnTo>
                  <a:pt x="152400" y="16763"/>
                </a:lnTo>
                <a:lnTo>
                  <a:pt x="134112" y="25908"/>
                </a:lnTo>
                <a:lnTo>
                  <a:pt x="118872" y="35051"/>
                </a:lnTo>
                <a:lnTo>
                  <a:pt x="103631" y="44196"/>
                </a:lnTo>
                <a:lnTo>
                  <a:pt x="118872" y="36575"/>
                </a:lnTo>
                <a:lnTo>
                  <a:pt x="135636" y="27432"/>
                </a:lnTo>
                <a:close/>
              </a:path>
              <a:path w="190500" h="192024">
                <a:moveTo>
                  <a:pt x="3048" y="178308"/>
                </a:moveTo>
                <a:lnTo>
                  <a:pt x="3048" y="176784"/>
                </a:lnTo>
                <a:lnTo>
                  <a:pt x="4572" y="167640"/>
                </a:lnTo>
                <a:lnTo>
                  <a:pt x="6095" y="158496"/>
                </a:lnTo>
                <a:lnTo>
                  <a:pt x="9143" y="146304"/>
                </a:lnTo>
                <a:lnTo>
                  <a:pt x="4572" y="158496"/>
                </a:lnTo>
                <a:lnTo>
                  <a:pt x="3048" y="167640"/>
                </a:lnTo>
                <a:lnTo>
                  <a:pt x="1524" y="176784"/>
                </a:lnTo>
                <a:lnTo>
                  <a:pt x="1524" y="178308"/>
                </a:lnTo>
                <a:lnTo>
                  <a:pt x="0" y="190500"/>
                </a:lnTo>
                <a:lnTo>
                  <a:pt x="1524" y="192024"/>
                </a:lnTo>
                <a:lnTo>
                  <a:pt x="3048" y="178308"/>
                </a:lnTo>
                <a:close/>
              </a:path>
            </a:pathLst>
          </a:custGeom>
          <a:solidFill>
            <a:srgbClr val="000000"/>
          </a:solidFill>
        </p:spPr>
        <p:txBody>
          <a:bodyPr wrap="square" lIns="0" tIns="0" rIns="0" bIns="0" rtlCol="0">
            <a:noAutofit/>
          </a:bodyPr>
          <a:lstStyle/>
          <a:p>
            <a:endParaRPr sz="1631"/>
          </a:p>
        </p:txBody>
      </p:sp>
      <p:sp>
        <p:nvSpPr>
          <p:cNvPr id="351" name="object 351"/>
          <p:cNvSpPr/>
          <p:nvPr/>
        </p:nvSpPr>
        <p:spPr>
          <a:xfrm>
            <a:off x="3840684" y="1886179"/>
            <a:ext cx="426668" cy="77325"/>
          </a:xfrm>
          <a:custGeom>
            <a:avLst/>
            <a:gdLst/>
            <a:ahLst/>
            <a:cxnLst/>
            <a:rect l="l" t="t" r="r" b="b"/>
            <a:pathLst>
              <a:path w="470915" h="85344">
                <a:moveTo>
                  <a:pt x="0" y="83820"/>
                </a:moveTo>
                <a:lnTo>
                  <a:pt x="0" y="85344"/>
                </a:lnTo>
                <a:lnTo>
                  <a:pt x="10667" y="80772"/>
                </a:lnTo>
                <a:lnTo>
                  <a:pt x="22859" y="76200"/>
                </a:lnTo>
                <a:lnTo>
                  <a:pt x="60959" y="62484"/>
                </a:lnTo>
                <a:lnTo>
                  <a:pt x="82295" y="54864"/>
                </a:lnTo>
                <a:lnTo>
                  <a:pt x="105156" y="47244"/>
                </a:lnTo>
                <a:lnTo>
                  <a:pt x="128015" y="41148"/>
                </a:lnTo>
                <a:lnTo>
                  <a:pt x="150875" y="35052"/>
                </a:lnTo>
                <a:lnTo>
                  <a:pt x="175259" y="30480"/>
                </a:lnTo>
                <a:lnTo>
                  <a:pt x="199644" y="25908"/>
                </a:lnTo>
                <a:lnTo>
                  <a:pt x="224027" y="21336"/>
                </a:lnTo>
                <a:lnTo>
                  <a:pt x="249935" y="16764"/>
                </a:lnTo>
                <a:lnTo>
                  <a:pt x="275843" y="13716"/>
                </a:lnTo>
                <a:lnTo>
                  <a:pt x="301751" y="10668"/>
                </a:lnTo>
                <a:lnTo>
                  <a:pt x="329183" y="7620"/>
                </a:lnTo>
                <a:lnTo>
                  <a:pt x="356615" y="6096"/>
                </a:lnTo>
                <a:lnTo>
                  <a:pt x="384047" y="4572"/>
                </a:lnTo>
                <a:lnTo>
                  <a:pt x="411479" y="3048"/>
                </a:lnTo>
                <a:lnTo>
                  <a:pt x="440435" y="1524"/>
                </a:lnTo>
                <a:lnTo>
                  <a:pt x="470915" y="1524"/>
                </a:lnTo>
                <a:lnTo>
                  <a:pt x="470915" y="0"/>
                </a:lnTo>
                <a:lnTo>
                  <a:pt x="440435" y="0"/>
                </a:lnTo>
                <a:lnTo>
                  <a:pt x="411479" y="1524"/>
                </a:lnTo>
                <a:lnTo>
                  <a:pt x="384047" y="3048"/>
                </a:lnTo>
                <a:lnTo>
                  <a:pt x="356615" y="4572"/>
                </a:lnTo>
                <a:lnTo>
                  <a:pt x="329183" y="6096"/>
                </a:lnTo>
                <a:lnTo>
                  <a:pt x="301751" y="9144"/>
                </a:lnTo>
                <a:lnTo>
                  <a:pt x="275843" y="12192"/>
                </a:lnTo>
                <a:lnTo>
                  <a:pt x="249935" y="15240"/>
                </a:lnTo>
                <a:lnTo>
                  <a:pt x="224027" y="19812"/>
                </a:lnTo>
                <a:lnTo>
                  <a:pt x="199644" y="24384"/>
                </a:lnTo>
                <a:lnTo>
                  <a:pt x="173735" y="28956"/>
                </a:lnTo>
                <a:lnTo>
                  <a:pt x="150875" y="33528"/>
                </a:lnTo>
                <a:lnTo>
                  <a:pt x="126491" y="39624"/>
                </a:lnTo>
                <a:lnTo>
                  <a:pt x="103631" y="45720"/>
                </a:lnTo>
                <a:lnTo>
                  <a:pt x="82295" y="53340"/>
                </a:lnTo>
                <a:lnTo>
                  <a:pt x="59435" y="60960"/>
                </a:lnTo>
                <a:lnTo>
                  <a:pt x="22859" y="74676"/>
                </a:lnTo>
                <a:lnTo>
                  <a:pt x="10667" y="79248"/>
                </a:lnTo>
                <a:lnTo>
                  <a:pt x="0" y="83820"/>
                </a:lnTo>
                <a:close/>
              </a:path>
            </a:pathLst>
          </a:custGeom>
          <a:solidFill>
            <a:srgbClr val="000000"/>
          </a:solidFill>
        </p:spPr>
        <p:txBody>
          <a:bodyPr wrap="square" lIns="0" tIns="0" rIns="0" bIns="0" rtlCol="0">
            <a:noAutofit/>
          </a:bodyPr>
          <a:lstStyle/>
          <a:p>
            <a:endParaRPr sz="1631"/>
          </a:p>
        </p:txBody>
      </p:sp>
      <p:sp>
        <p:nvSpPr>
          <p:cNvPr id="352" name="object 352"/>
          <p:cNvSpPr/>
          <p:nvPr/>
        </p:nvSpPr>
        <p:spPr>
          <a:xfrm>
            <a:off x="3782690" y="1940030"/>
            <a:ext cx="57994" cy="23474"/>
          </a:xfrm>
          <a:custGeom>
            <a:avLst/>
            <a:gdLst/>
            <a:ahLst/>
            <a:cxnLst/>
            <a:rect l="l" t="t" r="r" b="b"/>
            <a:pathLst>
              <a:path w="64008" h="25908">
                <a:moveTo>
                  <a:pt x="1524" y="0"/>
                </a:moveTo>
                <a:lnTo>
                  <a:pt x="0" y="1524"/>
                </a:lnTo>
                <a:lnTo>
                  <a:pt x="64008" y="25908"/>
                </a:lnTo>
                <a:lnTo>
                  <a:pt x="64008" y="24384"/>
                </a:lnTo>
                <a:lnTo>
                  <a:pt x="1524" y="0"/>
                </a:lnTo>
                <a:close/>
              </a:path>
            </a:pathLst>
          </a:custGeom>
          <a:solidFill>
            <a:srgbClr val="000000"/>
          </a:solidFill>
        </p:spPr>
        <p:txBody>
          <a:bodyPr wrap="square" lIns="0" tIns="0" rIns="0" bIns="0" rtlCol="0">
            <a:noAutofit/>
          </a:bodyPr>
          <a:lstStyle/>
          <a:p>
            <a:endParaRPr sz="1631"/>
          </a:p>
        </p:txBody>
      </p:sp>
      <p:sp>
        <p:nvSpPr>
          <p:cNvPr id="353" name="object 353"/>
          <p:cNvSpPr/>
          <p:nvPr/>
        </p:nvSpPr>
        <p:spPr>
          <a:xfrm>
            <a:off x="3857254" y="2000787"/>
            <a:ext cx="98036" cy="113225"/>
          </a:xfrm>
          <a:custGeom>
            <a:avLst/>
            <a:gdLst/>
            <a:ahLst/>
            <a:cxnLst/>
            <a:rect l="l" t="t" r="r" b="b"/>
            <a:pathLst>
              <a:path w="108203" h="124967">
                <a:moveTo>
                  <a:pt x="108203" y="1524"/>
                </a:moveTo>
                <a:lnTo>
                  <a:pt x="85343" y="9143"/>
                </a:lnTo>
                <a:lnTo>
                  <a:pt x="67056" y="19812"/>
                </a:lnTo>
                <a:lnTo>
                  <a:pt x="51815" y="30479"/>
                </a:lnTo>
                <a:lnTo>
                  <a:pt x="36575" y="41148"/>
                </a:lnTo>
                <a:lnTo>
                  <a:pt x="25907" y="53339"/>
                </a:lnTo>
                <a:lnTo>
                  <a:pt x="24383" y="53339"/>
                </a:lnTo>
                <a:lnTo>
                  <a:pt x="15239" y="65531"/>
                </a:lnTo>
                <a:lnTo>
                  <a:pt x="7619" y="77724"/>
                </a:lnTo>
                <a:lnTo>
                  <a:pt x="4571" y="91439"/>
                </a:lnTo>
                <a:lnTo>
                  <a:pt x="1523" y="100584"/>
                </a:lnTo>
                <a:lnTo>
                  <a:pt x="0" y="109727"/>
                </a:lnTo>
                <a:lnTo>
                  <a:pt x="0" y="117348"/>
                </a:lnTo>
                <a:lnTo>
                  <a:pt x="1523" y="124967"/>
                </a:lnTo>
                <a:lnTo>
                  <a:pt x="3047" y="123443"/>
                </a:lnTo>
                <a:lnTo>
                  <a:pt x="1523" y="117348"/>
                </a:lnTo>
                <a:lnTo>
                  <a:pt x="1523" y="109727"/>
                </a:lnTo>
                <a:lnTo>
                  <a:pt x="3047" y="100584"/>
                </a:lnTo>
                <a:lnTo>
                  <a:pt x="6095" y="91439"/>
                </a:lnTo>
                <a:lnTo>
                  <a:pt x="9143" y="77724"/>
                </a:lnTo>
                <a:lnTo>
                  <a:pt x="9143" y="79248"/>
                </a:lnTo>
                <a:lnTo>
                  <a:pt x="16763" y="65531"/>
                </a:lnTo>
                <a:lnTo>
                  <a:pt x="25907" y="54863"/>
                </a:lnTo>
                <a:lnTo>
                  <a:pt x="38100" y="42672"/>
                </a:lnTo>
                <a:lnTo>
                  <a:pt x="51815" y="32003"/>
                </a:lnTo>
                <a:lnTo>
                  <a:pt x="68579" y="21336"/>
                </a:lnTo>
                <a:lnTo>
                  <a:pt x="86868" y="10667"/>
                </a:lnTo>
                <a:lnTo>
                  <a:pt x="108203" y="1524"/>
                </a:lnTo>
                <a:close/>
              </a:path>
            </a:pathLst>
          </a:custGeom>
          <a:solidFill>
            <a:srgbClr val="000000"/>
          </a:solidFill>
        </p:spPr>
        <p:txBody>
          <a:bodyPr wrap="square" lIns="0" tIns="0" rIns="0" bIns="0" rtlCol="0">
            <a:noAutofit/>
          </a:bodyPr>
          <a:lstStyle/>
          <a:p>
            <a:endParaRPr sz="1631"/>
          </a:p>
        </p:txBody>
      </p:sp>
      <p:sp>
        <p:nvSpPr>
          <p:cNvPr id="354" name="object 354"/>
          <p:cNvSpPr/>
          <p:nvPr/>
        </p:nvSpPr>
        <p:spPr>
          <a:xfrm>
            <a:off x="3774405" y="1981455"/>
            <a:ext cx="122892" cy="131176"/>
          </a:xfrm>
          <a:custGeom>
            <a:avLst/>
            <a:gdLst/>
            <a:ahLst/>
            <a:cxnLst/>
            <a:rect l="l" t="t" r="r" b="b"/>
            <a:pathLst>
              <a:path w="135636" h="144779">
                <a:moveTo>
                  <a:pt x="64008" y="38100"/>
                </a:moveTo>
                <a:lnTo>
                  <a:pt x="54863" y="45720"/>
                </a:lnTo>
                <a:lnTo>
                  <a:pt x="64008" y="39624"/>
                </a:lnTo>
                <a:lnTo>
                  <a:pt x="74675" y="33527"/>
                </a:lnTo>
                <a:lnTo>
                  <a:pt x="85343" y="25908"/>
                </a:lnTo>
                <a:lnTo>
                  <a:pt x="108204" y="13715"/>
                </a:lnTo>
                <a:lnTo>
                  <a:pt x="121919" y="7620"/>
                </a:lnTo>
                <a:lnTo>
                  <a:pt x="135636" y="1524"/>
                </a:lnTo>
                <a:lnTo>
                  <a:pt x="135636" y="0"/>
                </a:lnTo>
                <a:lnTo>
                  <a:pt x="120396" y="6096"/>
                </a:lnTo>
                <a:lnTo>
                  <a:pt x="108204" y="12191"/>
                </a:lnTo>
                <a:lnTo>
                  <a:pt x="83819" y="24384"/>
                </a:lnTo>
                <a:lnTo>
                  <a:pt x="73152" y="32003"/>
                </a:lnTo>
                <a:lnTo>
                  <a:pt x="64008" y="38100"/>
                </a:lnTo>
                <a:close/>
              </a:path>
              <a:path w="135636" h="144779">
                <a:moveTo>
                  <a:pt x="1524" y="144779"/>
                </a:moveTo>
                <a:lnTo>
                  <a:pt x="1524" y="132587"/>
                </a:lnTo>
                <a:lnTo>
                  <a:pt x="3048" y="121920"/>
                </a:lnTo>
                <a:lnTo>
                  <a:pt x="6096" y="112775"/>
                </a:lnTo>
                <a:lnTo>
                  <a:pt x="7619" y="105155"/>
                </a:lnTo>
                <a:lnTo>
                  <a:pt x="10668" y="97536"/>
                </a:lnTo>
                <a:lnTo>
                  <a:pt x="19812" y="82296"/>
                </a:lnTo>
                <a:lnTo>
                  <a:pt x="32004" y="67055"/>
                </a:lnTo>
                <a:lnTo>
                  <a:pt x="38100" y="59436"/>
                </a:lnTo>
                <a:lnTo>
                  <a:pt x="30480" y="65531"/>
                </a:lnTo>
                <a:lnTo>
                  <a:pt x="18287" y="80772"/>
                </a:lnTo>
                <a:lnTo>
                  <a:pt x="9143" y="96012"/>
                </a:lnTo>
                <a:lnTo>
                  <a:pt x="6096" y="103631"/>
                </a:lnTo>
                <a:lnTo>
                  <a:pt x="6096" y="105155"/>
                </a:lnTo>
                <a:lnTo>
                  <a:pt x="4572" y="112775"/>
                </a:lnTo>
                <a:lnTo>
                  <a:pt x="1524" y="121920"/>
                </a:lnTo>
                <a:lnTo>
                  <a:pt x="0" y="131063"/>
                </a:lnTo>
                <a:lnTo>
                  <a:pt x="0" y="144779"/>
                </a:lnTo>
                <a:lnTo>
                  <a:pt x="1524" y="144779"/>
                </a:lnTo>
                <a:close/>
              </a:path>
              <a:path w="135636" h="144779">
                <a:moveTo>
                  <a:pt x="45719" y="51815"/>
                </a:moveTo>
                <a:lnTo>
                  <a:pt x="38100" y="59436"/>
                </a:lnTo>
                <a:lnTo>
                  <a:pt x="47243" y="53339"/>
                </a:lnTo>
                <a:lnTo>
                  <a:pt x="54863" y="45720"/>
                </a:lnTo>
                <a:lnTo>
                  <a:pt x="45719" y="51815"/>
                </a:lnTo>
                <a:close/>
              </a:path>
            </a:pathLst>
          </a:custGeom>
          <a:solidFill>
            <a:srgbClr val="000000"/>
          </a:solidFill>
        </p:spPr>
        <p:txBody>
          <a:bodyPr wrap="square" lIns="0" tIns="0" rIns="0" bIns="0" rtlCol="0">
            <a:noAutofit/>
          </a:bodyPr>
          <a:lstStyle/>
          <a:p>
            <a:endParaRPr sz="1631"/>
          </a:p>
        </p:txBody>
      </p:sp>
      <p:sp>
        <p:nvSpPr>
          <p:cNvPr id="355" name="object 355"/>
          <p:cNvSpPr/>
          <p:nvPr/>
        </p:nvSpPr>
        <p:spPr>
          <a:xfrm>
            <a:off x="3953910" y="2000786"/>
            <a:ext cx="59375" cy="22093"/>
          </a:xfrm>
          <a:custGeom>
            <a:avLst/>
            <a:gdLst/>
            <a:ahLst/>
            <a:cxnLst/>
            <a:rect l="l" t="t" r="r" b="b"/>
            <a:pathLst>
              <a:path w="65532" h="24384">
                <a:moveTo>
                  <a:pt x="1524" y="0"/>
                </a:moveTo>
                <a:lnTo>
                  <a:pt x="0" y="1524"/>
                </a:lnTo>
                <a:lnTo>
                  <a:pt x="65532" y="24384"/>
                </a:lnTo>
                <a:lnTo>
                  <a:pt x="65532" y="22860"/>
                </a:lnTo>
                <a:lnTo>
                  <a:pt x="1524" y="0"/>
                </a:lnTo>
                <a:close/>
              </a:path>
            </a:pathLst>
          </a:custGeom>
          <a:solidFill>
            <a:srgbClr val="000000"/>
          </a:solidFill>
        </p:spPr>
        <p:txBody>
          <a:bodyPr wrap="square" lIns="0" tIns="0" rIns="0" bIns="0" rtlCol="0">
            <a:noAutofit/>
          </a:bodyPr>
          <a:lstStyle/>
          <a:p>
            <a:endParaRPr sz="1631"/>
          </a:p>
        </p:txBody>
      </p:sp>
      <p:sp>
        <p:nvSpPr>
          <p:cNvPr id="356" name="object 356"/>
          <p:cNvSpPr/>
          <p:nvPr/>
        </p:nvSpPr>
        <p:spPr>
          <a:xfrm>
            <a:off x="3953910" y="1944173"/>
            <a:ext cx="313442" cy="57994"/>
          </a:xfrm>
          <a:custGeom>
            <a:avLst/>
            <a:gdLst/>
            <a:ahLst/>
            <a:cxnLst/>
            <a:rect l="l" t="t" r="r" b="b"/>
            <a:pathLst>
              <a:path w="345947" h="64008">
                <a:moveTo>
                  <a:pt x="1524" y="64008"/>
                </a:moveTo>
                <a:lnTo>
                  <a:pt x="12192" y="57912"/>
                </a:lnTo>
                <a:lnTo>
                  <a:pt x="24384" y="53339"/>
                </a:lnTo>
                <a:lnTo>
                  <a:pt x="36576" y="50291"/>
                </a:lnTo>
                <a:lnTo>
                  <a:pt x="53340" y="44196"/>
                </a:lnTo>
                <a:lnTo>
                  <a:pt x="68580" y="38100"/>
                </a:lnTo>
                <a:lnTo>
                  <a:pt x="85343" y="33527"/>
                </a:lnTo>
                <a:lnTo>
                  <a:pt x="103632" y="28956"/>
                </a:lnTo>
                <a:lnTo>
                  <a:pt x="121920" y="24384"/>
                </a:lnTo>
                <a:lnTo>
                  <a:pt x="140208" y="19812"/>
                </a:lnTo>
                <a:lnTo>
                  <a:pt x="158495" y="16763"/>
                </a:lnTo>
                <a:lnTo>
                  <a:pt x="178307" y="13715"/>
                </a:lnTo>
                <a:lnTo>
                  <a:pt x="196595" y="10668"/>
                </a:lnTo>
                <a:lnTo>
                  <a:pt x="216407" y="7620"/>
                </a:lnTo>
                <a:lnTo>
                  <a:pt x="237743" y="6096"/>
                </a:lnTo>
                <a:lnTo>
                  <a:pt x="257555" y="4572"/>
                </a:lnTo>
                <a:lnTo>
                  <a:pt x="278891" y="3048"/>
                </a:lnTo>
                <a:lnTo>
                  <a:pt x="300227" y="3048"/>
                </a:lnTo>
                <a:lnTo>
                  <a:pt x="323087" y="1524"/>
                </a:lnTo>
                <a:lnTo>
                  <a:pt x="345947" y="1524"/>
                </a:lnTo>
                <a:lnTo>
                  <a:pt x="345947" y="0"/>
                </a:lnTo>
                <a:lnTo>
                  <a:pt x="323087" y="0"/>
                </a:lnTo>
                <a:lnTo>
                  <a:pt x="300227" y="1524"/>
                </a:lnTo>
                <a:lnTo>
                  <a:pt x="278891" y="1524"/>
                </a:lnTo>
                <a:lnTo>
                  <a:pt x="257555" y="3048"/>
                </a:lnTo>
                <a:lnTo>
                  <a:pt x="237743" y="4572"/>
                </a:lnTo>
                <a:lnTo>
                  <a:pt x="216407" y="6096"/>
                </a:lnTo>
                <a:lnTo>
                  <a:pt x="196595" y="9144"/>
                </a:lnTo>
                <a:lnTo>
                  <a:pt x="178307" y="12191"/>
                </a:lnTo>
                <a:lnTo>
                  <a:pt x="158495" y="15239"/>
                </a:lnTo>
                <a:lnTo>
                  <a:pt x="140208" y="18287"/>
                </a:lnTo>
                <a:lnTo>
                  <a:pt x="121920" y="22860"/>
                </a:lnTo>
                <a:lnTo>
                  <a:pt x="103632" y="27432"/>
                </a:lnTo>
                <a:lnTo>
                  <a:pt x="85343" y="32003"/>
                </a:lnTo>
                <a:lnTo>
                  <a:pt x="68580" y="36575"/>
                </a:lnTo>
                <a:lnTo>
                  <a:pt x="51816" y="42672"/>
                </a:lnTo>
                <a:lnTo>
                  <a:pt x="36576" y="48768"/>
                </a:lnTo>
                <a:lnTo>
                  <a:pt x="24384" y="51815"/>
                </a:lnTo>
                <a:lnTo>
                  <a:pt x="12192" y="56387"/>
                </a:lnTo>
                <a:lnTo>
                  <a:pt x="0" y="62484"/>
                </a:lnTo>
                <a:lnTo>
                  <a:pt x="1524" y="64008"/>
                </a:lnTo>
                <a:close/>
              </a:path>
            </a:pathLst>
          </a:custGeom>
          <a:solidFill>
            <a:srgbClr val="000000"/>
          </a:solidFill>
        </p:spPr>
        <p:txBody>
          <a:bodyPr wrap="square" lIns="0" tIns="0" rIns="0" bIns="0" rtlCol="0">
            <a:noAutofit/>
          </a:bodyPr>
          <a:lstStyle/>
          <a:p>
            <a:endParaRPr sz="1631"/>
          </a:p>
        </p:txBody>
      </p:sp>
      <p:sp>
        <p:nvSpPr>
          <p:cNvPr id="357" name="object 357"/>
          <p:cNvSpPr/>
          <p:nvPr/>
        </p:nvSpPr>
        <p:spPr>
          <a:xfrm>
            <a:off x="3895916" y="1915176"/>
            <a:ext cx="371436" cy="67659"/>
          </a:xfrm>
          <a:custGeom>
            <a:avLst/>
            <a:gdLst/>
            <a:ahLst/>
            <a:cxnLst/>
            <a:rect l="l" t="t" r="r" b="b"/>
            <a:pathLst>
              <a:path w="409955" h="74675">
                <a:moveTo>
                  <a:pt x="7619" y="70103"/>
                </a:moveTo>
                <a:lnTo>
                  <a:pt x="3048" y="71627"/>
                </a:lnTo>
                <a:lnTo>
                  <a:pt x="0" y="73151"/>
                </a:lnTo>
                <a:lnTo>
                  <a:pt x="1524" y="74675"/>
                </a:lnTo>
                <a:lnTo>
                  <a:pt x="4572" y="73151"/>
                </a:lnTo>
                <a:lnTo>
                  <a:pt x="7619" y="71627"/>
                </a:lnTo>
                <a:lnTo>
                  <a:pt x="53340" y="54863"/>
                </a:lnTo>
                <a:lnTo>
                  <a:pt x="71628" y="48767"/>
                </a:lnTo>
                <a:lnTo>
                  <a:pt x="89916" y="42672"/>
                </a:lnTo>
                <a:lnTo>
                  <a:pt x="109728" y="36575"/>
                </a:lnTo>
                <a:lnTo>
                  <a:pt x="131063" y="32003"/>
                </a:lnTo>
                <a:lnTo>
                  <a:pt x="152400" y="27431"/>
                </a:lnTo>
                <a:lnTo>
                  <a:pt x="173736" y="22860"/>
                </a:lnTo>
                <a:lnTo>
                  <a:pt x="195072" y="18287"/>
                </a:lnTo>
                <a:lnTo>
                  <a:pt x="217931" y="15239"/>
                </a:lnTo>
                <a:lnTo>
                  <a:pt x="239267" y="12191"/>
                </a:lnTo>
                <a:lnTo>
                  <a:pt x="262127" y="9143"/>
                </a:lnTo>
                <a:lnTo>
                  <a:pt x="284987" y="7619"/>
                </a:lnTo>
                <a:lnTo>
                  <a:pt x="309371" y="4572"/>
                </a:lnTo>
                <a:lnTo>
                  <a:pt x="333755" y="3048"/>
                </a:lnTo>
                <a:lnTo>
                  <a:pt x="358139" y="3048"/>
                </a:lnTo>
                <a:lnTo>
                  <a:pt x="384047" y="1524"/>
                </a:lnTo>
                <a:lnTo>
                  <a:pt x="409955" y="1524"/>
                </a:lnTo>
                <a:lnTo>
                  <a:pt x="409955" y="0"/>
                </a:lnTo>
                <a:lnTo>
                  <a:pt x="384047" y="0"/>
                </a:lnTo>
                <a:lnTo>
                  <a:pt x="358139" y="1524"/>
                </a:lnTo>
                <a:lnTo>
                  <a:pt x="333755" y="1524"/>
                </a:lnTo>
                <a:lnTo>
                  <a:pt x="309371" y="3048"/>
                </a:lnTo>
                <a:lnTo>
                  <a:pt x="284987" y="6095"/>
                </a:lnTo>
                <a:lnTo>
                  <a:pt x="262127" y="7619"/>
                </a:lnTo>
                <a:lnTo>
                  <a:pt x="239267" y="10667"/>
                </a:lnTo>
                <a:lnTo>
                  <a:pt x="217931" y="13715"/>
                </a:lnTo>
                <a:lnTo>
                  <a:pt x="195072" y="16763"/>
                </a:lnTo>
                <a:lnTo>
                  <a:pt x="172212" y="21336"/>
                </a:lnTo>
                <a:lnTo>
                  <a:pt x="150875" y="25907"/>
                </a:lnTo>
                <a:lnTo>
                  <a:pt x="131063" y="30479"/>
                </a:lnTo>
                <a:lnTo>
                  <a:pt x="109728" y="35051"/>
                </a:lnTo>
                <a:lnTo>
                  <a:pt x="89916" y="41148"/>
                </a:lnTo>
                <a:lnTo>
                  <a:pt x="70104" y="47243"/>
                </a:lnTo>
                <a:lnTo>
                  <a:pt x="51816" y="53339"/>
                </a:lnTo>
                <a:lnTo>
                  <a:pt x="7619" y="70103"/>
                </a:lnTo>
                <a:close/>
              </a:path>
            </a:pathLst>
          </a:custGeom>
          <a:solidFill>
            <a:srgbClr val="000000"/>
          </a:solidFill>
        </p:spPr>
        <p:txBody>
          <a:bodyPr wrap="square" lIns="0" tIns="0" rIns="0" bIns="0" rtlCol="0">
            <a:noAutofit/>
          </a:bodyPr>
          <a:lstStyle/>
          <a:p>
            <a:endParaRPr sz="1631"/>
          </a:p>
        </p:txBody>
      </p:sp>
      <p:sp>
        <p:nvSpPr>
          <p:cNvPr id="358" name="object 358"/>
          <p:cNvSpPr/>
          <p:nvPr/>
        </p:nvSpPr>
        <p:spPr>
          <a:xfrm>
            <a:off x="3895916" y="1980074"/>
            <a:ext cx="1381" cy="2762"/>
          </a:xfrm>
          <a:custGeom>
            <a:avLst/>
            <a:gdLst/>
            <a:ahLst/>
            <a:cxnLst/>
            <a:rect l="l" t="t" r="r" b="b"/>
            <a:pathLst>
              <a:path w="1524" h="3048">
                <a:moveTo>
                  <a:pt x="0" y="3048"/>
                </a:moveTo>
                <a:lnTo>
                  <a:pt x="1524" y="3048"/>
                </a:lnTo>
                <a:lnTo>
                  <a:pt x="0" y="0"/>
                </a:lnTo>
                <a:lnTo>
                  <a:pt x="0" y="3048"/>
                </a:lnTo>
                <a:close/>
              </a:path>
            </a:pathLst>
          </a:custGeom>
          <a:solidFill>
            <a:srgbClr val="000000"/>
          </a:solidFill>
        </p:spPr>
        <p:txBody>
          <a:bodyPr wrap="square" lIns="0" tIns="0" rIns="0" bIns="0" rtlCol="0">
            <a:noAutofit/>
          </a:bodyPr>
          <a:lstStyle/>
          <a:p>
            <a:endParaRPr sz="1631"/>
          </a:p>
        </p:txBody>
      </p:sp>
      <p:sp>
        <p:nvSpPr>
          <p:cNvPr id="359" name="object 359"/>
          <p:cNvSpPr/>
          <p:nvPr/>
        </p:nvSpPr>
        <p:spPr>
          <a:xfrm>
            <a:off x="3942863" y="2021499"/>
            <a:ext cx="70421" cy="92513"/>
          </a:xfrm>
          <a:custGeom>
            <a:avLst/>
            <a:gdLst/>
            <a:ahLst/>
            <a:cxnLst/>
            <a:rect l="l" t="t" r="r" b="b"/>
            <a:pathLst>
              <a:path w="77724" h="102107">
                <a:moveTo>
                  <a:pt x="1524" y="73151"/>
                </a:moveTo>
                <a:lnTo>
                  <a:pt x="0" y="77724"/>
                </a:lnTo>
                <a:lnTo>
                  <a:pt x="0" y="102107"/>
                </a:lnTo>
                <a:lnTo>
                  <a:pt x="1524" y="100583"/>
                </a:lnTo>
                <a:lnTo>
                  <a:pt x="1524" y="77724"/>
                </a:lnTo>
                <a:lnTo>
                  <a:pt x="3047" y="73151"/>
                </a:lnTo>
                <a:lnTo>
                  <a:pt x="4571" y="68579"/>
                </a:lnTo>
                <a:lnTo>
                  <a:pt x="7619" y="59435"/>
                </a:lnTo>
                <a:lnTo>
                  <a:pt x="13715" y="50291"/>
                </a:lnTo>
                <a:lnTo>
                  <a:pt x="19812" y="41147"/>
                </a:lnTo>
                <a:lnTo>
                  <a:pt x="28956" y="33527"/>
                </a:lnTo>
                <a:lnTo>
                  <a:pt x="38100" y="24383"/>
                </a:lnTo>
                <a:lnTo>
                  <a:pt x="50291" y="16763"/>
                </a:lnTo>
                <a:lnTo>
                  <a:pt x="64007" y="9143"/>
                </a:lnTo>
                <a:lnTo>
                  <a:pt x="77724" y="1524"/>
                </a:lnTo>
                <a:lnTo>
                  <a:pt x="77724" y="0"/>
                </a:lnTo>
                <a:lnTo>
                  <a:pt x="62483" y="7619"/>
                </a:lnTo>
                <a:lnTo>
                  <a:pt x="48768" y="15239"/>
                </a:lnTo>
                <a:lnTo>
                  <a:pt x="38100" y="22859"/>
                </a:lnTo>
                <a:lnTo>
                  <a:pt x="27431" y="32003"/>
                </a:lnTo>
                <a:lnTo>
                  <a:pt x="19812" y="39624"/>
                </a:lnTo>
                <a:lnTo>
                  <a:pt x="12191" y="48767"/>
                </a:lnTo>
                <a:lnTo>
                  <a:pt x="6095" y="57912"/>
                </a:lnTo>
                <a:lnTo>
                  <a:pt x="3047" y="68579"/>
                </a:lnTo>
                <a:lnTo>
                  <a:pt x="1524" y="71627"/>
                </a:lnTo>
                <a:lnTo>
                  <a:pt x="1524" y="73151"/>
                </a:lnTo>
                <a:close/>
              </a:path>
            </a:pathLst>
          </a:custGeom>
          <a:solidFill>
            <a:srgbClr val="000000"/>
          </a:solidFill>
        </p:spPr>
        <p:txBody>
          <a:bodyPr wrap="square" lIns="0" tIns="0" rIns="0" bIns="0" rtlCol="0">
            <a:noAutofit/>
          </a:bodyPr>
          <a:lstStyle/>
          <a:p>
            <a:endParaRPr sz="1631"/>
          </a:p>
        </p:txBody>
      </p:sp>
      <p:sp>
        <p:nvSpPr>
          <p:cNvPr id="360" name="object 360"/>
          <p:cNvSpPr/>
          <p:nvPr/>
        </p:nvSpPr>
        <p:spPr>
          <a:xfrm>
            <a:off x="3897297" y="1981455"/>
            <a:ext cx="57993" cy="20712"/>
          </a:xfrm>
          <a:custGeom>
            <a:avLst/>
            <a:gdLst/>
            <a:ahLst/>
            <a:cxnLst/>
            <a:rect l="l" t="t" r="r" b="b"/>
            <a:pathLst>
              <a:path w="64007" h="22860">
                <a:moveTo>
                  <a:pt x="62483" y="22860"/>
                </a:moveTo>
                <a:lnTo>
                  <a:pt x="64007" y="21336"/>
                </a:lnTo>
                <a:lnTo>
                  <a:pt x="0" y="0"/>
                </a:lnTo>
                <a:lnTo>
                  <a:pt x="0" y="1524"/>
                </a:lnTo>
                <a:lnTo>
                  <a:pt x="62483" y="22860"/>
                </a:lnTo>
                <a:close/>
              </a:path>
            </a:pathLst>
          </a:custGeom>
          <a:solidFill>
            <a:srgbClr val="000000"/>
          </a:solidFill>
        </p:spPr>
        <p:txBody>
          <a:bodyPr wrap="square" lIns="0" tIns="0" rIns="0" bIns="0" rtlCol="0">
            <a:noAutofit/>
          </a:bodyPr>
          <a:lstStyle/>
          <a:p>
            <a:endParaRPr sz="1631"/>
          </a:p>
        </p:txBody>
      </p:sp>
      <p:sp>
        <p:nvSpPr>
          <p:cNvPr id="361" name="object 361"/>
          <p:cNvSpPr/>
          <p:nvPr/>
        </p:nvSpPr>
        <p:spPr>
          <a:xfrm>
            <a:off x="3840684" y="1962124"/>
            <a:ext cx="56612" cy="20712"/>
          </a:xfrm>
          <a:custGeom>
            <a:avLst/>
            <a:gdLst/>
            <a:ahLst/>
            <a:cxnLst/>
            <a:rect l="l" t="t" r="r" b="b"/>
            <a:pathLst>
              <a:path w="62483" h="22860">
                <a:moveTo>
                  <a:pt x="0" y="0"/>
                </a:moveTo>
                <a:lnTo>
                  <a:pt x="0" y="1524"/>
                </a:lnTo>
                <a:lnTo>
                  <a:pt x="62483" y="22860"/>
                </a:lnTo>
                <a:lnTo>
                  <a:pt x="62483" y="21336"/>
                </a:lnTo>
                <a:lnTo>
                  <a:pt x="0" y="0"/>
                </a:lnTo>
                <a:close/>
              </a:path>
            </a:pathLst>
          </a:custGeom>
          <a:solidFill>
            <a:srgbClr val="000000"/>
          </a:solidFill>
        </p:spPr>
        <p:txBody>
          <a:bodyPr wrap="square" lIns="0" tIns="0" rIns="0" bIns="0" rtlCol="0">
            <a:noAutofit/>
          </a:bodyPr>
          <a:lstStyle/>
          <a:p>
            <a:endParaRPr sz="1631"/>
          </a:p>
        </p:txBody>
      </p:sp>
      <p:sp>
        <p:nvSpPr>
          <p:cNvPr id="362" name="object 362"/>
          <p:cNvSpPr/>
          <p:nvPr/>
        </p:nvSpPr>
        <p:spPr>
          <a:xfrm>
            <a:off x="4013285" y="1974551"/>
            <a:ext cx="254067" cy="48328"/>
          </a:xfrm>
          <a:custGeom>
            <a:avLst/>
            <a:gdLst/>
            <a:ahLst/>
            <a:cxnLst/>
            <a:rect l="l" t="t" r="r" b="b"/>
            <a:pathLst>
              <a:path w="280415" h="53340">
                <a:moveTo>
                  <a:pt x="18287" y="45720"/>
                </a:moveTo>
                <a:lnTo>
                  <a:pt x="35051" y="39624"/>
                </a:lnTo>
                <a:lnTo>
                  <a:pt x="47243" y="35051"/>
                </a:lnTo>
                <a:lnTo>
                  <a:pt x="60959" y="30480"/>
                </a:lnTo>
                <a:lnTo>
                  <a:pt x="88391" y="22860"/>
                </a:lnTo>
                <a:lnTo>
                  <a:pt x="117347" y="15240"/>
                </a:lnTo>
                <a:lnTo>
                  <a:pt x="131063" y="12192"/>
                </a:lnTo>
                <a:lnTo>
                  <a:pt x="146303" y="10668"/>
                </a:lnTo>
                <a:lnTo>
                  <a:pt x="161543" y="7620"/>
                </a:lnTo>
                <a:lnTo>
                  <a:pt x="178307" y="6096"/>
                </a:lnTo>
                <a:lnTo>
                  <a:pt x="193547" y="4572"/>
                </a:lnTo>
                <a:lnTo>
                  <a:pt x="210311" y="3048"/>
                </a:lnTo>
                <a:lnTo>
                  <a:pt x="243839" y="1524"/>
                </a:lnTo>
                <a:lnTo>
                  <a:pt x="280415" y="1524"/>
                </a:lnTo>
                <a:lnTo>
                  <a:pt x="280415" y="0"/>
                </a:lnTo>
                <a:lnTo>
                  <a:pt x="243839" y="0"/>
                </a:lnTo>
                <a:lnTo>
                  <a:pt x="210311" y="1524"/>
                </a:lnTo>
                <a:lnTo>
                  <a:pt x="193547" y="3048"/>
                </a:lnTo>
                <a:lnTo>
                  <a:pt x="178307" y="4572"/>
                </a:lnTo>
                <a:lnTo>
                  <a:pt x="161543" y="6096"/>
                </a:lnTo>
                <a:lnTo>
                  <a:pt x="146303" y="9144"/>
                </a:lnTo>
                <a:lnTo>
                  <a:pt x="131063" y="10668"/>
                </a:lnTo>
                <a:lnTo>
                  <a:pt x="115823" y="13716"/>
                </a:lnTo>
                <a:lnTo>
                  <a:pt x="88391" y="21336"/>
                </a:lnTo>
                <a:lnTo>
                  <a:pt x="60959" y="28956"/>
                </a:lnTo>
                <a:lnTo>
                  <a:pt x="47243" y="33528"/>
                </a:lnTo>
                <a:lnTo>
                  <a:pt x="35051" y="38100"/>
                </a:lnTo>
                <a:lnTo>
                  <a:pt x="16763" y="44196"/>
                </a:lnTo>
                <a:lnTo>
                  <a:pt x="0" y="51816"/>
                </a:lnTo>
                <a:lnTo>
                  <a:pt x="0" y="53340"/>
                </a:lnTo>
                <a:lnTo>
                  <a:pt x="18287" y="45720"/>
                </a:lnTo>
                <a:close/>
              </a:path>
            </a:pathLst>
          </a:custGeom>
          <a:solidFill>
            <a:srgbClr val="000000"/>
          </a:solidFill>
        </p:spPr>
        <p:txBody>
          <a:bodyPr wrap="square" lIns="0" tIns="0" rIns="0" bIns="0" rtlCol="0">
            <a:noAutofit/>
          </a:bodyPr>
          <a:lstStyle/>
          <a:p>
            <a:endParaRPr sz="1631"/>
          </a:p>
        </p:txBody>
      </p:sp>
      <p:sp>
        <p:nvSpPr>
          <p:cNvPr id="363" name="object 363"/>
          <p:cNvSpPr/>
          <p:nvPr/>
        </p:nvSpPr>
        <p:spPr>
          <a:xfrm>
            <a:off x="3988430" y="2196860"/>
            <a:ext cx="60755" cy="23474"/>
          </a:xfrm>
          <a:custGeom>
            <a:avLst/>
            <a:gdLst/>
            <a:ahLst/>
            <a:cxnLst/>
            <a:rect l="l" t="t" r="r" b="b"/>
            <a:pathLst>
              <a:path w="67056" h="25908">
                <a:moveTo>
                  <a:pt x="67056" y="0"/>
                </a:moveTo>
                <a:lnTo>
                  <a:pt x="65532" y="0"/>
                </a:lnTo>
                <a:lnTo>
                  <a:pt x="0" y="24384"/>
                </a:lnTo>
                <a:lnTo>
                  <a:pt x="1524" y="25908"/>
                </a:lnTo>
                <a:lnTo>
                  <a:pt x="65532" y="1524"/>
                </a:lnTo>
                <a:lnTo>
                  <a:pt x="67056" y="0"/>
                </a:lnTo>
                <a:close/>
              </a:path>
            </a:pathLst>
          </a:custGeom>
          <a:solidFill>
            <a:srgbClr val="000000"/>
          </a:solidFill>
        </p:spPr>
        <p:txBody>
          <a:bodyPr wrap="square" lIns="0" tIns="0" rIns="0" bIns="0" rtlCol="0">
            <a:noAutofit/>
          </a:bodyPr>
          <a:lstStyle/>
          <a:p>
            <a:endParaRPr sz="1631"/>
          </a:p>
        </p:txBody>
      </p:sp>
      <p:sp>
        <p:nvSpPr>
          <p:cNvPr id="364" name="object 364"/>
          <p:cNvSpPr/>
          <p:nvPr/>
        </p:nvSpPr>
        <p:spPr>
          <a:xfrm>
            <a:off x="3988430" y="2218953"/>
            <a:ext cx="278922" cy="42805"/>
          </a:xfrm>
          <a:custGeom>
            <a:avLst/>
            <a:gdLst/>
            <a:ahLst/>
            <a:cxnLst/>
            <a:rect l="l" t="t" r="r" b="b"/>
            <a:pathLst>
              <a:path w="307847" h="47244">
                <a:moveTo>
                  <a:pt x="1524" y="0"/>
                </a:moveTo>
                <a:lnTo>
                  <a:pt x="15240" y="7620"/>
                </a:lnTo>
                <a:lnTo>
                  <a:pt x="32004" y="12192"/>
                </a:lnTo>
                <a:lnTo>
                  <a:pt x="48768" y="16763"/>
                </a:lnTo>
                <a:lnTo>
                  <a:pt x="67056" y="21336"/>
                </a:lnTo>
                <a:lnTo>
                  <a:pt x="83820" y="25908"/>
                </a:lnTo>
                <a:lnTo>
                  <a:pt x="102108" y="28956"/>
                </a:lnTo>
                <a:lnTo>
                  <a:pt x="120395" y="32003"/>
                </a:lnTo>
                <a:lnTo>
                  <a:pt x="138683" y="36575"/>
                </a:lnTo>
                <a:lnTo>
                  <a:pt x="156971" y="38100"/>
                </a:lnTo>
                <a:lnTo>
                  <a:pt x="176783" y="41148"/>
                </a:lnTo>
                <a:lnTo>
                  <a:pt x="196595" y="42672"/>
                </a:lnTo>
                <a:lnTo>
                  <a:pt x="217931" y="44196"/>
                </a:lnTo>
                <a:lnTo>
                  <a:pt x="237743" y="45720"/>
                </a:lnTo>
                <a:lnTo>
                  <a:pt x="260603" y="47244"/>
                </a:lnTo>
                <a:lnTo>
                  <a:pt x="307847" y="47244"/>
                </a:lnTo>
                <a:lnTo>
                  <a:pt x="307847" y="45720"/>
                </a:lnTo>
                <a:lnTo>
                  <a:pt x="260603" y="45720"/>
                </a:lnTo>
                <a:lnTo>
                  <a:pt x="239267" y="44196"/>
                </a:lnTo>
                <a:lnTo>
                  <a:pt x="217931" y="42672"/>
                </a:lnTo>
                <a:lnTo>
                  <a:pt x="198119" y="41148"/>
                </a:lnTo>
                <a:lnTo>
                  <a:pt x="178307" y="39624"/>
                </a:lnTo>
                <a:lnTo>
                  <a:pt x="158495" y="36575"/>
                </a:lnTo>
                <a:lnTo>
                  <a:pt x="138683" y="35051"/>
                </a:lnTo>
                <a:lnTo>
                  <a:pt x="120395" y="30480"/>
                </a:lnTo>
                <a:lnTo>
                  <a:pt x="102108" y="27432"/>
                </a:lnTo>
                <a:lnTo>
                  <a:pt x="83820" y="24384"/>
                </a:lnTo>
                <a:lnTo>
                  <a:pt x="67056" y="19812"/>
                </a:lnTo>
                <a:lnTo>
                  <a:pt x="48768" y="15239"/>
                </a:lnTo>
                <a:lnTo>
                  <a:pt x="32004" y="10668"/>
                </a:lnTo>
                <a:lnTo>
                  <a:pt x="16764" y="6096"/>
                </a:lnTo>
                <a:lnTo>
                  <a:pt x="1524" y="0"/>
                </a:lnTo>
                <a:close/>
              </a:path>
            </a:pathLst>
          </a:custGeom>
          <a:solidFill>
            <a:srgbClr val="000000"/>
          </a:solidFill>
        </p:spPr>
        <p:txBody>
          <a:bodyPr wrap="square" lIns="0" tIns="0" rIns="0" bIns="0" rtlCol="0">
            <a:noAutofit/>
          </a:bodyPr>
          <a:lstStyle/>
          <a:p>
            <a:endParaRPr sz="1631"/>
          </a:p>
        </p:txBody>
      </p:sp>
      <p:sp>
        <p:nvSpPr>
          <p:cNvPr id="365" name="object 365"/>
          <p:cNvSpPr/>
          <p:nvPr/>
        </p:nvSpPr>
        <p:spPr>
          <a:xfrm>
            <a:off x="4049186" y="2195480"/>
            <a:ext cx="218166" cy="31758"/>
          </a:xfrm>
          <a:custGeom>
            <a:avLst/>
            <a:gdLst/>
            <a:ahLst/>
            <a:cxnLst/>
            <a:rect l="l" t="t" r="r" b="b"/>
            <a:pathLst>
              <a:path w="240791" h="35051">
                <a:moveTo>
                  <a:pt x="0" y="0"/>
                </a:moveTo>
                <a:lnTo>
                  <a:pt x="0" y="1523"/>
                </a:lnTo>
                <a:lnTo>
                  <a:pt x="25908" y="9143"/>
                </a:lnTo>
                <a:lnTo>
                  <a:pt x="51815" y="16763"/>
                </a:lnTo>
                <a:lnTo>
                  <a:pt x="65531" y="18287"/>
                </a:lnTo>
                <a:lnTo>
                  <a:pt x="79247" y="21335"/>
                </a:lnTo>
                <a:lnTo>
                  <a:pt x="94487" y="24383"/>
                </a:lnTo>
                <a:lnTo>
                  <a:pt x="109727" y="25907"/>
                </a:lnTo>
                <a:lnTo>
                  <a:pt x="138683" y="30479"/>
                </a:lnTo>
                <a:lnTo>
                  <a:pt x="170687" y="33527"/>
                </a:lnTo>
                <a:lnTo>
                  <a:pt x="185927" y="33527"/>
                </a:lnTo>
                <a:lnTo>
                  <a:pt x="202691" y="35051"/>
                </a:lnTo>
                <a:lnTo>
                  <a:pt x="240791" y="35051"/>
                </a:lnTo>
                <a:lnTo>
                  <a:pt x="240791" y="33527"/>
                </a:lnTo>
                <a:lnTo>
                  <a:pt x="202691" y="33527"/>
                </a:lnTo>
                <a:lnTo>
                  <a:pt x="185927" y="32003"/>
                </a:lnTo>
                <a:lnTo>
                  <a:pt x="170687" y="30479"/>
                </a:lnTo>
                <a:lnTo>
                  <a:pt x="138683" y="28955"/>
                </a:lnTo>
                <a:lnTo>
                  <a:pt x="109727" y="24383"/>
                </a:lnTo>
                <a:lnTo>
                  <a:pt x="94487" y="22859"/>
                </a:lnTo>
                <a:lnTo>
                  <a:pt x="79247" y="19811"/>
                </a:lnTo>
                <a:lnTo>
                  <a:pt x="65531" y="16763"/>
                </a:lnTo>
                <a:lnTo>
                  <a:pt x="51815" y="15239"/>
                </a:lnTo>
                <a:lnTo>
                  <a:pt x="25908" y="7619"/>
                </a:lnTo>
                <a:lnTo>
                  <a:pt x="0" y="0"/>
                </a:lnTo>
                <a:close/>
              </a:path>
            </a:pathLst>
          </a:custGeom>
          <a:solidFill>
            <a:srgbClr val="000000"/>
          </a:solidFill>
        </p:spPr>
        <p:txBody>
          <a:bodyPr wrap="square" lIns="0" tIns="0" rIns="0" bIns="0" rtlCol="0">
            <a:noAutofit/>
          </a:bodyPr>
          <a:lstStyle/>
          <a:p>
            <a:endParaRPr sz="1631"/>
          </a:p>
        </p:txBody>
      </p:sp>
      <p:sp>
        <p:nvSpPr>
          <p:cNvPr id="366" name="object 366"/>
          <p:cNvSpPr/>
          <p:nvPr/>
        </p:nvSpPr>
        <p:spPr>
          <a:xfrm>
            <a:off x="3942864" y="2112632"/>
            <a:ext cx="106321" cy="84228"/>
          </a:xfrm>
          <a:custGeom>
            <a:avLst/>
            <a:gdLst/>
            <a:ahLst/>
            <a:cxnLst/>
            <a:rect l="l" t="t" r="r" b="b"/>
            <a:pathLst>
              <a:path w="117347" h="92963">
                <a:moveTo>
                  <a:pt x="1524" y="10668"/>
                </a:moveTo>
                <a:lnTo>
                  <a:pt x="6095" y="19812"/>
                </a:lnTo>
                <a:lnTo>
                  <a:pt x="10668" y="27432"/>
                </a:lnTo>
                <a:lnTo>
                  <a:pt x="16763" y="35051"/>
                </a:lnTo>
                <a:lnTo>
                  <a:pt x="24383" y="42672"/>
                </a:lnTo>
                <a:lnTo>
                  <a:pt x="33527" y="50292"/>
                </a:lnTo>
                <a:lnTo>
                  <a:pt x="44195" y="57912"/>
                </a:lnTo>
                <a:lnTo>
                  <a:pt x="54863" y="64008"/>
                </a:lnTo>
                <a:lnTo>
                  <a:pt x="60959" y="67056"/>
                </a:lnTo>
                <a:lnTo>
                  <a:pt x="68580" y="71628"/>
                </a:lnTo>
                <a:lnTo>
                  <a:pt x="74675" y="74675"/>
                </a:lnTo>
                <a:lnTo>
                  <a:pt x="82295" y="77724"/>
                </a:lnTo>
                <a:lnTo>
                  <a:pt x="115824" y="92963"/>
                </a:lnTo>
                <a:lnTo>
                  <a:pt x="117347" y="92963"/>
                </a:lnTo>
                <a:lnTo>
                  <a:pt x="115824" y="91440"/>
                </a:lnTo>
                <a:lnTo>
                  <a:pt x="82295" y="76200"/>
                </a:lnTo>
                <a:lnTo>
                  <a:pt x="74675" y="73151"/>
                </a:lnTo>
                <a:lnTo>
                  <a:pt x="68580" y="70104"/>
                </a:lnTo>
                <a:lnTo>
                  <a:pt x="62483" y="65532"/>
                </a:lnTo>
                <a:lnTo>
                  <a:pt x="56387" y="62484"/>
                </a:lnTo>
                <a:lnTo>
                  <a:pt x="44195" y="56387"/>
                </a:lnTo>
                <a:lnTo>
                  <a:pt x="35051" y="48768"/>
                </a:lnTo>
                <a:lnTo>
                  <a:pt x="25907" y="41148"/>
                </a:lnTo>
                <a:lnTo>
                  <a:pt x="18287" y="33528"/>
                </a:lnTo>
                <a:lnTo>
                  <a:pt x="12191" y="25908"/>
                </a:lnTo>
                <a:lnTo>
                  <a:pt x="7619" y="18287"/>
                </a:lnTo>
                <a:lnTo>
                  <a:pt x="3047" y="9144"/>
                </a:lnTo>
                <a:lnTo>
                  <a:pt x="1524" y="4572"/>
                </a:lnTo>
                <a:lnTo>
                  <a:pt x="1524" y="0"/>
                </a:lnTo>
                <a:lnTo>
                  <a:pt x="0" y="1524"/>
                </a:lnTo>
                <a:lnTo>
                  <a:pt x="0" y="6096"/>
                </a:lnTo>
                <a:lnTo>
                  <a:pt x="1524" y="10668"/>
                </a:lnTo>
                <a:close/>
              </a:path>
            </a:pathLst>
          </a:custGeom>
          <a:solidFill>
            <a:srgbClr val="000000"/>
          </a:solidFill>
        </p:spPr>
        <p:txBody>
          <a:bodyPr wrap="square" lIns="0" tIns="0" rIns="0" bIns="0" rtlCol="0">
            <a:noAutofit/>
          </a:bodyPr>
          <a:lstStyle/>
          <a:p>
            <a:endParaRPr sz="1631"/>
          </a:p>
        </p:txBody>
      </p:sp>
      <p:sp>
        <p:nvSpPr>
          <p:cNvPr id="367" name="object 367"/>
          <p:cNvSpPr/>
          <p:nvPr/>
        </p:nvSpPr>
        <p:spPr>
          <a:xfrm>
            <a:off x="3774405" y="2112631"/>
            <a:ext cx="150508" cy="132557"/>
          </a:xfrm>
          <a:custGeom>
            <a:avLst/>
            <a:gdLst/>
            <a:ahLst/>
            <a:cxnLst/>
            <a:rect l="l" t="t" r="r" b="b"/>
            <a:pathLst>
              <a:path w="166116" h="146304">
                <a:moveTo>
                  <a:pt x="85343" y="108204"/>
                </a:moveTo>
                <a:lnTo>
                  <a:pt x="96012" y="115824"/>
                </a:lnTo>
                <a:lnTo>
                  <a:pt x="109728" y="121920"/>
                </a:lnTo>
                <a:lnTo>
                  <a:pt x="123443" y="128016"/>
                </a:lnTo>
                <a:lnTo>
                  <a:pt x="138684" y="135636"/>
                </a:lnTo>
                <a:lnTo>
                  <a:pt x="150875" y="140208"/>
                </a:lnTo>
                <a:lnTo>
                  <a:pt x="158496" y="143256"/>
                </a:lnTo>
                <a:lnTo>
                  <a:pt x="164592" y="146304"/>
                </a:lnTo>
                <a:lnTo>
                  <a:pt x="166116" y="144780"/>
                </a:lnTo>
                <a:lnTo>
                  <a:pt x="158496" y="141732"/>
                </a:lnTo>
                <a:lnTo>
                  <a:pt x="150875" y="138684"/>
                </a:lnTo>
                <a:lnTo>
                  <a:pt x="138684" y="134112"/>
                </a:lnTo>
                <a:lnTo>
                  <a:pt x="124968" y="126492"/>
                </a:lnTo>
                <a:lnTo>
                  <a:pt x="111252" y="120396"/>
                </a:lnTo>
                <a:lnTo>
                  <a:pt x="97536" y="114300"/>
                </a:lnTo>
                <a:lnTo>
                  <a:pt x="85343" y="108204"/>
                </a:lnTo>
                <a:close/>
              </a:path>
              <a:path w="166116" h="146304">
                <a:moveTo>
                  <a:pt x="1524" y="0"/>
                </a:moveTo>
                <a:lnTo>
                  <a:pt x="0" y="0"/>
                </a:lnTo>
                <a:lnTo>
                  <a:pt x="0" y="10668"/>
                </a:lnTo>
                <a:lnTo>
                  <a:pt x="3048" y="19812"/>
                </a:lnTo>
                <a:lnTo>
                  <a:pt x="4572" y="27432"/>
                </a:lnTo>
                <a:lnTo>
                  <a:pt x="7619" y="35051"/>
                </a:lnTo>
                <a:lnTo>
                  <a:pt x="12192" y="42672"/>
                </a:lnTo>
                <a:lnTo>
                  <a:pt x="16763" y="50292"/>
                </a:lnTo>
                <a:lnTo>
                  <a:pt x="22860" y="57912"/>
                </a:lnTo>
                <a:lnTo>
                  <a:pt x="28956" y="65532"/>
                </a:lnTo>
                <a:lnTo>
                  <a:pt x="36575" y="73151"/>
                </a:lnTo>
                <a:lnTo>
                  <a:pt x="45719" y="80772"/>
                </a:lnTo>
                <a:lnTo>
                  <a:pt x="53340" y="88392"/>
                </a:lnTo>
                <a:lnTo>
                  <a:pt x="64008" y="94487"/>
                </a:lnTo>
                <a:lnTo>
                  <a:pt x="54863" y="86868"/>
                </a:lnTo>
                <a:lnTo>
                  <a:pt x="45719" y="79248"/>
                </a:lnTo>
                <a:lnTo>
                  <a:pt x="38100" y="71628"/>
                </a:lnTo>
                <a:lnTo>
                  <a:pt x="30480" y="64008"/>
                </a:lnTo>
                <a:lnTo>
                  <a:pt x="22860" y="56387"/>
                </a:lnTo>
                <a:lnTo>
                  <a:pt x="18287" y="50292"/>
                </a:lnTo>
                <a:lnTo>
                  <a:pt x="13716" y="42672"/>
                </a:lnTo>
                <a:lnTo>
                  <a:pt x="9143" y="35051"/>
                </a:lnTo>
                <a:lnTo>
                  <a:pt x="6096" y="25908"/>
                </a:lnTo>
                <a:lnTo>
                  <a:pt x="4572" y="18287"/>
                </a:lnTo>
                <a:lnTo>
                  <a:pt x="1524" y="9144"/>
                </a:lnTo>
                <a:lnTo>
                  <a:pt x="1524" y="0"/>
                </a:lnTo>
                <a:close/>
              </a:path>
              <a:path w="166116" h="146304">
                <a:moveTo>
                  <a:pt x="74675" y="100584"/>
                </a:moveTo>
                <a:lnTo>
                  <a:pt x="64008" y="94487"/>
                </a:lnTo>
                <a:lnTo>
                  <a:pt x="73152" y="102108"/>
                </a:lnTo>
                <a:lnTo>
                  <a:pt x="85343" y="108204"/>
                </a:lnTo>
                <a:lnTo>
                  <a:pt x="74675" y="100584"/>
                </a:lnTo>
                <a:close/>
              </a:path>
            </a:pathLst>
          </a:custGeom>
          <a:solidFill>
            <a:srgbClr val="000000"/>
          </a:solidFill>
        </p:spPr>
        <p:txBody>
          <a:bodyPr wrap="square" lIns="0" tIns="0" rIns="0" bIns="0" rtlCol="0">
            <a:noAutofit/>
          </a:bodyPr>
          <a:lstStyle/>
          <a:p>
            <a:endParaRPr sz="1631"/>
          </a:p>
        </p:txBody>
      </p:sp>
      <p:sp>
        <p:nvSpPr>
          <p:cNvPr id="368" name="object 368"/>
          <p:cNvSpPr/>
          <p:nvPr/>
        </p:nvSpPr>
        <p:spPr>
          <a:xfrm>
            <a:off x="3858634" y="2112631"/>
            <a:ext cx="131177" cy="107703"/>
          </a:xfrm>
          <a:custGeom>
            <a:avLst/>
            <a:gdLst/>
            <a:ahLst/>
            <a:cxnLst/>
            <a:rect l="l" t="t" r="r" b="b"/>
            <a:pathLst>
              <a:path w="144780" h="118872">
                <a:moveTo>
                  <a:pt x="10668" y="30480"/>
                </a:moveTo>
                <a:lnTo>
                  <a:pt x="18288" y="42672"/>
                </a:lnTo>
                <a:lnTo>
                  <a:pt x="27432" y="53340"/>
                </a:lnTo>
                <a:lnTo>
                  <a:pt x="39624" y="64008"/>
                </a:lnTo>
                <a:lnTo>
                  <a:pt x="53340" y="74675"/>
                </a:lnTo>
                <a:lnTo>
                  <a:pt x="60960" y="79248"/>
                </a:lnTo>
                <a:lnTo>
                  <a:pt x="53340" y="73151"/>
                </a:lnTo>
                <a:lnTo>
                  <a:pt x="39624" y="62484"/>
                </a:lnTo>
                <a:lnTo>
                  <a:pt x="28956" y="51816"/>
                </a:lnTo>
                <a:lnTo>
                  <a:pt x="18288" y="41148"/>
                </a:lnTo>
                <a:lnTo>
                  <a:pt x="10668" y="30480"/>
                </a:lnTo>
                <a:close/>
              </a:path>
              <a:path w="144780" h="118872">
                <a:moveTo>
                  <a:pt x="137160" y="114300"/>
                </a:moveTo>
                <a:lnTo>
                  <a:pt x="126492" y="111251"/>
                </a:lnTo>
                <a:lnTo>
                  <a:pt x="126492" y="109728"/>
                </a:lnTo>
                <a:lnTo>
                  <a:pt x="123444" y="109728"/>
                </a:lnTo>
                <a:lnTo>
                  <a:pt x="124968" y="111251"/>
                </a:lnTo>
                <a:lnTo>
                  <a:pt x="106680" y="103632"/>
                </a:lnTo>
                <a:lnTo>
                  <a:pt x="96012" y="97536"/>
                </a:lnTo>
                <a:lnTo>
                  <a:pt x="86868" y="92963"/>
                </a:lnTo>
                <a:lnTo>
                  <a:pt x="70104" y="83820"/>
                </a:lnTo>
                <a:lnTo>
                  <a:pt x="60960" y="79248"/>
                </a:lnTo>
                <a:lnTo>
                  <a:pt x="68580" y="85344"/>
                </a:lnTo>
                <a:lnTo>
                  <a:pt x="86868" y="94487"/>
                </a:lnTo>
                <a:lnTo>
                  <a:pt x="96012" y="99060"/>
                </a:lnTo>
                <a:lnTo>
                  <a:pt x="106680" y="105156"/>
                </a:lnTo>
                <a:lnTo>
                  <a:pt x="123444" y="111251"/>
                </a:lnTo>
                <a:lnTo>
                  <a:pt x="123444" y="112775"/>
                </a:lnTo>
                <a:lnTo>
                  <a:pt x="126492" y="112775"/>
                </a:lnTo>
                <a:lnTo>
                  <a:pt x="135636" y="115824"/>
                </a:lnTo>
                <a:lnTo>
                  <a:pt x="143256" y="118872"/>
                </a:lnTo>
                <a:lnTo>
                  <a:pt x="144780" y="117348"/>
                </a:lnTo>
                <a:lnTo>
                  <a:pt x="137160" y="114300"/>
                </a:lnTo>
                <a:close/>
              </a:path>
              <a:path w="144780" h="118872">
                <a:moveTo>
                  <a:pt x="4572" y="19812"/>
                </a:moveTo>
                <a:lnTo>
                  <a:pt x="10668" y="30480"/>
                </a:lnTo>
                <a:lnTo>
                  <a:pt x="6096" y="18287"/>
                </a:lnTo>
                <a:lnTo>
                  <a:pt x="3048" y="9144"/>
                </a:lnTo>
                <a:lnTo>
                  <a:pt x="1524" y="0"/>
                </a:lnTo>
                <a:lnTo>
                  <a:pt x="0" y="1524"/>
                </a:lnTo>
                <a:lnTo>
                  <a:pt x="1524" y="10668"/>
                </a:lnTo>
                <a:lnTo>
                  <a:pt x="4572" y="19812"/>
                </a:lnTo>
                <a:close/>
              </a:path>
            </a:pathLst>
          </a:custGeom>
          <a:solidFill>
            <a:srgbClr val="000000"/>
          </a:solidFill>
        </p:spPr>
        <p:txBody>
          <a:bodyPr wrap="square" lIns="0" tIns="0" rIns="0" bIns="0" rtlCol="0">
            <a:noAutofit/>
          </a:bodyPr>
          <a:lstStyle/>
          <a:p>
            <a:endParaRPr sz="1631"/>
          </a:p>
        </p:txBody>
      </p:sp>
      <p:sp>
        <p:nvSpPr>
          <p:cNvPr id="369" name="object 369"/>
          <p:cNvSpPr/>
          <p:nvPr/>
        </p:nvSpPr>
        <p:spPr>
          <a:xfrm>
            <a:off x="3923532" y="2218953"/>
            <a:ext cx="66278" cy="26235"/>
          </a:xfrm>
          <a:custGeom>
            <a:avLst/>
            <a:gdLst/>
            <a:ahLst/>
            <a:cxnLst/>
            <a:rect l="l" t="t" r="r" b="b"/>
            <a:pathLst>
              <a:path w="73151" h="28956">
                <a:moveTo>
                  <a:pt x="71627" y="0"/>
                </a:moveTo>
                <a:lnTo>
                  <a:pt x="0" y="27432"/>
                </a:lnTo>
                <a:lnTo>
                  <a:pt x="1524" y="28956"/>
                </a:lnTo>
                <a:lnTo>
                  <a:pt x="73151" y="1524"/>
                </a:lnTo>
                <a:lnTo>
                  <a:pt x="71627" y="0"/>
                </a:lnTo>
                <a:close/>
              </a:path>
            </a:pathLst>
          </a:custGeom>
          <a:solidFill>
            <a:srgbClr val="000000"/>
          </a:solidFill>
        </p:spPr>
        <p:txBody>
          <a:bodyPr wrap="square" lIns="0" tIns="0" rIns="0" bIns="0" rtlCol="0">
            <a:noAutofit/>
          </a:bodyPr>
          <a:lstStyle/>
          <a:p>
            <a:endParaRPr sz="1631"/>
          </a:p>
        </p:txBody>
      </p:sp>
      <p:sp>
        <p:nvSpPr>
          <p:cNvPr id="370" name="object 370"/>
          <p:cNvSpPr/>
          <p:nvPr/>
        </p:nvSpPr>
        <p:spPr>
          <a:xfrm>
            <a:off x="3774406" y="2113322"/>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371" name="object 371"/>
          <p:cNvSpPr/>
          <p:nvPr/>
        </p:nvSpPr>
        <p:spPr>
          <a:xfrm>
            <a:off x="3694319" y="2112632"/>
            <a:ext cx="169838" cy="154649"/>
          </a:xfrm>
          <a:custGeom>
            <a:avLst/>
            <a:gdLst/>
            <a:ahLst/>
            <a:cxnLst/>
            <a:rect l="l" t="t" r="r" b="b"/>
            <a:pathLst>
              <a:path w="187451" h="170687">
                <a:moveTo>
                  <a:pt x="6095" y="28956"/>
                </a:moveTo>
                <a:lnTo>
                  <a:pt x="4571" y="18287"/>
                </a:lnTo>
                <a:lnTo>
                  <a:pt x="3047" y="9144"/>
                </a:lnTo>
                <a:lnTo>
                  <a:pt x="1523" y="0"/>
                </a:lnTo>
                <a:lnTo>
                  <a:pt x="0" y="0"/>
                </a:lnTo>
                <a:lnTo>
                  <a:pt x="1523" y="9144"/>
                </a:lnTo>
                <a:lnTo>
                  <a:pt x="1523" y="10668"/>
                </a:lnTo>
                <a:lnTo>
                  <a:pt x="3047" y="19812"/>
                </a:lnTo>
                <a:lnTo>
                  <a:pt x="4571" y="28956"/>
                </a:lnTo>
                <a:lnTo>
                  <a:pt x="9143" y="39624"/>
                </a:lnTo>
                <a:lnTo>
                  <a:pt x="13715" y="48768"/>
                </a:lnTo>
                <a:lnTo>
                  <a:pt x="18287" y="59436"/>
                </a:lnTo>
                <a:lnTo>
                  <a:pt x="24383" y="68580"/>
                </a:lnTo>
                <a:lnTo>
                  <a:pt x="33527" y="77724"/>
                </a:lnTo>
                <a:lnTo>
                  <a:pt x="36575" y="82296"/>
                </a:lnTo>
                <a:lnTo>
                  <a:pt x="41147" y="86868"/>
                </a:lnTo>
                <a:lnTo>
                  <a:pt x="51815" y="96012"/>
                </a:lnTo>
                <a:lnTo>
                  <a:pt x="62483" y="105156"/>
                </a:lnTo>
                <a:lnTo>
                  <a:pt x="74675" y="114300"/>
                </a:lnTo>
                <a:lnTo>
                  <a:pt x="88391" y="121920"/>
                </a:lnTo>
                <a:lnTo>
                  <a:pt x="76200" y="112775"/>
                </a:lnTo>
                <a:lnTo>
                  <a:pt x="64007" y="103632"/>
                </a:lnTo>
                <a:lnTo>
                  <a:pt x="53339" y="96012"/>
                </a:lnTo>
                <a:lnTo>
                  <a:pt x="42671" y="85344"/>
                </a:lnTo>
                <a:lnTo>
                  <a:pt x="38100" y="80772"/>
                </a:lnTo>
                <a:lnTo>
                  <a:pt x="35051" y="76200"/>
                </a:lnTo>
                <a:lnTo>
                  <a:pt x="25907" y="67056"/>
                </a:lnTo>
                <a:lnTo>
                  <a:pt x="19811" y="57912"/>
                </a:lnTo>
                <a:lnTo>
                  <a:pt x="15239" y="48768"/>
                </a:lnTo>
                <a:lnTo>
                  <a:pt x="10667" y="38100"/>
                </a:lnTo>
                <a:lnTo>
                  <a:pt x="6095" y="28956"/>
                </a:lnTo>
                <a:close/>
              </a:path>
              <a:path w="187451" h="170687">
                <a:moveTo>
                  <a:pt x="88391" y="121920"/>
                </a:moveTo>
                <a:lnTo>
                  <a:pt x="102107" y="131063"/>
                </a:lnTo>
                <a:lnTo>
                  <a:pt x="109727" y="135636"/>
                </a:lnTo>
                <a:lnTo>
                  <a:pt x="117347" y="140208"/>
                </a:lnTo>
                <a:lnTo>
                  <a:pt x="134111" y="147828"/>
                </a:lnTo>
                <a:lnTo>
                  <a:pt x="141731" y="152400"/>
                </a:lnTo>
                <a:lnTo>
                  <a:pt x="150875" y="156972"/>
                </a:lnTo>
                <a:lnTo>
                  <a:pt x="169163" y="164592"/>
                </a:lnTo>
                <a:lnTo>
                  <a:pt x="172211" y="166116"/>
                </a:lnTo>
                <a:lnTo>
                  <a:pt x="179831" y="167640"/>
                </a:lnTo>
                <a:lnTo>
                  <a:pt x="187451" y="170687"/>
                </a:lnTo>
                <a:lnTo>
                  <a:pt x="187451" y="169163"/>
                </a:lnTo>
                <a:lnTo>
                  <a:pt x="179831" y="166116"/>
                </a:lnTo>
                <a:lnTo>
                  <a:pt x="173735" y="164592"/>
                </a:lnTo>
                <a:lnTo>
                  <a:pt x="170687" y="163068"/>
                </a:lnTo>
                <a:lnTo>
                  <a:pt x="152400" y="155448"/>
                </a:lnTo>
                <a:lnTo>
                  <a:pt x="143255" y="150875"/>
                </a:lnTo>
                <a:lnTo>
                  <a:pt x="134111" y="146304"/>
                </a:lnTo>
                <a:lnTo>
                  <a:pt x="117347" y="138684"/>
                </a:lnTo>
                <a:lnTo>
                  <a:pt x="109727" y="134112"/>
                </a:lnTo>
                <a:lnTo>
                  <a:pt x="103631" y="129540"/>
                </a:lnTo>
                <a:lnTo>
                  <a:pt x="88391" y="121920"/>
                </a:lnTo>
                <a:close/>
              </a:path>
            </a:pathLst>
          </a:custGeom>
          <a:solidFill>
            <a:srgbClr val="000000"/>
          </a:solidFill>
        </p:spPr>
        <p:txBody>
          <a:bodyPr wrap="square" lIns="0" tIns="0" rIns="0" bIns="0" rtlCol="0">
            <a:noAutofit/>
          </a:bodyPr>
          <a:lstStyle/>
          <a:p>
            <a:endParaRPr sz="1631"/>
          </a:p>
        </p:txBody>
      </p:sp>
      <p:sp>
        <p:nvSpPr>
          <p:cNvPr id="372" name="object 372"/>
          <p:cNvSpPr/>
          <p:nvPr/>
        </p:nvSpPr>
        <p:spPr>
          <a:xfrm>
            <a:off x="3800640" y="2265901"/>
            <a:ext cx="63517" cy="26235"/>
          </a:xfrm>
          <a:custGeom>
            <a:avLst/>
            <a:gdLst/>
            <a:ahLst/>
            <a:cxnLst/>
            <a:rect l="l" t="t" r="r" b="b"/>
            <a:pathLst>
              <a:path w="70104" h="28956">
                <a:moveTo>
                  <a:pt x="70104" y="0"/>
                </a:moveTo>
                <a:lnTo>
                  <a:pt x="0" y="27432"/>
                </a:lnTo>
                <a:lnTo>
                  <a:pt x="0" y="28956"/>
                </a:lnTo>
                <a:lnTo>
                  <a:pt x="70104" y="1524"/>
                </a:lnTo>
                <a:lnTo>
                  <a:pt x="70104" y="0"/>
                </a:lnTo>
                <a:close/>
              </a:path>
            </a:pathLst>
          </a:custGeom>
          <a:solidFill>
            <a:srgbClr val="000000"/>
          </a:solidFill>
        </p:spPr>
        <p:txBody>
          <a:bodyPr wrap="square" lIns="0" tIns="0" rIns="0" bIns="0" rtlCol="0">
            <a:noAutofit/>
          </a:bodyPr>
          <a:lstStyle/>
          <a:p>
            <a:endParaRPr sz="1631"/>
          </a:p>
        </p:txBody>
      </p:sp>
      <p:sp>
        <p:nvSpPr>
          <p:cNvPr id="373" name="object 373"/>
          <p:cNvSpPr/>
          <p:nvPr/>
        </p:nvSpPr>
        <p:spPr>
          <a:xfrm>
            <a:off x="3610089" y="2112631"/>
            <a:ext cx="190551" cy="179505"/>
          </a:xfrm>
          <a:custGeom>
            <a:avLst/>
            <a:gdLst/>
            <a:ahLst/>
            <a:cxnLst/>
            <a:rect l="l" t="t" r="r" b="b"/>
            <a:pathLst>
              <a:path w="210312" h="198120">
                <a:moveTo>
                  <a:pt x="7619" y="42672"/>
                </a:moveTo>
                <a:lnTo>
                  <a:pt x="4572" y="30480"/>
                </a:lnTo>
                <a:lnTo>
                  <a:pt x="3048" y="19812"/>
                </a:lnTo>
                <a:lnTo>
                  <a:pt x="1524" y="9144"/>
                </a:lnTo>
                <a:lnTo>
                  <a:pt x="1524" y="0"/>
                </a:lnTo>
                <a:lnTo>
                  <a:pt x="0" y="0"/>
                </a:lnTo>
                <a:lnTo>
                  <a:pt x="0" y="10668"/>
                </a:lnTo>
                <a:lnTo>
                  <a:pt x="1524" y="19812"/>
                </a:lnTo>
                <a:lnTo>
                  <a:pt x="3048" y="30480"/>
                </a:lnTo>
                <a:lnTo>
                  <a:pt x="6096" y="42672"/>
                </a:lnTo>
                <a:lnTo>
                  <a:pt x="9143" y="48768"/>
                </a:lnTo>
                <a:lnTo>
                  <a:pt x="12192" y="54863"/>
                </a:lnTo>
                <a:lnTo>
                  <a:pt x="18287" y="67056"/>
                </a:lnTo>
                <a:lnTo>
                  <a:pt x="21336" y="73151"/>
                </a:lnTo>
                <a:lnTo>
                  <a:pt x="25908" y="77724"/>
                </a:lnTo>
                <a:lnTo>
                  <a:pt x="22860" y="71628"/>
                </a:lnTo>
                <a:lnTo>
                  <a:pt x="19812" y="65532"/>
                </a:lnTo>
                <a:lnTo>
                  <a:pt x="13716" y="54863"/>
                </a:lnTo>
                <a:lnTo>
                  <a:pt x="10668" y="48768"/>
                </a:lnTo>
                <a:lnTo>
                  <a:pt x="7619" y="42672"/>
                </a:lnTo>
                <a:close/>
              </a:path>
              <a:path w="210312" h="198120">
                <a:moveTo>
                  <a:pt x="25908" y="77724"/>
                </a:moveTo>
                <a:lnTo>
                  <a:pt x="33528" y="89916"/>
                </a:lnTo>
                <a:lnTo>
                  <a:pt x="44196" y="100584"/>
                </a:lnTo>
                <a:lnTo>
                  <a:pt x="48768" y="106680"/>
                </a:lnTo>
                <a:lnTo>
                  <a:pt x="56387" y="111251"/>
                </a:lnTo>
                <a:lnTo>
                  <a:pt x="68580" y="121920"/>
                </a:lnTo>
                <a:lnTo>
                  <a:pt x="82296" y="132587"/>
                </a:lnTo>
                <a:lnTo>
                  <a:pt x="89916" y="137160"/>
                </a:lnTo>
                <a:lnTo>
                  <a:pt x="97536" y="143256"/>
                </a:lnTo>
                <a:lnTo>
                  <a:pt x="114300" y="153924"/>
                </a:lnTo>
                <a:lnTo>
                  <a:pt x="123443" y="158496"/>
                </a:lnTo>
                <a:lnTo>
                  <a:pt x="132587" y="163068"/>
                </a:lnTo>
                <a:lnTo>
                  <a:pt x="152400" y="172212"/>
                </a:lnTo>
                <a:lnTo>
                  <a:pt x="172212" y="182880"/>
                </a:lnTo>
                <a:lnTo>
                  <a:pt x="182880" y="187451"/>
                </a:lnTo>
                <a:lnTo>
                  <a:pt x="195072" y="192024"/>
                </a:lnTo>
                <a:lnTo>
                  <a:pt x="196596" y="192024"/>
                </a:lnTo>
                <a:lnTo>
                  <a:pt x="202692" y="195072"/>
                </a:lnTo>
                <a:lnTo>
                  <a:pt x="210312" y="198120"/>
                </a:lnTo>
                <a:lnTo>
                  <a:pt x="210312" y="196596"/>
                </a:lnTo>
                <a:lnTo>
                  <a:pt x="202692" y="193548"/>
                </a:lnTo>
                <a:lnTo>
                  <a:pt x="196596" y="190500"/>
                </a:lnTo>
                <a:lnTo>
                  <a:pt x="195072" y="190500"/>
                </a:lnTo>
                <a:lnTo>
                  <a:pt x="182880" y="185928"/>
                </a:lnTo>
                <a:lnTo>
                  <a:pt x="172212" y="181356"/>
                </a:lnTo>
                <a:lnTo>
                  <a:pt x="152400" y="170687"/>
                </a:lnTo>
                <a:lnTo>
                  <a:pt x="132587" y="161544"/>
                </a:lnTo>
                <a:lnTo>
                  <a:pt x="123443" y="156972"/>
                </a:lnTo>
                <a:lnTo>
                  <a:pt x="115824" y="152400"/>
                </a:lnTo>
                <a:lnTo>
                  <a:pt x="99060" y="141732"/>
                </a:lnTo>
                <a:lnTo>
                  <a:pt x="91440" y="137160"/>
                </a:lnTo>
                <a:lnTo>
                  <a:pt x="83819" y="131063"/>
                </a:lnTo>
                <a:lnTo>
                  <a:pt x="70104" y="120396"/>
                </a:lnTo>
                <a:lnTo>
                  <a:pt x="57912" y="111251"/>
                </a:lnTo>
                <a:lnTo>
                  <a:pt x="50292" y="105156"/>
                </a:lnTo>
                <a:lnTo>
                  <a:pt x="45719" y="99060"/>
                </a:lnTo>
                <a:lnTo>
                  <a:pt x="35052" y="88392"/>
                </a:lnTo>
                <a:lnTo>
                  <a:pt x="25908" y="77724"/>
                </a:lnTo>
                <a:close/>
              </a:path>
            </a:pathLst>
          </a:custGeom>
          <a:solidFill>
            <a:srgbClr val="000000"/>
          </a:solidFill>
        </p:spPr>
        <p:txBody>
          <a:bodyPr wrap="square" lIns="0" tIns="0" rIns="0" bIns="0" rtlCol="0">
            <a:noAutofit/>
          </a:bodyPr>
          <a:lstStyle/>
          <a:p>
            <a:endParaRPr sz="1631"/>
          </a:p>
        </p:txBody>
      </p:sp>
      <p:sp>
        <p:nvSpPr>
          <p:cNvPr id="374" name="object 374"/>
          <p:cNvSpPr/>
          <p:nvPr/>
        </p:nvSpPr>
        <p:spPr>
          <a:xfrm>
            <a:off x="3864158" y="2243808"/>
            <a:ext cx="60755" cy="23473"/>
          </a:xfrm>
          <a:custGeom>
            <a:avLst/>
            <a:gdLst/>
            <a:ahLst/>
            <a:cxnLst/>
            <a:rect l="l" t="t" r="r" b="b"/>
            <a:pathLst>
              <a:path w="67056" h="25907">
                <a:moveTo>
                  <a:pt x="65531" y="0"/>
                </a:moveTo>
                <a:lnTo>
                  <a:pt x="0" y="24383"/>
                </a:lnTo>
                <a:lnTo>
                  <a:pt x="0" y="25907"/>
                </a:lnTo>
                <a:lnTo>
                  <a:pt x="67056" y="1524"/>
                </a:lnTo>
                <a:lnTo>
                  <a:pt x="65531" y="0"/>
                </a:lnTo>
                <a:close/>
              </a:path>
            </a:pathLst>
          </a:custGeom>
          <a:solidFill>
            <a:srgbClr val="000000"/>
          </a:solidFill>
        </p:spPr>
        <p:txBody>
          <a:bodyPr wrap="square" lIns="0" tIns="0" rIns="0" bIns="0" rtlCol="0">
            <a:noAutofit/>
          </a:bodyPr>
          <a:lstStyle/>
          <a:p>
            <a:endParaRPr sz="1631"/>
          </a:p>
        </p:txBody>
      </p:sp>
      <p:sp>
        <p:nvSpPr>
          <p:cNvPr id="375" name="object 375"/>
          <p:cNvSpPr/>
          <p:nvPr/>
        </p:nvSpPr>
        <p:spPr>
          <a:xfrm>
            <a:off x="3860015" y="2113322"/>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376" name="object 376"/>
          <p:cNvSpPr/>
          <p:nvPr/>
        </p:nvSpPr>
        <p:spPr>
          <a:xfrm>
            <a:off x="3864158" y="2265901"/>
            <a:ext cx="403194" cy="64897"/>
          </a:xfrm>
          <a:custGeom>
            <a:avLst/>
            <a:gdLst/>
            <a:ahLst/>
            <a:cxnLst/>
            <a:rect l="l" t="t" r="r" b="b"/>
            <a:pathLst>
              <a:path w="445007" h="71627">
                <a:moveTo>
                  <a:pt x="0" y="0"/>
                </a:moveTo>
                <a:lnTo>
                  <a:pt x="0" y="1524"/>
                </a:lnTo>
                <a:lnTo>
                  <a:pt x="21336" y="10668"/>
                </a:lnTo>
                <a:lnTo>
                  <a:pt x="45719" y="18287"/>
                </a:lnTo>
                <a:lnTo>
                  <a:pt x="68580" y="25908"/>
                </a:lnTo>
                <a:lnTo>
                  <a:pt x="94487" y="32004"/>
                </a:lnTo>
                <a:lnTo>
                  <a:pt x="118871" y="38100"/>
                </a:lnTo>
                <a:lnTo>
                  <a:pt x="144780" y="44196"/>
                </a:lnTo>
                <a:lnTo>
                  <a:pt x="172212" y="50292"/>
                </a:lnTo>
                <a:lnTo>
                  <a:pt x="199644" y="54864"/>
                </a:lnTo>
                <a:lnTo>
                  <a:pt x="227075" y="57911"/>
                </a:lnTo>
                <a:lnTo>
                  <a:pt x="256031" y="62483"/>
                </a:lnTo>
                <a:lnTo>
                  <a:pt x="284987" y="65531"/>
                </a:lnTo>
                <a:lnTo>
                  <a:pt x="315467" y="67055"/>
                </a:lnTo>
                <a:lnTo>
                  <a:pt x="345947" y="68579"/>
                </a:lnTo>
                <a:lnTo>
                  <a:pt x="376427" y="70103"/>
                </a:lnTo>
                <a:lnTo>
                  <a:pt x="408431" y="71627"/>
                </a:lnTo>
                <a:lnTo>
                  <a:pt x="445007" y="71627"/>
                </a:lnTo>
                <a:lnTo>
                  <a:pt x="445007" y="70103"/>
                </a:lnTo>
                <a:lnTo>
                  <a:pt x="408431" y="70103"/>
                </a:lnTo>
                <a:lnTo>
                  <a:pt x="376427" y="68579"/>
                </a:lnTo>
                <a:lnTo>
                  <a:pt x="345947" y="67055"/>
                </a:lnTo>
                <a:lnTo>
                  <a:pt x="315467" y="65531"/>
                </a:lnTo>
                <a:lnTo>
                  <a:pt x="284987" y="64007"/>
                </a:lnTo>
                <a:lnTo>
                  <a:pt x="256031" y="60959"/>
                </a:lnTo>
                <a:lnTo>
                  <a:pt x="227075" y="56387"/>
                </a:lnTo>
                <a:lnTo>
                  <a:pt x="199644" y="53340"/>
                </a:lnTo>
                <a:lnTo>
                  <a:pt x="172212" y="48768"/>
                </a:lnTo>
                <a:lnTo>
                  <a:pt x="146303" y="42672"/>
                </a:lnTo>
                <a:lnTo>
                  <a:pt x="118871" y="36576"/>
                </a:lnTo>
                <a:lnTo>
                  <a:pt x="94487" y="30480"/>
                </a:lnTo>
                <a:lnTo>
                  <a:pt x="70103" y="24384"/>
                </a:lnTo>
                <a:lnTo>
                  <a:pt x="45719" y="16764"/>
                </a:lnTo>
                <a:lnTo>
                  <a:pt x="22859" y="9144"/>
                </a:lnTo>
                <a:lnTo>
                  <a:pt x="0" y="0"/>
                </a:lnTo>
                <a:close/>
              </a:path>
            </a:pathLst>
          </a:custGeom>
          <a:solidFill>
            <a:srgbClr val="000000"/>
          </a:solidFill>
        </p:spPr>
        <p:txBody>
          <a:bodyPr wrap="square" lIns="0" tIns="0" rIns="0" bIns="0" rtlCol="0">
            <a:noAutofit/>
          </a:bodyPr>
          <a:lstStyle/>
          <a:p>
            <a:endParaRPr sz="1631"/>
          </a:p>
        </p:txBody>
      </p:sp>
      <p:sp>
        <p:nvSpPr>
          <p:cNvPr id="377" name="object 377"/>
          <p:cNvSpPr/>
          <p:nvPr/>
        </p:nvSpPr>
        <p:spPr>
          <a:xfrm>
            <a:off x="3923532" y="2243808"/>
            <a:ext cx="343820" cy="53851"/>
          </a:xfrm>
          <a:custGeom>
            <a:avLst/>
            <a:gdLst/>
            <a:ahLst/>
            <a:cxnLst/>
            <a:rect l="l" t="t" r="r" b="b"/>
            <a:pathLst>
              <a:path w="379475" h="59436">
                <a:moveTo>
                  <a:pt x="1524" y="0"/>
                </a:moveTo>
                <a:lnTo>
                  <a:pt x="0" y="1524"/>
                </a:lnTo>
                <a:lnTo>
                  <a:pt x="19812" y="7619"/>
                </a:lnTo>
                <a:lnTo>
                  <a:pt x="39624" y="15239"/>
                </a:lnTo>
                <a:lnTo>
                  <a:pt x="60960" y="21336"/>
                </a:lnTo>
                <a:lnTo>
                  <a:pt x="82295" y="27431"/>
                </a:lnTo>
                <a:lnTo>
                  <a:pt x="103631" y="32003"/>
                </a:lnTo>
                <a:lnTo>
                  <a:pt x="124968" y="36575"/>
                </a:lnTo>
                <a:lnTo>
                  <a:pt x="147827" y="41148"/>
                </a:lnTo>
                <a:lnTo>
                  <a:pt x="172212" y="45719"/>
                </a:lnTo>
                <a:lnTo>
                  <a:pt x="195071" y="48767"/>
                </a:lnTo>
                <a:lnTo>
                  <a:pt x="219455" y="51815"/>
                </a:lnTo>
                <a:lnTo>
                  <a:pt x="243839" y="53339"/>
                </a:lnTo>
                <a:lnTo>
                  <a:pt x="269747" y="56387"/>
                </a:lnTo>
                <a:lnTo>
                  <a:pt x="295655" y="57912"/>
                </a:lnTo>
                <a:lnTo>
                  <a:pt x="321563" y="59436"/>
                </a:lnTo>
                <a:lnTo>
                  <a:pt x="379475" y="59436"/>
                </a:lnTo>
                <a:lnTo>
                  <a:pt x="379475" y="57912"/>
                </a:lnTo>
                <a:lnTo>
                  <a:pt x="321563" y="57912"/>
                </a:lnTo>
                <a:lnTo>
                  <a:pt x="295655" y="56387"/>
                </a:lnTo>
                <a:lnTo>
                  <a:pt x="269747" y="54863"/>
                </a:lnTo>
                <a:lnTo>
                  <a:pt x="243839" y="51815"/>
                </a:lnTo>
                <a:lnTo>
                  <a:pt x="219455" y="50291"/>
                </a:lnTo>
                <a:lnTo>
                  <a:pt x="195071" y="47243"/>
                </a:lnTo>
                <a:lnTo>
                  <a:pt x="172212" y="44195"/>
                </a:lnTo>
                <a:lnTo>
                  <a:pt x="147827" y="39624"/>
                </a:lnTo>
                <a:lnTo>
                  <a:pt x="124968" y="35051"/>
                </a:lnTo>
                <a:lnTo>
                  <a:pt x="103631" y="30479"/>
                </a:lnTo>
                <a:lnTo>
                  <a:pt x="82295" y="25907"/>
                </a:lnTo>
                <a:lnTo>
                  <a:pt x="60960" y="19812"/>
                </a:lnTo>
                <a:lnTo>
                  <a:pt x="41148" y="13715"/>
                </a:lnTo>
                <a:lnTo>
                  <a:pt x="19812" y="6095"/>
                </a:lnTo>
                <a:lnTo>
                  <a:pt x="1524" y="0"/>
                </a:lnTo>
                <a:close/>
              </a:path>
            </a:pathLst>
          </a:custGeom>
          <a:solidFill>
            <a:srgbClr val="000000"/>
          </a:solidFill>
        </p:spPr>
        <p:txBody>
          <a:bodyPr wrap="square" lIns="0" tIns="0" rIns="0" bIns="0" rtlCol="0">
            <a:noAutofit/>
          </a:bodyPr>
          <a:lstStyle/>
          <a:p>
            <a:endParaRPr sz="1631"/>
          </a:p>
        </p:txBody>
      </p:sp>
      <p:sp>
        <p:nvSpPr>
          <p:cNvPr id="378" name="object 378"/>
          <p:cNvSpPr/>
          <p:nvPr/>
        </p:nvSpPr>
        <p:spPr>
          <a:xfrm>
            <a:off x="4265972" y="2111250"/>
            <a:ext cx="2762" cy="2762"/>
          </a:xfrm>
          <a:custGeom>
            <a:avLst/>
            <a:gdLst/>
            <a:ahLst/>
            <a:cxnLst/>
            <a:rect l="l" t="t" r="r" b="b"/>
            <a:pathLst>
              <a:path w="3048" h="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p:spPr>
        <p:txBody>
          <a:bodyPr wrap="square" lIns="0" tIns="0" rIns="0" bIns="0" rtlCol="0">
            <a:noAutofit/>
          </a:bodyPr>
          <a:lstStyle/>
          <a:p>
            <a:endParaRPr sz="1631"/>
          </a:p>
        </p:txBody>
      </p:sp>
      <p:sp>
        <p:nvSpPr>
          <p:cNvPr id="379" name="object 379"/>
          <p:cNvSpPr/>
          <p:nvPr/>
        </p:nvSpPr>
        <p:spPr>
          <a:xfrm>
            <a:off x="4267352" y="2113322"/>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380" name="object 380"/>
          <p:cNvSpPr/>
          <p:nvPr/>
        </p:nvSpPr>
        <p:spPr>
          <a:xfrm>
            <a:off x="4267352" y="2113322"/>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381" name="object 381"/>
          <p:cNvSpPr/>
          <p:nvPr/>
        </p:nvSpPr>
        <p:spPr>
          <a:xfrm>
            <a:off x="4169316" y="1920701"/>
            <a:ext cx="154649" cy="198835"/>
          </a:xfrm>
          <a:prstGeom prst="rect">
            <a:avLst/>
          </a:prstGeom>
          <a:blipFill>
            <a:blip r:embed="rId38" cstate="print"/>
            <a:stretch>
              <a:fillRect/>
            </a:stretch>
          </a:blipFill>
        </p:spPr>
        <p:txBody>
          <a:bodyPr wrap="square" lIns="0" tIns="0" rIns="0" bIns="0" rtlCol="0">
            <a:noAutofit/>
          </a:bodyPr>
          <a:lstStyle/>
          <a:p>
            <a:endParaRPr sz="1631"/>
          </a:p>
        </p:txBody>
      </p:sp>
      <p:sp>
        <p:nvSpPr>
          <p:cNvPr id="382" name="object 382"/>
          <p:cNvSpPr/>
          <p:nvPr/>
        </p:nvSpPr>
        <p:spPr>
          <a:xfrm>
            <a:off x="4278399" y="1922080"/>
            <a:ext cx="19331" cy="35901"/>
          </a:xfrm>
          <a:custGeom>
            <a:avLst/>
            <a:gdLst/>
            <a:ahLst/>
            <a:cxnLst/>
            <a:rect l="l" t="t" r="r" b="b"/>
            <a:pathLst>
              <a:path w="21336" h="39624">
                <a:moveTo>
                  <a:pt x="0" y="18287"/>
                </a:moveTo>
                <a:lnTo>
                  <a:pt x="0" y="22860"/>
                </a:lnTo>
                <a:lnTo>
                  <a:pt x="1524" y="27432"/>
                </a:lnTo>
                <a:lnTo>
                  <a:pt x="4572" y="32004"/>
                </a:lnTo>
                <a:lnTo>
                  <a:pt x="7620" y="38100"/>
                </a:lnTo>
                <a:lnTo>
                  <a:pt x="9144" y="39624"/>
                </a:lnTo>
                <a:lnTo>
                  <a:pt x="12192" y="27432"/>
                </a:lnTo>
                <a:lnTo>
                  <a:pt x="12192" y="21336"/>
                </a:lnTo>
                <a:lnTo>
                  <a:pt x="13716" y="16763"/>
                </a:lnTo>
                <a:lnTo>
                  <a:pt x="15240" y="12192"/>
                </a:lnTo>
                <a:lnTo>
                  <a:pt x="18287" y="7620"/>
                </a:lnTo>
                <a:lnTo>
                  <a:pt x="21336" y="0"/>
                </a:lnTo>
                <a:lnTo>
                  <a:pt x="6096" y="0"/>
                </a:lnTo>
                <a:lnTo>
                  <a:pt x="3048" y="3048"/>
                </a:lnTo>
                <a:lnTo>
                  <a:pt x="1524" y="7620"/>
                </a:lnTo>
                <a:lnTo>
                  <a:pt x="0" y="13716"/>
                </a:lnTo>
                <a:lnTo>
                  <a:pt x="0" y="18287"/>
                </a:lnTo>
                <a:close/>
              </a:path>
            </a:pathLst>
          </a:custGeom>
          <a:solidFill>
            <a:srgbClr val="AEAEAE"/>
          </a:solidFill>
        </p:spPr>
        <p:txBody>
          <a:bodyPr wrap="square" lIns="0" tIns="0" rIns="0" bIns="0" rtlCol="0">
            <a:noAutofit/>
          </a:bodyPr>
          <a:lstStyle/>
          <a:p>
            <a:endParaRPr sz="1631"/>
          </a:p>
        </p:txBody>
      </p:sp>
      <p:sp>
        <p:nvSpPr>
          <p:cNvPr id="383" name="object 383"/>
          <p:cNvSpPr/>
          <p:nvPr/>
        </p:nvSpPr>
        <p:spPr>
          <a:xfrm>
            <a:off x="4282541" y="1920700"/>
            <a:ext cx="35901" cy="196073"/>
          </a:xfrm>
          <a:prstGeom prst="rect">
            <a:avLst/>
          </a:prstGeom>
          <a:blipFill>
            <a:blip r:embed="rId39" cstate="print"/>
            <a:stretch>
              <a:fillRect/>
            </a:stretch>
          </a:blipFill>
        </p:spPr>
        <p:txBody>
          <a:bodyPr wrap="square" lIns="0" tIns="0" rIns="0" bIns="0" rtlCol="0">
            <a:noAutofit/>
          </a:bodyPr>
          <a:lstStyle/>
          <a:p>
            <a:endParaRPr sz="1631"/>
          </a:p>
        </p:txBody>
      </p:sp>
      <p:sp>
        <p:nvSpPr>
          <p:cNvPr id="384" name="object 384"/>
          <p:cNvSpPr/>
          <p:nvPr/>
        </p:nvSpPr>
        <p:spPr>
          <a:xfrm>
            <a:off x="4323275" y="1922080"/>
            <a:ext cx="0" cy="172601"/>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sz="1631"/>
          </a:p>
        </p:txBody>
      </p:sp>
      <p:sp>
        <p:nvSpPr>
          <p:cNvPr id="385" name="object 385"/>
          <p:cNvSpPr/>
          <p:nvPr/>
        </p:nvSpPr>
        <p:spPr>
          <a:xfrm>
            <a:off x="4170006" y="1922080"/>
            <a:ext cx="0" cy="172601"/>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sz="1631"/>
          </a:p>
        </p:txBody>
      </p:sp>
      <p:sp>
        <p:nvSpPr>
          <p:cNvPr id="386" name="object 386"/>
          <p:cNvSpPr/>
          <p:nvPr/>
        </p:nvSpPr>
        <p:spPr>
          <a:xfrm>
            <a:off x="4178982" y="1861325"/>
            <a:ext cx="133937" cy="53851"/>
          </a:xfrm>
          <a:custGeom>
            <a:avLst/>
            <a:gdLst/>
            <a:ahLst/>
            <a:cxnLst/>
            <a:rect l="l" t="t" r="r" b="b"/>
            <a:pathLst>
              <a:path w="147827" h="59436">
                <a:moveTo>
                  <a:pt x="0" y="28955"/>
                </a:moveTo>
                <a:lnTo>
                  <a:pt x="0" y="32003"/>
                </a:lnTo>
                <a:lnTo>
                  <a:pt x="1524" y="35051"/>
                </a:lnTo>
                <a:lnTo>
                  <a:pt x="3048" y="38100"/>
                </a:lnTo>
                <a:lnTo>
                  <a:pt x="4572" y="41148"/>
                </a:lnTo>
                <a:lnTo>
                  <a:pt x="7619" y="42672"/>
                </a:lnTo>
                <a:lnTo>
                  <a:pt x="12192" y="45719"/>
                </a:lnTo>
                <a:lnTo>
                  <a:pt x="16764" y="47243"/>
                </a:lnTo>
                <a:lnTo>
                  <a:pt x="21336" y="50291"/>
                </a:lnTo>
                <a:lnTo>
                  <a:pt x="25908" y="51815"/>
                </a:lnTo>
                <a:lnTo>
                  <a:pt x="32003" y="53339"/>
                </a:lnTo>
                <a:lnTo>
                  <a:pt x="38100" y="54863"/>
                </a:lnTo>
                <a:lnTo>
                  <a:pt x="45720" y="56387"/>
                </a:lnTo>
                <a:lnTo>
                  <a:pt x="51815" y="57912"/>
                </a:lnTo>
                <a:lnTo>
                  <a:pt x="59436" y="57912"/>
                </a:lnTo>
                <a:lnTo>
                  <a:pt x="65532" y="59436"/>
                </a:lnTo>
                <a:lnTo>
                  <a:pt x="80772" y="59436"/>
                </a:lnTo>
                <a:lnTo>
                  <a:pt x="88391" y="57912"/>
                </a:lnTo>
                <a:lnTo>
                  <a:pt x="94487" y="57912"/>
                </a:lnTo>
                <a:lnTo>
                  <a:pt x="97536" y="56387"/>
                </a:lnTo>
                <a:lnTo>
                  <a:pt x="102108" y="56387"/>
                </a:lnTo>
                <a:lnTo>
                  <a:pt x="108203" y="54863"/>
                </a:lnTo>
                <a:lnTo>
                  <a:pt x="114300" y="53339"/>
                </a:lnTo>
                <a:lnTo>
                  <a:pt x="120396" y="51815"/>
                </a:lnTo>
                <a:lnTo>
                  <a:pt x="124968" y="50291"/>
                </a:lnTo>
                <a:lnTo>
                  <a:pt x="131063" y="47243"/>
                </a:lnTo>
                <a:lnTo>
                  <a:pt x="134112" y="45719"/>
                </a:lnTo>
                <a:lnTo>
                  <a:pt x="138684" y="42672"/>
                </a:lnTo>
                <a:lnTo>
                  <a:pt x="141732" y="41148"/>
                </a:lnTo>
                <a:lnTo>
                  <a:pt x="143256" y="38100"/>
                </a:lnTo>
                <a:lnTo>
                  <a:pt x="144780" y="35051"/>
                </a:lnTo>
                <a:lnTo>
                  <a:pt x="146303" y="35051"/>
                </a:lnTo>
                <a:lnTo>
                  <a:pt x="147827" y="32003"/>
                </a:lnTo>
                <a:lnTo>
                  <a:pt x="147827" y="25908"/>
                </a:lnTo>
                <a:lnTo>
                  <a:pt x="146303" y="22860"/>
                </a:lnTo>
                <a:lnTo>
                  <a:pt x="143256" y="21336"/>
                </a:lnTo>
                <a:lnTo>
                  <a:pt x="141732" y="18287"/>
                </a:lnTo>
                <a:lnTo>
                  <a:pt x="138684" y="15239"/>
                </a:lnTo>
                <a:lnTo>
                  <a:pt x="134112" y="13715"/>
                </a:lnTo>
                <a:lnTo>
                  <a:pt x="131063" y="10667"/>
                </a:lnTo>
                <a:lnTo>
                  <a:pt x="124968" y="9143"/>
                </a:lnTo>
                <a:lnTo>
                  <a:pt x="120396" y="6096"/>
                </a:lnTo>
                <a:lnTo>
                  <a:pt x="114300" y="4572"/>
                </a:lnTo>
                <a:lnTo>
                  <a:pt x="108203" y="3048"/>
                </a:lnTo>
                <a:lnTo>
                  <a:pt x="102108" y="1524"/>
                </a:lnTo>
                <a:lnTo>
                  <a:pt x="94487" y="1524"/>
                </a:lnTo>
                <a:lnTo>
                  <a:pt x="88391" y="0"/>
                </a:lnTo>
                <a:lnTo>
                  <a:pt x="59436" y="0"/>
                </a:lnTo>
                <a:lnTo>
                  <a:pt x="51815" y="1524"/>
                </a:lnTo>
                <a:lnTo>
                  <a:pt x="45720" y="1524"/>
                </a:lnTo>
                <a:lnTo>
                  <a:pt x="38100" y="3048"/>
                </a:lnTo>
                <a:lnTo>
                  <a:pt x="32003" y="4572"/>
                </a:lnTo>
                <a:lnTo>
                  <a:pt x="25908" y="6096"/>
                </a:lnTo>
                <a:lnTo>
                  <a:pt x="21336" y="9143"/>
                </a:lnTo>
                <a:lnTo>
                  <a:pt x="16764" y="10667"/>
                </a:lnTo>
                <a:lnTo>
                  <a:pt x="12192" y="13715"/>
                </a:lnTo>
                <a:lnTo>
                  <a:pt x="4572" y="18287"/>
                </a:lnTo>
                <a:lnTo>
                  <a:pt x="3048" y="21336"/>
                </a:lnTo>
                <a:lnTo>
                  <a:pt x="1524" y="22860"/>
                </a:lnTo>
                <a:lnTo>
                  <a:pt x="0" y="28955"/>
                </a:lnTo>
                <a:close/>
              </a:path>
            </a:pathLst>
          </a:custGeom>
          <a:solidFill>
            <a:srgbClr val="E6E6E6"/>
          </a:solidFill>
        </p:spPr>
        <p:txBody>
          <a:bodyPr wrap="square" lIns="0" tIns="0" rIns="0" bIns="0" rtlCol="0">
            <a:noAutofit/>
          </a:bodyPr>
          <a:lstStyle/>
          <a:p>
            <a:endParaRPr sz="1631"/>
          </a:p>
        </p:txBody>
      </p:sp>
      <p:sp>
        <p:nvSpPr>
          <p:cNvPr id="387" name="object 387"/>
          <p:cNvSpPr/>
          <p:nvPr/>
        </p:nvSpPr>
        <p:spPr>
          <a:xfrm>
            <a:off x="4277018" y="1862706"/>
            <a:ext cx="1381" cy="0"/>
          </a:xfrm>
          <a:custGeom>
            <a:avLst/>
            <a:gdLst/>
            <a:ahLst/>
            <a:cxnLst/>
            <a:rect l="l" t="t" r="r" b="b"/>
            <a:pathLst>
              <a:path w="1524">
                <a:moveTo>
                  <a:pt x="0" y="0"/>
                </a:moveTo>
                <a:lnTo>
                  <a:pt x="1524" y="0"/>
                </a:lnTo>
              </a:path>
            </a:pathLst>
          </a:custGeom>
          <a:ln w="31749">
            <a:solidFill>
              <a:srgbClr val="000000"/>
            </a:solidFill>
          </a:ln>
        </p:spPr>
        <p:txBody>
          <a:bodyPr wrap="square" lIns="0" tIns="0" rIns="0" bIns="0" rtlCol="0">
            <a:noAutofit/>
          </a:bodyPr>
          <a:lstStyle/>
          <a:p>
            <a:endParaRPr sz="1631"/>
          </a:p>
        </p:txBody>
      </p:sp>
      <p:sp>
        <p:nvSpPr>
          <p:cNvPr id="388" name="object 388"/>
          <p:cNvSpPr/>
          <p:nvPr/>
        </p:nvSpPr>
        <p:spPr>
          <a:xfrm>
            <a:off x="4120988" y="1848897"/>
            <a:ext cx="266495" cy="109084"/>
          </a:xfrm>
          <a:prstGeom prst="rect">
            <a:avLst/>
          </a:prstGeom>
          <a:blipFill>
            <a:blip r:embed="rId40" cstate="print"/>
            <a:stretch>
              <a:fillRect/>
            </a:stretch>
          </a:blipFill>
        </p:spPr>
        <p:txBody>
          <a:bodyPr wrap="square" lIns="0" tIns="0" rIns="0" bIns="0" rtlCol="0">
            <a:noAutofit/>
          </a:bodyPr>
          <a:lstStyle/>
          <a:p>
            <a:endParaRPr sz="1631"/>
          </a:p>
        </p:txBody>
      </p:sp>
      <p:sp>
        <p:nvSpPr>
          <p:cNvPr id="389" name="object 389"/>
          <p:cNvSpPr/>
          <p:nvPr/>
        </p:nvSpPr>
        <p:spPr>
          <a:xfrm>
            <a:off x="4127891" y="1844755"/>
            <a:ext cx="263734" cy="117368"/>
          </a:xfrm>
          <a:custGeom>
            <a:avLst/>
            <a:gdLst/>
            <a:ahLst/>
            <a:cxnLst/>
            <a:rect l="l" t="t" r="r" b="b"/>
            <a:pathLst>
              <a:path w="291084" h="129539">
                <a:moveTo>
                  <a:pt x="278891" y="60960"/>
                </a:moveTo>
                <a:lnTo>
                  <a:pt x="277368" y="59436"/>
                </a:lnTo>
                <a:lnTo>
                  <a:pt x="278891" y="65531"/>
                </a:lnTo>
                <a:lnTo>
                  <a:pt x="278891" y="67055"/>
                </a:lnTo>
                <a:lnTo>
                  <a:pt x="277368" y="68579"/>
                </a:lnTo>
                <a:lnTo>
                  <a:pt x="277368" y="71627"/>
                </a:lnTo>
                <a:lnTo>
                  <a:pt x="275844" y="74675"/>
                </a:lnTo>
                <a:lnTo>
                  <a:pt x="277368" y="73151"/>
                </a:lnTo>
                <a:lnTo>
                  <a:pt x="274320" y="77724"/>
                </a:lnTo>
                <a:lnTo>
                  <a:pt x="269748" y="82296"/>
                </a:lnTo>
                <a:lnTo>
                  <a:pt x="263651" y="86867"/>
                </a:lnTo>
                <a:lnTo>
                  <a:pt x="257556" y="91439"/>
                </a:lnTo>
                <a:lnTo>
                  <a:pt x="249936" y="96012"/>
                </a:lnTo>
                <a:lnTo>
                  <a:pt x="239268" y="100584"/>
                </a:lnTo>
                <a:lnTo>
                  <a:pt x="230124" y="103631"/>
                </a:lnTo>
                <a:lnTo>
                  <a:pt x="225551" y="105155"/>
                </a:lnTo>
                <a:lnTo>
                  <a:pt x="222503" y="105155"/>
                </a:lnTo>
                <a:lnTo>
                  <a:pt x="217932" y="106679"/>
                </a:lnTo>
                <a:lnTo>
                  <a:pt x="205739" y="109727"/>
                </a:lnTo>
                <a:lnTo>
                  <a:pt x="199644" y="111251"/>
                </a:lnTo>
                <a:lnTo>
                  <a:pt x="193548" y="112775"/>
                </a:lnTo>
                <a:lnTo>
                  <a:pt x="187451" y="112775"/>
                </a:lnTo>
                <a:lnTo>
                  <a:pt x="181356" y="114300"/>
                </a:lnTo>
                <a:lnTo>
                  <a:pt x="167639" y="115824"/>
                </a:lnTo>
                <a:lnTo>
                  <a:pt x="153924" y="115824"/>
                </a:lnTo>
                <a:lnTo>
                  <a:pt x="140208" y="117348"/>
                </a:lnTo>
                <a:lnTo>
                  <a:pt x="124968" y="115824"/>
                </a:lnTo>
                <a:lnTo>
                  <a:pt x="111251" y="115824"/>
                </a:lnTo>
                <a:lnTo>
                  <a:pt x="97536" y="114300"/>
                </a:lnTo>
                <a:lnTo>
                  <a:pt x="85344" y="112775"/>
                </a:lnTo>
                <a:lnTo>
                  <a:pt x="71628" y="109727"/>
                </a:lnTo>
                <a:lnTo>
                  <a:pt x="60960" y="106679"/>
                </a:lnTo>
                <a:lnTo>
                  <a:pt x="48768" y="103631"/>
                </a:lnTo>
                <a:lnTo>
                  <a:pt x="39624" y="100584"/>
                </a:lnTo>
                <a:lnTo>
                  <a:pt x="28956" y="96012"/>
                </a:lnTo>
                <a:lnTo>
                  <a:pt x="21336" y="91439"/>
                </a:lnTo>
                <a:lnTo>
                  <a:pt x="22860" y="106679"/>
                </a:lnTo>
                <a:lnTo>
                  <a:pt x="33528" y="111251"/>
                </a:lnTo>
                <a:lnTo>
                  <a:pt x="45719" y="115824"/>
                </a:lnTo>
                <a:lnTo>
                  <a:pt x="56387" y="118872"/>
                </a:lnTo>
                <a:lnTo>
                  <a:pt x="70104" y="121919"/>
                </a:lnTo>
                <a:lnTo>
                  <a:pt x="82296" y="124967"/>
                </a:lnTo>
                <a:lnTo>
                  <a:pt x="96012" y="126491"/>
                </a:lnTo>
                <a:lnTo>
                  <a:pt x="109727" y="128015"/>
                </a:lnTo>
                <a:lnTo>
                  <a:pt x="124968" y="129539"/>
                </a:lnTo>
                <a:lnTo>
                  <a:pt x="153924" y="129539"/>
                </a:lnTo>
                <a:lnTo>
                  <a:pt x="169163" y="128015"/>
                </a:lnTo>
                <a:lnTo>
                  <a:pt x="182879" y="126491"/>
                </a:lnTo>
                <a:lnTo>
                  <a:pt x="188975" y="126491"/>
                </a:lnTo>
                <a:lnTo>
                  <a:pt x="192024" y="124967"/>
                </a:lnTo>
                <a:lnTo>
                  <a:pt x="196596" y="124967"/>
                </a:lnTo>
                <a:lnTo>
                  <a:pt x="202691" y="123443"/>
                </a:lnTo>
                <a:lnTo>
                  <a:pt x="208787" y="121919"/>
                </a:lnTo>
                <a:lnTo>
                  <a:pt x="220979" y="118872"/>
                </a:lnTo>
                <a:lnTo>
                  <a:pt x="227075" y="117348"/>
                </a:lnTo>
                <a:lnTo>
                  <a:pt x="230124" y="115824"/>
                </a:lnTo>
                <a:lnTo>
                  <a:pt x="231648" y="115824"/>
                </a:lnTo>
                <a:lnTo>
                  <a:pt x="243839" y="111251"/>
                </a:lnTo>
                <a:lnTo>
                  <a:pt x="254508" y="106679"/>
                </a:lnTo>
                <a:lnTo>
                  <a:pt x="263651" y="102107"/>
                </a:lnTo>
                <a:lnTo>
                  <a:pt x="271272" y="97536"/>
                </a:lnTo>
                <a:lnTo>
                  <a:pt x="277368" y="91439"/>
                </a:lnTo>
                <a:lnTo>
                  <a:pt x="278891" y="91439"/>
                </a:lnTo>
                <a:lnTo>
                  <a:pt x="283463" y="85343"/>
                </a:lnTo>
                <a:lnTo>
                  <a:pt x="288036" y="79248"/>
                </a:lnTo>
                <a:lnTo>
                  <a:pt x="288036" y="77724"/>
                </a:lnTo>
                <a:lnTo>
                  <a:pt x="289560" y="74675"/>
                </a:lnTo>
                <a:lnTo>
                  <a:pt x="288036" y="74675"/>
                </a:lnTo>
                <a:lnTo>
                  <a:pt x="289560" y="68579"/>
                </a:lnTo>
                <a:lnTo>
                  <a:pt x="291084" y="65531"/>
                </a:lnTo>
                <a:lnTo>
                  <a:pt x="291084" y="57912"/>
                </a:lnTo>
                <a:lnTo>
                  <a:pt x="289560" y="56387"/>
                </a:lnTo>
                <a:lnTo>
                  <a:pt x="288036" y="50291"/>
                </a:lnTo>
                <a:lnTo>
                  <a:pt x="288036" y="48767"/>
                </a:lnTo>
                <a:lnTo>
                  <a:pt x="283463" y="44196"/>
                </a:lnTo>
                <a:lnTo>
                  <a:pt x="280415" y="60960"/>
                </a:lnTo>
                <a:lnTo>
                  <a:pt x="278891" y="64007"/>
                </a:lnTo>
                <a:lnTo>
                  <a:pt x="280415" y="60960"/>
                </a:lnTo>
                <a:lnTo>
                  <a:pt x="283463" y="44196"/>
                </a:lnTo>
                <a:lnTo>
                  <a:pt x="278891" y="38100"/>
                </a:lnTo>
                <a:lnTo>
                  <a:pt x="278891" y="36575"/>
                </a:lnTo>
                <a:lnTo>
                  <a:pt x="271272" y="32003"/>
                </a:lnTo>
                <a:lnTo>
                  <a:pt x="263651" y="25907"/>
                </a:lnTo>
                <a:lnTo>
                  <a:pt x="254508" y="21336"/>
                </a:lnTo>
                <a:lnTo>
                  <a:pt x="243839" y="16763"/>
                </a:lnTo>
                <a:lnTo>
                  <a:pt x="233172" y="12191"/>
                </a:lnTo>
                <a:lnTo>
                  <a:pt x="220979" y="9143"/>
                </a:lnTo>
                <a:lnTo>
                  <a:pt x="208787" y="6096"/>
                </a:lnTo>
                <a:lnTo>
                  <a:pt x="196596" y="4572"/>
                </a:lnTo>
                <a:lnTo>
                  <a:pt x="188975" y="3048"/>
                </a:lnTo>
                <a:lnTo>
                  <a:pt x="182879" y="1524"/>
                </a:lnTo>
                <a:lnTo>
                  <a:pt x="169163" y="0"/>
                </a:lnTo>
                <a:lnTo>
                  <a:pt x="109727" y="0"/>
                </a:lnTo>
                <a:lnTo>
                  <a:pt x="96012" y="1524"/>
                </a:lnTo>
                <a:lnTo>
                  <a:pt x="82296" y="3048"/>
                </a:lnTo>
                <a:lnTo>
                  <a:pt x="70104" y="6096"/>
                </a:lnTo>
                <a:lnTo>
                  <a:pt x="57912" y="9143"/>
                </a:lnTo>
                <a:lnTo>
                  <a:pt x="45719" y="12191"/>
                </a:lnTo>
                <a:lnTo>
                  <a:pt x="35052" y="16763"/>
                </a:lnTo>
                <a:lnTo>
                  <a:pt x="24384" y="21336"/>
                </a:lnTo>
                <a:lnTo>
                  <a:pt x="15240" y="25907"/>
                </a:lnTo>
                <a:lnTo>
                  <a:pt x="7619" y="32003"/>
                </a:lnTo>
                <a:lnTo>
                  <a:pt x="6096" y="32003"/>
                </a:lnTo>
                <a:lnTo>
                  <a:pt x="0" y="36575"/>
                </a:lnTo>
                <a:lnTo>
                  <a:pt x="1524" y="70103"/>
                </a:lnTo>
                <a:lnTo>
                  <a:pt x="1524" y="60960"/>
                </a:lnTo>
                <a:lnTo>
                  <a:pt x="3048" y="54863"/>
                </a:lnTo>
                <a:lnTo>
                  <a:pt x="1524" y="57912"/>
                </a:lnTo>
                <a:lnTo>
                  <a:pt x="3048" y="54863"/>
                </a:lnTo>
                <a:lnTo>
                  <a:pt x="3048" y="56387"/>
                </a:lnTo>
                <a:lnTo>
                  <a:pt x="6096" y="50291"/>
                </a:lnTo>
                <a:lnTo>
                  <a:pt x="4572" y="51815"/>
                </a:lnTo>
                <a:lnTo>
                  <a:pt x="9143" y="47243"/>
                </a:lnTo>
                <a:lnTo>
                  <a:pt x="15240" y="41148"/>
                </a:lnTo>
                <a:lnTo>
                  <a:pt x="13716" y="42672"/>
                </a:lnTo>
                <a:lnTo>
                  <a:pt x="21336" y="36575"/>
                </a:lnTo>
                <a:lnTo>
                  <a:pt x="28956" y="33527"/>
                </a:lnTo>
                <a:lnTo>
                  <a:pt x="39624" y="28955"/>
                </a:lnTo>
                <a:lnTo>
                  <a:pt x="48768" y="24384"/>
                </a:lnTo>
                <a:lnTo>
                  <a:pt x="60960" y="21336"/>
                </a:lnTo>
                <a:lnTo>
                  <a:pt x="71628" y="18287"/>
                </a:lnTo>
                <a:lnTo>
                  <a:pt x="83820" y="16763"/>
                </a:lnTo>
                <a:lnTo>
                  <a:pt x="97536" y="13715"/>
                </a:lnTo>
                <a:lnTo>
                  <a:pt x="111251" y="13715"/>
                </a:lnTo>
                <a:lnTo>
                  <a:pt x="124968" y="12191"/>
                </a:lnTo>
                <a:lnTo>
                  <a:pt x="153924" y="12191"/>
                </a:lnTo>
                <a:lnTo>
                  <a:pt x="167639" y="13715"/>
                </a:lnTo>
                <a:lnTo>
                  <a:pt x="181356" y="13715"/>
                </a:lnTo>
                <a:lnTo>
                  <a:pt x="187451" y="15239"/>
                </a:lnTo>
                <a:lnTo>
                  <a:pt x="193548" y="16763"/>
                </a:lnTo>
                <a:lnTo>
                  <a:pt x="205739" y="18287"/>
                </a:lnTo>
                <a:lnTo>
                  <a:pt x="217932" y="21336"/>
                </a:lnTo>
                <a:lnTo>
                  <a:pt x="228600" y="24384"/>
                </a:lnTo>
                <a:lnTo>
                  <a:pt x="239268" y="28955"/>
                </a:lnTo>
                <a:lnTo>
                  <a:pt x="248412" y="32003"/>
                </a:lnTo>
                <a:lnTo>
                  <a:pt x="257556" y="36575"/>
                </a:lnTo>
                <a:lnTo>
                  <a:pt x="263651" y="41148"/>
                </a:lnTo>
                <a:lnTo>
                  <a:pt x="269748" y="47243"/>
                </a:lnTo>
                <a:lnTo>
                  <a:pt x="269748" y="45719"/>
                </a:lnTo>
                <a:lnTo>
                  <a:pt x="272796" y="50291"/>
                </a:lnTo>
                <a:lnTo>
                  <a:pt x="277368" y="56387"/>
                </a:lnTo>
                <a:lnTo>
                  <a:pt x="275844" y="54863"/>
                </a:lnTo>
                <a:lnTo>
                  <a:pt x="278891" y="60960"/>
                </a:lnTo>
                <a:close/>
              </a:path>
            </a:pathLst>
          </a:custGeom>
          <a:solidFill>
            <a:srgbClr val="87B8B5"/>
          </a:solidFill>
        </p:spPr>
        <p:txBody>
          <a:bodyPr wrap="square" lIns="0" tIns="0" rIns="0" bIns="0" rtlCol="0">
            <a:noAutofit/>
          </a:bodyPr>
          <a:lstStyle/>
          <a:p>
            <a:endParaRPr sz="1631"/>
          </a:p>
        </p:txBody>
      </p:sp>
      <p:sp>
        <p:nvSpPr>
          <p:cNvPr id="390" name="object 390"/>
          <p:cNvSpPr/>
          <p:nvPr/>
        </p:nvSpPr>
        <p:spPr>
          <a:xfrm>
            <a:off x="4116844" y="1877895"/>
            <a:ext cx="31759" cy="63516"/>
          </a:xfrm>
          <a:custGeom>
            <a:avLst/>
            <a:gdLst/>
            <a:ahLst/>
            <a:cxnLst/>
            <a:rect l="l" t="t" r="r" b="b"/>
            <a:pathLst>
              <a:path w="35052" h="70103">
                <a:moveTo>
                  <a:pt x="6096" y="47243"/>
                </a:moveTo>
                <a:lnTo>
                  <a:pt x="7620" y="48767"/>
                </a:lnTo>
                <a:lnTo>
                  <a:pt x="12192" y="54863"/>
                </a:lnTo>
                <a:lnTo>
                  <a:pt x="18288" y="59436"/>
                </a:lnTo>
                <a:lnTo>
                  <a:pt x="25908" y="65531"/>
                </a:lnTo>
                <a:lnTo>
                  <a:pt x="35052" y="70103"/>
                </a:lnTo>
                <a:lnTo>
                  <a:pt x="33528" y="54863"/>
                </a:lnTo>
                <a:lnTo>
                  <a:pt x="27432" y="50291"/>
                </a:lnTo>
                <a:lnTo>
                  <a:pt x="21336" y="45720"/>
                </a:lnTo>
                <a:lnTo>
                  <a:pt x="16764" y="41148"/>
                </a:lnTo>
                <a:lnTo>
                  <a:pt x="18288" y="41148"/>
                </a:lnTo>
                <a:lnTo>
                  <a:pt x="15240" y="36575"/>
                </a:lnTo>
                <a:lnTo>
                  <a:pt x="13716" y="32003"/>
                </a:lnTo>
                <a:lnTo>
                  <a:pt x="13716" y="33527"/>
                </a:lnTo>
                <a:lnTo>
                  <a:pt x="12192" y="0"/>
                </a:lnTo>
                <a:lnTo>
                  <a:pt x="7620" y="6096"/>
                </a:lnTo>
                <a:lnTo>
                  <a:pt x="6096" y="7620"/>
                </a:lnTo>
                <a:lnTo>
                  <a:pt x="3048" y="12191"/>
                </a:lnTo>
                <a:lnTo>
                  <a:pt x="3048" y="13715"/>
                </a:lnTo>
                <a:lnTo>
                  <a:pt x="1524" y="19812"/>
                </a:lnTo>
                <a:lnTo>
                  <a:pt x="0" y="21336"/>
                </a:lnTo>
                <a:lnTo>
                  <a:pt x="0" y="33527"/>
                </a:lnTo>
                <a:lnTo>
                  <a:pt x="1524" y="35051"/>
                </a:lnTo>
                <a:lnTo>
                  <a:pt x="3048" y="41148"/>
                </a:lnTo>
                <a:lnTo>
                  <a:pt x="3048" y="42672"/>
                </a:lnTo>
                <a:lnTo>
                  <a:pt x="6096" y="47243"/>
                </a:lnTo>
                <a:close/>
              </a:path>
            </a:pathLst>
          </a:custGeom>
          <a:solidFill>
            <a:srgbClr val="87B8B5"/>
          </a:solidFill>
        </p:spPr>
        <p:txBody>
          <a:bodyPr wrap="square" lIns="0" tIns="0" rIns="0" bIns="0" rtlCol="0">
            <a:noAutofit/>
          </a:bodyPr>
          <a:lstStyle/>
          <a:p>
            <a:endParaRPr sz="1631"/>
          </a:p>
        </p:txBody>
      </p:sp>
      <p:sp>
        <p:nvSpPr>
          <p:cNvPr id="391" name="object 391"/>
          <p:cNvSpPr/>
          <p:nvPr/>
        </p:nvSpPr>
        <p:spPr>
          <a:xfrm>
            <a:off x="4388863" y="1904130"/>
            <a:ext cx="2762" cy="8285"/>
          </a:xfrm>
          <a:custGeom>
            <a:avLst/>
            <a:gdLst/>
            <a:ahLst/>
            <a:cxnLst/>
            <a:rect l="l" t="t" r="r" b="b"/>
            <a:pathLst>
              <a:path w="3048" h="9144">
                <a:moveTo>
                  <a:pt x="1524" y="3048"/>
                </a:moveTo>
                <a:lnTo>
                  <a:pt x="0" y="9144"/>
                </a:lnTo>
                <a:lnTo>
                  <a:pt x="3048" y="6096"/>
                </a:lnTo>
                <a:lnTo>
                  <a:pt x="3048" y="0"/>
                </a:lnTo>
                <a:lnTo>
                  <a:pt x="1524" y="3048"/>
                </a:lnTo>
                <a:close/>
              </a:path>
            </a:pathLst>
          </a:custGeom>
          <a:solidFill>
            <a:srgbClr val="87B8B5"/>
          </a:solidFill>
        </p:spPr>
        <p:txBody>
          <a:bodyPr wrap="square" lIns="0" tIns="0" rIns="0" bIns="0" rtlCol="0">
            <a:noAutofit/>
          </a:bodyPr>
          <a:lstStyle/>
          <a:p>
            <a:endParaRPr sz="1631"/>
          </a:p>
        </p:txBody>
      </p:sp>
      <p:sp>
        <p:nvSpPr>
          <p:cNvPr id="392" name="object 392"/>
          <p:cNvSpPr/>
          <p:nvPr/>
        </p:nvSpPr>
        <p:spPr>
          <a:xfrm>
            <a:off x="4372294" y="1902749"/>
            <a:ext cx="11046" cy="20712"/>
          </a:xfrm>
          <a:custGeom>
            <a:avLst/>
            <a:gdLst/>
            <a:ahLst/>
            <a:cxnLst/>
            <a:rect l="l" t="t" r="r" b="b"/>
            <a:pathLst>
              <a:path w="12191" h="22860">
                <a:moveTo>
                  <a:pt x="4572" y="16764"/>
                </a:moveTo>
                <a:lnTo>
                  <a:pt x="0" y="22860"/>
                </a:lnTo>
                <a:lnTo>
                  <a:pt x="1524" y="22860"/>
                </a:lnTo>
                <a:lnTo>
                  <a:pt x="6096" y="18288"/>
                </a:lnTo>
                <a:lnTo>
                  <a:pt x="10667" y="12192"/>
                </a:lnTo>
                <a:lnTo>
                  <a:pt x="10667" y="9144"/>
                </a:lnTo>
                <a:lnTo>
                  <a:pt x="12191" y="6096"/>
                </a:lnTo>
                <a:lnTo>
                  <a:pt x="12191" y="3048"/>
                </a:lnTo>
                <a:lnTo>
                  <a:pt x="10667" y="0"/>
                </a:lnTo>
                <a:lnTo>
                  <a:pt x="10667" y="6096"/>
                </a:lnTo>
                <a:lnTo>
                  <a:pt x="9143" y="9144"/>
                </a:lnTo>
                <a:lnTo>
                  <a:pt x="9143" y="12192"/>
                </a:lnTo>
                <a:lnTo>
                  <a:pt x="4572" y="16764"/>
                </a:lnTo>
                <a:close/>
              </a:path>
            </a:pathLst>
          </a:custGeom>
          <a:solidFill>
            <a:srgbClr val="000000"/>
          </a:solidFill>
        </p:spPr>
        <p:txBody>
          <a:bodyPr wrap="square" lIns="0" tIns="0" rIns="0" bIns="0" rtlCol="0">
            <a:noAutofit/>
          </a:bodyPr>
          <a:lstStyle/>
          <a:p>
            <a:endParaRPr sz="1631"/>
          </a:p>
        </p:txBody>
      </p:sp>
      <p:sp>
        <p:nvSpPr>
          <p:cNvPr id="393" name="object 393"/>
          <p:cNvSpPr/>
          <p:nvPr/>
        </p:nvSpPr>
        <p:spPr>
          <a:xfrm>
            <a:off x="4125130" y="1848898"/>
            <a:ext cx="258210" cy="53851"/>
          </a:xfrm>
          <a:custGeom>
            <a:avLst/>
            <a:gdLst/>
            <a:ahLst/>
            <a:cxnLst/>
            <a:rect l="l" t="t" r="r" b="b"/>
            <a:pathLst>
              <a:path w="284987" h="59435">
                <a:moveTo>
                  <a:pt x="10667" y="32003"/>
                </a:moveTo>
                <a:lnTo>
                  <a:pt x="10667" y="33527"/>
                </a:lnTo>
                <a:lnTo>
                  <a:pt x="18287" y="27431"/>
                </a:lnTo>
                <a:lnTo>
                  <a:pt x="25907" y="22859"/>
                </a:lnTo>
                <a:lnTo>
                  <a:pt x="36575" y="18287"/>
                </a:lnTo>
                <a:lnTo>
                  <a:pt x="47243" y="15239"/>
                </a:lnTo>
                <a:lnTo>
                  <a:pt x="59435" y="12191"/>
                </a:lnTo>
                <a:lnTo>
                  <a:pt x="70103" y="9143"/>
                </a:lnTo>
                <a:lnTo>
                  <a:pt x="83819" y="6095"/>
                </a:lnTo>
                <a:lnTo>
                  <a:pt x="96011" y="4571"/>
                </a:lnTo>
                <a:lnTo>
                  <a:pt x="109727" y="3047"/>
                </a:lnTo>
                <a:lnTo>
                  <a:pt x="124968" y="3047"/>
                </a:lnTo>
                <a:lnTo>
                  <a:pt x="140207" y="1524"/>
                </a:lnTo>
                <a:lnTo>
                  <a:pt x="153923" y="3047"/>
                </a:lnTo>
                <a:lnTo>
                  <a:pt x="167639" y="3047"/>
                </a:lnTo>
                <a:lnTo>
                  <a:pt x="181356" y="4571"/>
                </a:lnTo>
                <a:lnTo>
                  <a:pt x="187451" y="4571"/>
                </a:lnTo>
                <a:lnTo>
                  <a:pt x="195071" y="6095"/>
                </a:lnTo>
                <a:lnTo>
                  <a:pt x="207263" y="9143"/>
                </a:lnTo>
                <a:lnTo>
                  <a:pt x="219456" y="12191"/>
                </a:lnTo>
                <a:lnTo>
                  <a:pt x="230123" y="15239"/>
                </a:lnTo>
                <a:lnTo>
                  <a:pt x="240792" y="18287"/>
                </a:lnTo>
                <a:lnTo>
                  <a:pt x="251459" y="22859"/>
                </a:lnTo>
                <a:lnTo>
                  <a:pt x="260604" y="27431"/>
                </a:lnTo>
                <a:lnTo>
                  <a:pt x="266699" y="32003"/>
                </a:lnTo>
                <a:lnTo>
                  <a:pt x="272795" y="38100"/>
                </a:lnTo>
                <a:lnTo>
                  <a:pt x="277368" y="42671"/>
                </a:lnTo>
                <a:lnTo>
                  <a:pt x="281939" y="48767"/>
                </a:lnTo>
                <a:lnTo>
                  <a:pt x="283463" y="53339"/>
                </a:lnTo>
                <a:lnTo>
                  <a:pt x="283463" y="59435"/>
                </a:lnTo>
                <a:lnTo>
                  <a:pt x="284987" y="59435"/>
                </a:lnTo>
                <a:lnTo>
                  <a:pt x="284987" y="53339"/>
                </a:lnTo>
                <a:lnTo>
                  <a:pt x="283463" y="47243"/>
                </a:lnTo>
                <a:lnTo>
                  <a:pt x="278892" y="42671"/>
                </a:lnTo>
                <a:lnTo>
                  <a:pt x="274319" y="36575"/>
                </a:lnTo>
                <a:lnTo>
                  <a:pt x="268223" y="32003"/>
                </a:lnTo>
                <a:lnTo>
                  <a:pt x="260604" y="25907"/>
                </a:lnTo>
                <a:lnTo>
                  <a:pt x="251459" y="21335"/>
                </a:lnTo>
                <a:lnTo>
                  <a:pt x="242316" y="16763"/>
                </a:lnTo>
                <a:lnTo>
                  <a:pt x="231647" y="13715"/>
                </a:lnTo>
                <a:lnTo>
                  <a:pt x="219456" y="10667"/>
                </a:lnTo>
                <a:lnTo>
                  <a:pt x="207263" y="7619"/>
                </a:lnTo>
                <a:lnTo>
                  <a:pt x="195071" y="4571"/>
                </a:lnTo>
                <a:lnTo>
                  <a:pt x="188975" y="3047"/>
                </a:lnTo>
                <a:lnTo>
                  <a:pt x="181356" y="3047"/>
                </a:lnTo>
                <a:lnTo>
                  <a:pt x="167639" y="1524"/>
                </a:lnTo>
                <a:lnTo>
                  <a:pt x="153923" y="0"/>
                </a:lnTo>
                <a:lnTo>
                  <a:pt x="124968" y="0"/>
                </a:lnTo>
                <a:lnTo>
                  <a:pt x="109727" y="1524"/>
                </a:lnTo>
                <a:lnTo>
                  <a:pt x="96011" y="3047"/>
                </a:lnTo>
                <a:lnTo>
                  <a:pt x="83819" y="4571"/>
                </a:lnTo>
                <a:lnTo>
                  <a:pt x="70103" y="7619"/>
                </a:lnTo>
                <a:lnTo>
                  <a:pt x="57911" y="10667"/>
                </a:lnTo>
                <a:lnTo>
                  <a:pt x="47243" y="13715"/>
                </a:lnTo>
                <a:lnTo>
                  <a:pt x="36575" y="16763"/>
                </a:lnTo>
                <a:lnTo>
                  <a:pt x="25907" y="21335"/>
                </a:lnTo>
                <a:lnTo>
                  <a:pt x="16763" y="25907"/>
                </a:lnTo>
                <a:lnTo>
                  <a:pt x="9143" y="32003"/>
                </a:lnTo>
                <a:lnTo>
                  <a:pt x="4571" y="36575"/>
                </a:lnTo>
                <a:lnTo>
                  <a:pt x="0" y="42671"/>
                </a:lnTo>
                <a:lnTo>
                  <a:pt x="4571" y="38100"/>
                </a:lnTo>
                <a:lnTo>
                  <a:pt x="10667" y="32003"/>
                </a:lnTo>
                <a:close/>
              </a:path>
            </a:pathLst>
          </a:custGeom>
          <a:solidFill>
            <a:srgbClr val="000000"/>
          </a:solidFill>
        </p:spPr>
        <p:txBody>
          <a:bodyPr wrap="square" lIns="0" tIns="0" rIns="0" bIns="0" rtlCol="0">
            <a:noAutofit/>
          </a:bodyPr>
          <a:lstStyle/>
          <a:p>
            <a:endParaRPr sz="1631"/>
          </a:p>
        </p:txBody>
      </p:sp>
      <p:sp>
        <p:nvSpPr>
          <p:cNvPr id="394" name="object 394"/>
          <p:cNvSpPr/>
          <p:nvPr/>
        </p:nvSpPr>
        <p:spPr>
          <a:xfrm>
            <a:off x="4119606" y="1887560"/>
            <a:ext cx="9666" cy="35901"/>
          </a:xfrm>
          <a:custGeom>
            <a:avLst/>
            <a:gdLst/>
            <a:ahLst/>
            <a:cxnLst/>
            <a:rect l="l" t="t" r="r" b="b"/>
            <a:pathLst>
              <a:path w="10668" h="39624">
                <a:moveTo>
                  <a:pt x="6096" y="33528"/>
                </a:moveTo>
                <a:lnTo>
                  <a:pt x="3048" y="28956"/>
                </a:lnTo>
                <a:lnTo>
                  <a:pt x="1524" y="22860"/>
                </a:lnTo>
                <a:lnTo>
                  <a:pt x="1524" y="10668"/>
                </a:lnTo>
                <a:lnTo>
                  <a:pt x="3048" y="6096"/>
                </a:lnTo>
                <a:lnTo>
                  <a:pt x="6096" y="0"/>
                </a:lnTo>
                <a:lnTo>
                  <a:pt x="4572" y="0"/>
                </a:lnTo>
                <a:lnTo>
                  <a:pt x="1524" y="4572"/>
                </a:lnTo>
                <a:lnTo>
                  <a:pt x="0" y="10668"/>
                </a:lnTo>
                <a:lnTo>
                  <a:pt x="0" y="22860"/>
                </a:lnTo>
                <a:lnTo>
                  <a:pt x="1524" y="28956"/>
                </a:lnTo>
                <a:lnTo>
                  <a:pt x="4572" y="35052"/>
                </a:lnTo>
                <a:lnTo>
                  <a:pt x="6096" y="35052"/>
                </a:lnTo>
                <a:lnTo>
                  <a:pt x="10668" y="39624"/>
                </a:lnTo>
                <a:lnTo>
                  <a:pt x="6096" y="33528"/>
                </a:lnTo>
                <a:close/>
              </a:path>
            </a:pathLst>
          </a:custGeom>
          <a:solidFill>
            <a:srgbClr val="000000"/>
          </a:solidFill>
        </p:spPr>
        <p:txBody>
          <a:bodyPr wrap="square" lIns="0" tIns="0" rIns="0" bIns="0" rtlCol="0">
            <a:noAutofit/>
          </a:bodyPr>
          <a:lstStyle/>
          <a:p>
            <a:endParaRPr sz="1631"/>
          </a:p>
        </p:txBody>
      </p:sp>
      <p:sp>
        <p:nvSpPr>
          <p:cNvPr id="395" name="object 395"/>
          <p:cNvSpPr/>
          <p:nvPr/>
        </p:nvSpPr>
        <p:spPr>
          <a:xfrm>
            <a:off x="4129272" y="1923462"/>
            <a:ext cx="244403" cy="33138"/>
          </a:xfrm>
          <a:custGeom>
            <a:avLst/>
            <a:gdLst/>
            <a:ahLst/>
            <a:cxnLst/>
            <a:rect l="l" t="t" r="r" b="b"/>
            <a:pathLst>
              <a:path w="269748" h="36575">
                <a:moveTo>
                  <a:pt x="0" y="0"/>
                </a:moveTo>
                <a:lnTo>
                  <a:pt x="4572" y="6096"/>
                </a:lnTo>
                <a:lnTo>
                  <a:pt x="12192" y="10668"/>
                </a:lnTo>
                <a:lnTo>
                  <a:pt x="21336" y="15239"/>
                </a:lnTo>
                <a:lnTo>
                  <a:pt x="32004" y="19812"/>
                </a:lnTo>
                <a:lnTo>
                  <a:pt x="42672" y="22860"/>
                </a:lnTo>
                <a:lnTo>
                  <a:pt x="53339" y="27432"/>
                </a:lnTo>
                <a:lnTo>
                  <a:pt x="65531" y="30480"/>
                </a:lnTo>
                <a:lnTo>
                  <a:pt x="79248" y="33528"/>
                </a:lnTo>
                <a:lnTo>
                  <a:pt x="91439" y="35051"/>
                </a:lnTo>
                <a:lnTo>
                  <a:pt x="105155" y="36575"/>
                </a:lnTo>
                <a:lnTo>
                  <a:pt x="163067" y="36575"/>
                </a:lnTo>
                <a:lnTo>
                  <a:pt x="176784" y="35051"/>
                </a:lnTo>
                <a:lnTo>
                  <a:pt x="184403" y="33528"/>
                </a:lnTo>
                <a:lnTo>
                  <a:pt x="190500" y="33528"/>
                </a:lnTo>
                <a:lnTo>
                  <a:pt x="196596" y="32004"/>
                </a:lnTo>
                <a:lnTo>
                  <a:pt x="202691" y="30480"/>
                </a:lnTo>
                <a:lnTo>
                  <a:pt x="214884" y="27432"/>
                </a:lnTo>
                <a:lnTo>
                  <a:pt x="220979" y="25908"/>
                </a:lnTo>
                <a:lnTo>
                  <a:pt x="222503" y="24384"/>
                </a:lnTo>
                <a:lnTo>
                  <a:pt x="225551" y="22860"/>
                </a:lnTo>
                <a:lnTo>
                  <a:pt x="237744" y="19812"/>
                </a:lnTo>
                <a:lnTo>
                  <a:pt x="246887" y="15239"/>
                </a:lnTo>
                <a:lnTo>
                  <a:pt x="256032" y="10668"/>
                </a:lnTo>
                <a:lnTo>
                  <a:pt x="263651" y="6096"/>
                </a:lnTo>
                <a:lnTo>
                  <a:pt x="269748" y="0"/>
                </a:lnTo>
                <a:lnTo>
                  <a:pt x="262127" y="4572"/>
                </a:lnTo>
                <a:lnTo>
                  <a:pt x="256032" y="9144"/>
                </a:lnTo>
                <a:lnTo>
                  <a:pt x="246887" y="13716"/>
                </a:lnTo>
                <a:lnTo>
                  <a:pt x="237744" y="18287"/>
                </a:lnTo>
                <a:lnTo>
                  <a:pt x="225551" y="21336"/>
                </a:lnTo>
                <a:lnTo>
                  <a:pt x="222503" y="22860"/>
                </a:lnTo>
                <a:lnTo>
                  <a:pt x="219455" y="24384"/>
                </a:lnTo>
                <a:lnTo>
                  <a:pt x="214884" y="25908"/>
                </a:lnTo>
                <a:lnTo>
                  <a:pt x="202691" y="28956"/>
                </a:lnTo>
                <a:lnTo>
                  <a:pt x="196596" y="28956"/>
                </a:lnTo>
                <a:lnTo>
                  <a:pt x="190500" y="30480"/>
                </a:lnTo>
                <a:lnTo>
                  <a:pt x="188975" y="30480"/>
                </a:lnTo>
                <a:lnTo>
                  <a:pt x="185927" y="32004"/>
                </a:lnTo>
                <a:lnTo>
                  <a:pt x="182879" y="32004"/>
                </a:lnTo>
                <a:lnTo>
                  <a:pt x="176784" y="33528"/>
                </a:lnTo>
                <a:lnTo>
                  <a:pt x="163067" y="35051"/>
                </a:lnTo>
                <a:lnTo>
                  <a:pt x="105155" y="35051"/>
                </a:lnTo>
                <a:lnTo>
                  <a:pt x="91439" y="33528"/>
                </a:lnTo>
                <a:lnTo>
                  <a:pt x="79248" y="30480"/>
                </a:lnTo>
                <a:lnTo>
                  <a:pt x="67056" y="28956"/>
                </a:lnTo>
                <a:lnTo>
                  <a:pt x="54863" y="25908"/>
                </a:lnTo>
                <a:lnTo>
                  <a:pt x="42672" y="21336"/>
                </a:lnTo>
                <a:lnTo>
                  <a:pt x="32004" y="18287"/>
                </a:lnTo>
                <a:lnTo>
                  <a:pt x="21336" y="13716"/>
                </a:lnTo>
                <a:lnTo>
                  <a:pt x="13716" y="9144"/>
                </a:lnTo>
                <a:lnTo>
                  <a:pt x="6095" y="4572"/>
                </a:lnTo>
                <a:lnTo>
                  <a:pt x="0" y="0"/>
                </a:lnTo>
                <a:close/>
              </a:path>
            </a:pathLst>
          </a:custGeom>
          <a:solidFill>
            <a:srgbClr val="000000"/>
          </a:solidFill>
        </p:spPr>
        <p:txBody>
          <a:bodyPr wrap="square" lIns="0" tIns="0" rIns="0" bIns="0" rtlCol="0">
            <a:noAutofit/>
          </a:bodyPr>
          <a:lstStyle/>
          <a:p>
            <a:endParaRPr sz="1631"/>
          </a:p>
        </p:txBody>
      </p:sp>
      <p:sp>
        <p:nvSpPr>
          <p:cNvPr id="396" name="object 396"/>
          <p:cNvSpPr/>
          <p:nvPr/>
        </p:nvSpPr>
        <p:spPr>
          <a:xfrm>
            <a:off x="4190027" y="1850279"/>
            <a:ext cx="135319" cy="55231"/>
          </a:xfrm>
          <a:custGeom>
            <a:avLst/>
            <a:gdLst/>
            <a:ahLst/>
            <a:cxnLst/>
            <a:rect l="l" t="t" r="r" b="b"/>
            <a:pathLst>
              <a:path w="149352" h="60959">
                <a:moveTo>
                  <a:pt x="3048" y="24383"/>
                </a:moveTo>
                <a:lnTo>
                  <a:pt x="3048" y="22859"/>
                </a:lnTo>
                <a:lnTo>
                  <a:pt x="6095" y="19811"/>
                </a:lnTo>
                <a:lnTo>
                  <a:pt x="12192" y="15239"/>
                </a:lnTo>
                <a:lnTo>
                  <a:pt x="16764" y="12191"/>
                </a:lnTo>
                <a:lnTo>
                  <a:pt x="22859" y="10667"/>
                </a:lnTo>
                <a:lnTo>
                  <a:pt x="27431" y="9143"/>
                </a:lnTo>
                <a:lnTo>
                  <a:pt x="33528" y="6095"/>
                </a:lnTo>
                <a:lnTo>
                  <a:pt x="39623" y="4571"/>
                </a:lnTo>
                <a:lnTo>
                  <a:pt x="45719" y="4571"/>
                </a:lnTo>
                <a:lnTo>
                  <a:pt x="51816" y="3047"/>
                </a:lnTo>
                <a:lnTo>
                  <a:pt x="59435" y="3047"/>
                </a:lnTo>
                <a:lnTo>
                  <a:pt x="67056" y="1523"/>
                </a:lnTo>
                <a:lnTo>
                  <a:pt x="82295" y="1523"/>
                </a:lnTo>
                <a:lnTo>
                  <a:pt x="88392" y="3047"/>
                </a:lnTo>
                <a:lnTo>
                  <a:pt x="96011" y="3047"/>
                </a:lnTo>
                <a:lnTo>
                  <a:pt x="102107" y="4571"/>
                </a:lnTo>
                <a:lnTo>
                  <a:pt x="108204" y="4571"/>
                </a:lnTo>
                <a:lnTo>
                  <a:pt x="114299" y="6095"/>
                </a:lnTo>
                <a:lnTo>
                  <a:pt x="120395" y="9143"/>
                </a:lnTo>
                <a:lnTo>
                  <a:pt x="126492" y="10667"/>
                </a:lnTo>
                <a:lnTo>
                  <a:pt x="131064" y="12191"/>
                </a:lnTo>
                <a:lnTo>
                  <a:pt x="135635" y="15239"/>
                </a:lnTo>
                <a:lnTo>
                  <a:pt x="138683" y="16763"/>
                </a:lnTo>
                <a:lnTo>
                  <a:pt x="141731" y="19811"/>
                </a:lnTo>
                <a:lnTo>
                  <a:pt x="143256" y="22859"/>
                </a:lnTo>
                <a:lnTo>
                  <a:pt x="146304" y="24383"/>
                </a:lnTo>
                <a:lnTo>
                  <a:pt x="146304" y="27431"/>
                </a:lnTo>
                <a:lnTo>
                  <a:pt x="147828" y="30479"/>
                </a:lnTo>
                <a:lnTo>
                  <a:pt x="146304" y="30479"/>
                </a:lnTo>
                <a:lnTo>
                  <a:pt x="146304" y="36575"/>
                </a:lnTo>
                <a:lnTo>
                  <a:pt x="143256" y="38100"/>
                </a:lnTo>
                <a:lnTo>
                  <a:pt x="141731" y="41147"/>
                </a:lnTo>
                <a:lnTo>
                  <a:pt x="138683" y="44195"/>
                </a:lnTo>
                <a:lnTo>
                  <a:pt x="140207" y="44195"/>
                </a:lnTo>
                <a:lnTo>
                  <a:pt x="143256" y="42671"/>
                </a:lnTo>
                <a:lnTo>
                  <a:pt x="144780" y="39623"/>
                </a:lnTo>
                <a:lnTo>
                  <a:pt x="144780" y="38100"/>
                </a:lnTo>
                <a:lnTo>
                  <a:pt x="147828" y="36575"/>
                </a:lnTo>
                <a:lnTo>
                  <a:pt x="147828" y="33527"/>
                </a:lnTo>
                <a:lnTo>
                  <a:pt x="149352" y="30479"/>
                </a:lnTo>
                <a:lnTo>
                  <a:pt x="147828" y="27431"/>
                </a:lnTo>
                <a:lnTo>
                  <a:pt x="147828" y="24383"/>
                </a:lnTo>
                <a:lnTo>
                  <a:pt x="144780" y="21335"/>
                </a:lnTo>
                <a:lnTo>
                  <a:pt x="143256" y="18287"/>
                </a:lnTo>
                <a:lnTo>
                  <a:pt x="138683" y="15239"/>
                </a:lnTo>
                <a:lnTo>
                  <a:pt x="135635" y="13715"/>
                </a:lnTo>
                <a:lnTo>
                  <a:pt x="131064" y="10667"/>
                </a:lnTo>
                <a:lnTo>
                  <a:pt x="126492" y="9143"/>
                </a:lnTo>
                <a:lnTo>
                  <a:pt x="120395" y="7619"/>
                </a:lnTo>
                <a:lnTo>
                  <a:pt x="114299" y="4571"/>
                </a:lnTo>
                <a:lnTo>
                  <a:pt x="108204" y="3047"/>
                </a:lnTo>
                <a:lnTo>
                  <a:pt x="102107" y="3047"/>
                </a:lnTo>
                <a:lnTo>
                  <a:pt x="96011" y="1523"/>
                </a:lnTo>
                <a:lnTo>
                  <a:pt x="88392" y="1523"/>
                </a:lnTo>
                <a:lnTo>
                  <a:pt x="82295" y="0"/>
                </a:lnTo>
                <a:lnTo>
                  <a:pt x="67056" y="0"/>
                </a:lnTo>
                <a:lnTo>
                  <a:pt x="59435" y="1523"/>
                </a:lnTo>
                <a:lnTo>
                  <a:pt x="51816" y="1523"/>
                </a:lnTo>
                <a:lnTo>
                  <a:pt x="45719" y="3047"/>
                </a:lnTo>
                <a:lnTo>
                  <a:pt x="39623" y="3047"/>
                </a:lnTo>
                <a:lnTo>
                  <a:pt x="33528" y="4571"/>
                </a:lnTo>
                <a:lnTo>
                  <a:pt x="27431" y="7619"/>
                </a:lnTo>
                <a:lnTo>
                  <a:pt x="21335" y="9143"/>
                </a:lnTo>
                <a:lnTo>
                  <a:pt x="16764" y="10667"/>
                </a:lnTo>
                <a:lnTo>
                  <a:pt x="12192" y="13715"/>
                </a:lnTo>
                <a:lnTo>
                  <a:pt x="4572" y="18287"/>
                </a:lnTo>
                <a:lnTo>
                  <a:pt x="3048" y="21335"/>
                </a:lnTo>
                <a:lnTo>
                  <a:pt x="3048" y="24383"/>
                </a:lnTo>
                <a:close/>
              </a:path>
              <a:path w="149352" h="60959">
                <a:moveTo>
                  <a:pt x="138683" y="44195"/>
                </a:moveTo>
                <a:lnTo>
                  <a:pt x="135635" y="45719"/>
                </a:lnTo>
                <a:lnTo>
                  <a:pt x="132588" y="47243"/>
                </a:lnTo>
                <a:lnTo>
                  <a:pt x="131064" y="48767"/>
                </a:lnTo>
                <a:lnTo>
                  <a:pt x="126492" y="50291"/>
                </a:lnTo>
                <a:lnTo>
                  <a:pt x="120395" y="51815"/>
                </a:lnTo>
                <a:lnTo>
                  <a:pt x="114299" y="54863"/>
                </a:lnTo>
                <a:lnTo>
                  <a:pt x="108204" y="54863"/>
                </a:lnTo>
                <a:lnTo>
                  <a:pt x="102107" y="56387"/>
                </a:lnTo>
                <a:lnTo>
                  <a:pt x="99059" y="57911"/>
                </a:lnTo>
                <a:lnTo>
                  <a:pt x="88392" y="57911"/>
                </a:lnTo>
                <a:lnTo>
                  <a:pt x="82295" y="59435"/>
                </a:lnTo>
                <a:lnTo>
                  <a:pt x="67056" y="59435"/>
                </a:lnTo>
                <a:lnTo>
                  <a:pt x="59435" y="57911"/>
                </a:lnTo>
                <a:lnTo>
                  <a:pt x="51816" y="57911"/>
                </a:lnTo>
                <a:lnTo>
                  <a:pt x="45719" y="56387"/>
                </a:lnTo>
                <a:lnTo>
                  <a:pt x="39623" y="54863"/>
                </a:lnTo>
                <a:lnTo>
                  <a:pt x="33528" y="54863"/>
                </a:lnTo>
                <a:lnTo>
                  <a:pt x="27431" y="51815"/>
                </a:lnTo>
                <a:lnTo>
                  <a:pt x="22859" y="50291"/>
                </a:lnTo>
                <a:lnTo>
                  <a:pt x="16764" y="48767"/>
                </a:lnTo>
                <a:lnTo>
                  <a:pt x="12192" y="45719"/>
                </a:lnTo>
                <a:lnTo>
                  <a:pt x="9143" y="44195"/>
                </a:lnTo>
                <a:lnTo>
                  <a:pt x="6095" y="41147"/>
                </a:lnTo>
                <a:lnTo>
                  <a:pt x="3048" y="38100"/>
                </a:lnTo>
                <a:lnTo>
                  <a:pt x="3048" y="36575"/>
                </a:lnTo>
                <a:lnTo>
                  <a:pt x="1524" y="33527"/>
                </a:lnTo>
                <a:lnTo>
                  <a:pt x="1524" y="30479"/>
                </a:lnTo>
                <a:lnTo>
                  <a:pt x="3048" y="24383"/>
                </a:lnTo>
                <a:lnTo>
                  <a:pt x="3048" y="21335"/>
                </a:lnTo>
                <a:lnTo>
                  <a:pt x="1524" y="21335"/>
                </a:lnTo>
                <a:lnTo>
                  <a:pt x="1524" y="24383"/>
                </a:lnTo>
                <a:lnTo>
                  <a:pt x="0" y="30479"/>
                </a:lnTo>
                <a:lnTo>
                  <a:pt x="0" y="33527"/>
                </a:lnTo>
                <a:lnTo>
                  <a:pt x="1524" y="36575"/>
                </a:lnTo>
                <a:lnTo>
                  <a:pt x="1524" y="39623"/>
                </a:lnTo>
                <a:lnTo>
                  <a:pt x="4572" y="42671"/>
                </a:lnTo>
                <a:lnTo>
                  <a:pt x="7619" y="44195"/>
                </a:lnTo>
                <a:lnTo>
                  <a:pt x="12192" y="47243"/>
                </a:lnTo>
                <a:lnTo>
                  <a:pt x="16764" y="50291"/>
                </a:lnTo>
                <a:lnTo>
                  <a:pt x="21335" y="51815"/>
                </a:lnTo>
                <a:lnTo>
                  <a:pt x="27431" y="53339"/>
                </a:lnTo>
                <a:lnTo>
                  <a:pt x="33528" y="56387"/>
                </a:lnTo>
                <a:lnTo>
                  <a:pt x="39623" y="57911"/>
                </a:lnTo>
                <a:lnTo>
                  <a:pt x="45719" y="59435"/>
                </a:lnTo>
                <a:lnTo>
                  <a:pt x="59435" y="59435"/>
                </a:lnTo>
                <a:lnTo>
                  <a:pt x="67056" y="60959"/>
                </a:lnTo>
                <a:lnTo>
                  <a:pt x="82295" y="60959"/>
                </a:lnTo>
                <a:lnTo>
                  <a:pt x="88392" y="59435"/>
                </a:lnTo>
                <a:lnTo>
                  <a:pt x="102107" y="59435"/>
                </a:lnTo>
                <a:lnTo>
                  <a:pt x="108204" y="57911"/>
                </a:lnTo>
                <a:lnTo>
                  <a:pt x="114299" y="56387"/>
                </a:lnTo>
                <a:lnTo>
                  <a:pt x="120395" y="53339"/>
                </a:lnTo>
                <a:lnTo>
                  <a:pt x="126492" y="51815"/>
                </a:lnTo>
                <a:lnTo>
                  <a:pt x="131064" y="50291"/>
                </a:lnTo>
                <a:lnTo>
                  <a:pt x="132588" y="48767"/>
                </a:lnTo>
                <a:lnTo>
                  <a:pt x="135635" y="47243"/>
                </a:lnTo>
                <a:lnTo>
                  <a:pt x="138683" y="44195"/>
                </a:lnTo>
                <a:close/>
              </a:path>
            </a:pathLst>
          </a:custGeom>
          <a:solidFill>
            <a:srgbClr val="000000"/>
          </a:solidFill>
        </p:spPr>
        <p:txBody>
          <a:bodyPr wrap="square" lIns="0" tIns="0" rIns="0" bIns="0" rtlCol="0">
            <a:noAutofit/>
          </a:bodyPr>
          <a:lstStyle/>
          <a:p>
            <a:endParaRPr sz="1631"/>
          </a:p>
        </p:txBody>
      </p:sp>
      <p:sp>
        <p:nvSpPr>
          <p:cNvPr id="397" name="object 397"/>
          <p:cNvSpPr/>
          <p:nvPr/>
        </p:nvSpPr>
        <p:spPr>
          <a:xfrm>
            <a:off x="4220405" y="1848898"/>
            <a:ext cx="73182" cy="27615"/>
          </a:xfrm>
          <a:custGeom>
            <a:avLst/>
            <a:gdLst/>
            <a:ahLst/>
            <a:cxnLst/>
            <a:rect l="l" t="t" r="r" b="b"/>
            <a:pathLst>
              <a:path w="80771" h="30479">
                <a:moveTo>
                  <a:pt x="12191" y="4571"/>
                </a:moveTo>
                <a:lnTo>
                  <a:pt x="6095" y="6095"/>
                </a:lnTo>
                <a:lnTo>
                  <a:pt x="3048" y="9143"/>
                </a:lnTo>
                <a:lnTo>
                  <a:pt x="0" y="12191"/>
                </a:lnTo>
                <a:lnTo>
                  <a:pt x="0" y="16763"/>
                </a:lnTo>
                <a:lnTo>
                  <a:pt x="3048" y="19812"/>
                </a:lnTo>
                <a:lnTo>
                  <a:pt x="6095" y="22859"/>
                </a:lnTo>
                <a:lnTo>
                  <a:pt x="12191" y="25907"/>
                </a:lnTo>
                <a:lnTo>
                  <a:pt x="18287" y="27431"/>
                </a:lnTo>
                <a:lnTo>
                  <a:pt x="24383" y="28955"/>
                </a:lnTo>
                <a:lnTo>
                  <a:pt x="32003" y="28955"/>
                </a:lnTo>
                <a:lnTo>
                  <a:pt x="41148" y="30479"/>
                </a:lnTo>
                <a:lnTo>
                  <a:pt x="44195" y="28955"/>
                </a:lnTo>
                <a:lnTo>
                  <a:pt x="56387" y="28955"/>
                </a:lnTo>
                <a:lnTo>
                  <a:pt x="59436" y="27431"/>
                </a:lnTo>
                <a:lnTo>
                  <a:pt x="62483" y="27431"/>
                </a:lnTo>
                <a:lnTo>
                  <a:pt x="68579" y="25907"/>
                </a:lnTo>
                <a:lnTo>
                  <a:pt x="74675" y="22859"/>
                </a:lnTo>
                <a:lnTo>
                  <a:pt x="77724" y="19812"/>
                </a:lnTo>
                <a:lnTo>
                  <a:pt x="80771" y="16763"/>
                </a:lnTo>
                <a:lnTo>
                  <a:pt x="80771" y="12191"/>
                </a:lnTo>
                <a:lnTo>
                  <a:pt x="77724" y="9143"/>
                </a:lnTo>
                <a:lnTo>
                  <a:pt x="74675" y="6095"/>
                </a:lnTo>
                <a:lnTo>
                  <a:pt x="68579" y="4571"/>
                </a:lnTo>
                <a:lnTo>
                  <a:pt x="62483" y="1524"/>
                </a:lnTo>
                <a:lnTo>
                  <a:pt x="56387" y="0"/>
                </a:lnTo>
                <a:lnTo>
                  <a:pt x="24383" y="0"/>
                </a:lnTo>
                <a:lnTo>
                  <a:pt x="18287" y="1524"/>
                </a:lnTo>
                <a:lnTo>
                  <a:pt x="12191" y="4571"/>
                </a:lnTo>
                <a:close/>
              </a:path>
            </a:pathLst>
          </a:custGeom>
          <a:solidFill>
            <a:srgbClr val="E6E6E6"/>
          </a:solidFill>
        </p:spPr>
        <p:txBody>
          <a:bodyPr wrap="square" lIns="0" tIns="0" rIns="0" bIns="0" rtlCol="0">
            <a:noAutofit/>
          </a:bodyPr>
          <a:lstStyle/>
          <a:p>
            <a:endParaRPr sz="1631"/>
          </a:p>
        </p:txBody>
      </p:sp>
      <p:sp>
        <p:nvSpPr>
          <p:cNvPr id="398" name="object 398"/>
          <p:cNvSpPr/>
          <p:nvPr/>
        </p:nvSpPr>
        <p:spPr>
          <a:xfrm>
            <a:off x="4219025" y="1847518"/>
            <a:ext cx="75944" cy="30377"/>
          </a:xfrm>
          <a:prstGeom prst="rect">
            <a:avLst/>
          </a:prstGeom>
          <a:blipFill>
            <a:blip r:embed="rId41" cstate="print"/>
            <a:stretch>
              <a:fillRect/>
            </a:stretch>
          </a:blipFill>
        </p:spPr>
        <p:txBody>
          <a:bodyPr wrap="square" lIns="0" tIns="0" rIns="0" bIns="0" rtlCol="0">
            <a:noAutofit/>
          </a:bodyPr>
          <a:lstStyle/>
          <a:p>
            <a:endParaRPr sz="1631"/>
          </a:p>
        </p:txBody>
      </p:sp>
      <p:sp>
        <p:nvSpPr>
          <p:cNvPr id="399" name="object 399"/>
          <p:cNvSpPr/>
          <p:nvPr/>
        </p:nvSpPr>
        <p:spPr>
          <a:xfrm>
            <a:off x="4219025" y="1847517"/>
            <a:ext cx="75943" cy="30377"/>
          </a:xfrm>
          <a:custGeom>
            <a:avLst/>
            <a:gdLst/>
            <a:ahLst/>
            <a:cxnLst/>
            <a:rect l="l" t="t" r="r" b="b"/>
            <a:pathLst>
              <a:path w="83819" h="33527">
                <a:moveTo>
                  <a:pt x="79248" y="21336"/>
                </a:moveTo>
                <a:lnTo>
                  <a:pt x="74675" y="22859"/>
                </a:lnTo>
                <a:lnTo>
                  <a:pt x="70103" y="25907"/>
                </a:lnTo>
                <a:lnTo>
                  <a:pt x="64007" y="27431"/>
                </a:lnTo>
                <a:lnTo>
                  <a:pt x="59436" y="27431"/>
                </a:lnTo>
                <a:lnTo>
                  <a:pt x="56387" y="28955"/>
                </a:lnTo>
                <a:lnTo>
                  <a:pt x="45719" y="28955"/>
                </a:lnTo>
                <a:lnTo>
                  <a:pt x="42672" y="30479"/>
                </a:lnTo>
                <a:lnTo>
                  <a:pt x="33527" y="28955"/>
                </a:lnTo>
                <a:lnTo>
                  <a:pt x="27431" y="28955"/>
                </a:lnTo>
                <a:lnTo>
                  <a:pt x="19812" y="27431"/>
                </a:lnTo>
                <a:lnTo>
                  <a:pt x="13715" y="25907"/>
                </a:lnTo>
                <a:lnTo>
                  <a:pt x="9143" y="22859"/>
                </a:lnTo>
                <a:lnTo>
                  <a:pt x="6095" y="21336"/>
                </a:lnTo>
                <a:lnTo>
                  <a:pt x="3048" y="18287"/>
                </a:lnTo>
                <a:lnTo>
                  <a:pt x="3048" y="9143"/>
                </a:lnTo>
                <a:lnTo>
                  <a:pt x="1524" y="12191"/>
                </a:lnTo>
                <a:lnTo>
                  <a:pt x="0" y="12191"/>
                </a:lnTo>
                <a:lnTo>
                  <a:pt x="0" y="19812"/>
                </a:lnTo>
                <a:lnTo>
                  <a:pt x="1524" y="19812"/>
                </a:lnTo>
                <a:lnTo>
                  <a:pt x="3048" y="22859"/>
                </a:lnTo>
                <a:lnTo>
                  <a:pt x="6095" y="25907"/>
                </a:lnTo>
                <a:lnTo>
                  <a:pt x="7619" y="25907"/>
                </a:lnTo>
                <a:lnTo>
                  <a:pt x="12191" y="28955"/>
                </a:lnTo>
                <a:lnTo>
                  <a:pt x="18287" y="30479"/>
                </a:lnTo>
                <a:lnTo>
                  <a:pt x="25907" y="32003"/>
                </a:lnTo>
                <a:lnTo>
                  <a:pt x="33527" y="32003"/>
                </a:lnTo>
                <a:lnTo>
                  <a:pt x="42672" y="33527"/>
                </a:lnTo>
                <a:lnTo>
                  <a:pt x="45719" y="32003"/>
                </a:lnTo>
                <a:lnTo>
                  <a:pt x="57912" y="32003"/>
                </a:lnTo>
                <a:lnTo>
                  <a:pt x="57912" y="28955"/>
                </a:lnTo>
                <a:lnTo>
                  <a:pt x="60960" y="30479"/>
                </a:lnTo>
                <a:lnTo>
                  <a:pt x="64007" y="30479"/>
                </a:lnTo>
                <a:lnTo>
                  <a:pt x="71627" y="28955"/>
                </a:lnTo>
                <a:lnTo>
                  <a:pt x="76200" y="25907"/>
                </a:lnTo>
                <a:lnTo>
                  <a:pt x="80772" y="22859"/>
                </a:lnTo>
                <a:lnTo>
                  <a:pt x="83819" y="19812"/>
                </a:lnTo>
                <a:lnTo>
                  <a:pt x="80772" y="15239"/>
                </a:lnTo>
                <a:lnTo>
                  <a:pt x="80772" y="18287"/>
                </a:lnTo>
                <a:lnTo>
                  <a:pt x="77724" y="21336"/>
                </a:lnTo>
                <a:lnTo>
                  <a:pt x="79248" y="21336"/>
                </a:lnTo>
                <a:close/>
              </a:path>
              <a:path w="83819" h="33527">
                <a:moveTo>
                  <a:pt x="57912" y="28955"/>
                </a:moveTo>
                <a:lnTo>
                  <a:pt x="57912" y="32003"/>
                </a:lnTo>
                <a:lnTo>
                  <a:pt x="60960" y="30479"/>
                </a:lnTo>
                <a:lnTo>
                  <a:pt x="57912" y="28955"/>
                </a:lnTo>
                <a:close/>
              </a:path>
              <a:path w="83819" h="33527">
                <a:moveTo>
                  <a:pt x="3048" y="16763"/>
                </a:moveTo>
                <a:lnTo>
                  <a:pt x="3048" y="13715"/>
                </a:lnTo>
                <a:lnTo>
                  <a:pt x="6095" y="10667"/>
                </a:lnTo>
                <a:lnTo>
                  <a:pt x="6095" y="12191"/>
                </a:lnTo>
                <a:lnTo>
                  <a:pt x="9143" y="9143"/>
                </a:lnTo>
                <a:lnTo>
                  <a:pt x="7619" y="9143"/>
                </a:lnTo>
                <a:lnTo>
                  <a:pt x="13715" y="7619"/>
                </a:lnTo>
                <a:lnTo>
                  <a:pt x="19812" y="4571"/>
                </a:lnTo>
                <a:lnTo>
                  <a:pt x="25907" y="3048"/>
                </a:lnTo>
                <a:lnTo>
                  <a:pt x="56387" y="3048"/>
                </a:lnTo>
                <a:lnTo>
                  <a:pt x="64007" y="4571"/>
                </a:lnTo>
                <a:lnTo>
                  <a:pt x="70103" y="7619"/>
                </a:lnTo>
                <a:lnTo>
                  <a:pt x="74675" y="9143"/>
                </a:lnTo>
                <a:lnTo>
                  <a:pt x="77724" y="10667"/>
                </a:lnTo>
                <a:lnTo>
                  <a:pt x="79248" y="12191"/>
                </a:lnTo>
                <a:lnTo>
                  <a:pt x="80772" y="13715"/>
                </a:lnTo>
                <a:lnTo>
                  <a:pt x="80772" y="15239"/>
                </a:lnTo>
                <a:lnTo>
                  <a:pt x="83819" y="19812"/>
                </a:lnTo>
                <a:lnTo>
                  <a:pt x="83819" y="12191"/>
                </a:lnTo>
                <a:lnTo>
                  <a:pt x="80772" y="9143"/>
                </a:lnTo>
                <a:lnTo>
                  <a:pt x="76200" y="6095"/>
                </a:lnTo>
                <a:lnTo>
                  <a:pt x="71627" y="4571"/>
                </a:lnTo>
                <a:lnTo>
                  <a:pt x="64007" y="1524"/>
                </a:lnTo>
                <a:lnTo>
                  <a:pt x="57912" y="0"/>
                </a:lnTo>
                <a:lnTo>
                  <a:pt x="25907" y="0"/>
                </a:lnTo>
                <a:lnTo>
                  <a:pt x="18287" y="1524"/>
                </a:lnTo>
                <a:lnTo>
                  <a:pt x="12191" y="4571"/>
                </a:lnTo>
                <a:lnTo>
                  <a:pt x="7619" y="6095"/>
                </a:lnTo>
                <a:lnTo>
                  <a:pt x="6095" y="6095"/>
                </a:lnTo>
                <a:lnTo>
                  <a:pt x="3048" y="9143"/>
                </a:lnTo>
                <a:lnTo>
                  <a:pt x="3048" y="16763"/>
                </a:lnTo>
                <a:close/>
              </a:path>
              <a:path w="83819" h="33527">
                <a:moveTo>
                  <a:pt x="77724" y="10667"/>
                </a:moveTo>
                <a:lnTo>
                  <a:pt x="74675" y="9143"/>
                </a:lnTo>
                <a:lnTo>
                  <a:pt x="79248" y="12191"/>
                </a:lnTo>
                <a:lnTo>
                  <a:pt x="77724" y="10667"/>
                </a:lnTo>
                <a:close/>
              </a:path>
            </a:pathLst>
          </a:custGeom>
          <a:solidFill>
            <a:srgbClr val="000000"/>
          </a:solidFill>
        </p:spPr>
        <p:txBody>
          <a:bodyPr wrap="square" lIns="0" tIns="0" rIns="0" bIns="0" rtlCol="0">
            <a:noAutofit/>
          </a:bodyPr>
          <a:lstStyle/>
          <a:p>
            <a:endParaRPr sz="1631"/>
          </a:p>
        </p:txBody>
      </p:sp>
      <p:sp>
        <p:nvSpPr>
          <p:cNvPr id="400" name="object 400"/>
          <p:cNvSpPr/>
          <p:nvPr/>
        </p:nvSpPr>
        <p:spPr>
          <a:xfrm>
            <a:off x="6407601" y="1857183"/>
            <a:ext cx="465331" cy="74563"/>
          </a:xfrm>
          <a:custGeom>
            <a:avLst/>
            <a:gdLst/>
            <a:ahLst/>
            <a:cxnLst/>
            <a:rect l="l" t="t" r="r" b="b"/>
            <a:pathLst>
              <a:path w="513587" h="82296">
                <a:moveTo>
                  <a:pt x="0" y="0"/>
                </a:moveTo>
                <a:lnTo>
                  <a:pt x="0" y="1524"/>
                </a:lnTo>
                <a:lnTo>
                  <a:pt x="73151" y="1524"/>
                </a:lnTo>
                <a:lnTo>
                  <a:pt x="103631" y="3048"/>
                </a:lnTo>
                <a:lnTo>
                  <a:pt x="134112" y="4572"/>
                </a:lnTo>
                <a:lnTo>
                  <a:pt x="164591" y="7620"/>
                </a:lnTo>
                <a:lnTo>
                  <a:pt x="193548" y="10668"/>
                </a:lnTo>
                <a:lnTo>
                  <a:pt x="222503" y="13715"/>
                </a:lnTo>
                <a:lnTo>
                  <a:pt x="251460" y="16763"/>
                </a:lnTo>
                <a:lnTo>
                  <a:pt x="280415" y="21336"/>
                </a:lnTo>
                <a:lnTo>
                  <a:pt x="307847" y="25908"/>
                </a:lnTo>
                <a:lnTo>
                  <a:pt x="333755" y="30480"/>
                </a:lnTo>
                <a:lnTo>
                  <a:pt x="361187" y="36575"/>
                </a:lnTo>
                <a:lnTo>
                  <a:pt x="387095" y="42672"/>
                </a:lnTo>
                <a:lnTo>
                  <a:pt x="413003" y="50291"/>
                </a:lnTo>
                <a:lnTo>
                  <a:pt x="437387" y="56387"/>
                </a:lnTo>
                <a:lnTo>
                  <a:pt x="461771" y="65532"/>
                </a:lnTo>
                <a:lnTo>
                  <a:pt x="504443" y="79248"/>
                </a:lnTo>
                <a:lnTo>
                  <a:pt x="507491" y="80772"/>
                </a:lnTo>
                <a:lnTo>
                  <a:pt x="513587" y="82296"/>
                </a:lnTo>
                <a:lnTo>
                  <a:pt x="513587" y="80772"/>
                </a:lnTo>
                <a:lnTo>
                  <a:pt x="509015" y="79248"/>
                </a:lnTo>
                <a:lnTo>
                  <a:pt x="504443" y="77724"/>
                </a:lnTo>
                <a:lnTo>
                  <a:pt x="463295" y="64008"/>
                </a:lnTo>
                <a:lnTo>
                  <a:pt x="437387" y="54863"/>
                </a:lnTo>
                <a:lnTo>
                  <a:pt x="413003" y="48768"/>
                </a:lnTo>
                <a:lnTo>
                  <a:pt x="387095" y="41148"/>
                </a:lnTo>
                <a:lnTo>
                  <a:pt x="361187" y="35051"/>
                </a:lnTo>
                <a:lnTo>
                  <a:pt x="335279" y="28956"/>
                </a:lnTo>
                <a:lnTo>
                  <a:pt x="307847" y="24384"/>
                </a:lnTo>
                <a:lnTo>
                  <a:pt x="280415" y="19812"/>
                </a:lnTo>
                <a:lnTo>
                  <a:pt x="251460" y="15239"/>
                </a:lnTo>
                <a:lnTo>
                  <a:pt x="222503" y="12191"/>
                </a:lnTo>
                <a:lnTo>
                  <a:pt x="193548" y="9144"/>
                </a:lnTo>
                <a:lnTo>
                  <a:pt x="164591" y="6096"/>
                </a:lnTo>
                <a:lnTo>
                  <a:pt x="134112" y="3048"/>
                </a:lnTo>
                <a:lnTo>
                  <a:pt x="103631" y="1524"/>
                </a:lnTo>
                <a:lnTo>
                  <a:pt x="73151" y="0"/>
                </a:lnTo>
                <a:lnTo>
                  <a:pt x="0" y="0"/>
                </a:lnTo>
                <a:close/>
              </a:path>
            </a:pathLst>
          </a:custGeom>
          <a:solidFill>
            <a:srgbClr val="000000"/>
          </a:solidFill>
        </p:spPr>
        <p:txBody>
          <a:bodyPr wrap="square" lIns="0" tIns="0" rIns="0" bIns="0" rtlCol="0">
            <a:noAutofit/>
          </a:bodyPr>
          <a:lstStyle/>
          <a:p>
            <a:endParaRPr sz="1631"/>
          </a:p>
        </p:txBody>
      </p:sp>
      <p:sp>
        <p:nvSpPr>
          <p:cNvPr id="401" name="object 401"/>
          <p:cNvSpPr/>
          <p:nvPr/>
        </p:nvSpPr>
        <p:spPr>
          <a:xfrm>
            <a:off x="5922938" y="1857183"/>
            <a:ext cx="484662" cy="84228"/>
          </a:xfrm>
          <a:custGeom>
            <a:avLst/>
            <a:gdLst/>
            <a:ahLst/>
            <a:cxnLst/>
            <a:rect l="l" t="t" r="r" b="b"/>
            <a:pathLst>
              <a:path w="534923" h="92963">
                <a:moveTo>
                  <a:pt x="1524" y="92963"/>
                </a:moveTo>
                <a:lnTo>
                  <a:pt x="12191" y="88391"/>
                </a:lnTo>
                <a:lnTo>
                  <a:pt x="54863" y="71627"/>
                </a:lnTo>
                <a:lnTo>
                  <a:pt x="79248" y="62484"/>
                </a:lnTo>
                <a:lnTo>
                  <a:pt x="105155" y="54863"/>
                </a:lnTo>
                <a:lnTo>
                  <a:pt x="131063" y="47244"/>
                </a:lnTo>
                <a:lnTo>
                  <a:pt x="158496" y="41148"/>
                </a:lnTo>
                <a:lnTo>
                  <a:pt x="184403" y="35051"/>
                </a:lnTo>
                <a:lnTo>
                  <a:pt x="211836" y="28956"/>
                </a:lnTo>
                <a:lnTo>
                  <a:pt x="240791" y="22860"/>
                </a:lnTo>
                <a:lnTo>
                  <a:pt x="269747" y="19812"/>
                </a:lnTo>
                <a:lnTo>
                  <a:pt x="298703" y="15239"/>
                </a:lnTo>
                <a:lnTo>
                  <a:pt x="329183" y="10668"/>
                </a:lnTo>
                <a:lnTo>
                  <a:pt x="358139" y="7620"/>
                </a:lnTo>
                <a:lnTo>
                  <a:pt x="390143" y="6096"/>
                </a:lnTo>
                <a:lnTo>
                  <a:pt x="420623" y="3048"/>
                </a:lnTo>
                <a:lnTo>
                  <a:pt x="452627" y="3048"/>
                </a:lnTo>
                <a:lnTo>
                  <a:pt x="484631" y="1524"/>
                </a:lnTo>
                <a:lnTo>
                  <a:pt x="534923" y="1524"/>
                </a:lnTo>
                <a:lnTo>
                  <a:pt x="534923" y="0"/>
                </a:lnTo>
                <a:lnTo>
                  <a:pt x="452627" y="0"/>
                </a:lnTo>
                <a:lnTo>
                  <a:pt x="420623" y="1524"/>
                </a:lnTo>
                <a:lnTo>
                  <a:pt x="390143" y="4572"/>
                </a:lnTo>
                <a:lnTo>
                  <a:pt x="358139" y="6096"/>
                </a:lnTo>
                <a:lnTo>
                  <a:pt x="329183" y="9144"/>
                </a:lnTo>
                <a:lnTo>
                  <a:pt x="298703" y="13715"/>
                </a:lnTo>
                <a:lnTo>
                  <a:pt x="269747" y="18287"/>
                </a:lnTo>
                <a:lnTo>
                  <a:pt x="240791" y="21336"/>
                </a:lnTo>
                <a:lnTo>
                  <a:pt x="211836" y="27432"/>
                </a:lnTo>
                <a:lnTo>
                  <a:pt x="184403" y="33527"/>
                </a:lnTo>
                <a:lnTo>
                  <a:pt x="158496" y="39624"/>
                </a:lnTo>
                <a:lnTo>
                  <a:pt x="131063" y="45720"/>
                </a:lnTo>
                <a:lnTo>
                  <a:pt x="105155" y="53339"/>
                </a:lnTo>
                <a:lnTo>
                  <a:pt x="79248" y="60960"/>
                </a:lnTo>
                <a:lnTo>
                  <a:pt x="54863" y="70103"/>
                </a:lnTo>
                <a:lnTo>
                  <a:pt x="12191" y="86868"/>
                </a:lnTo>
                <a:lnTo>
                  <a:pt x="0" y="91439"/>
                </a:lnTo>
                <a:lnTo>
                  <a:pt x="1524" y="92963"/>
                </a:lnTo>
                <a:close/>
              </a:path>
            </a:pathLst>
          </a:custGeom>
          <a:solidFill>
            <a:srgbClr val="000000"/>
          </a:solidFill>
        </p:spPr>
        <p:txBody>
          <a:bodyPr wrap="square" lIns="0" tIns="0" rIns="0" bIns="0" rtlCol="0">
            <a:noAutofit/>
          </a:bodyPr>
          <a:lstStyle/>
          <a:p>
            <a:endParaRPr sz="1631"/>
          </a:p>
        </p:txBody>
      </p:sp>
      <p:sp>
        <p:nvSpPr>
          <p:cNvPr id="402" name="object 402"/>
          <p:cNvSpPr/>
          <p:nvPr/>
        </p:nvSpPr>
        <p:spPr>
          <a:xfrm>
            <a:off x="6407602" y="1887560"/>
            <a:ext cx="408717" cy="86991"/>
          </a:xfrm>
          <a:custGeom>
            <a:avLst/>
            <a:gdLst/>
            <a:ahLst/>
            <a:cxnLst/>
            <a:rect l="l" t="t" r="r" b="b"/>
            <a:pathLst>
              <a:path w="451103" h="96012">
                <a:moveTo>
                  <a:pt x="1524" y="32004"/>
                </a:moveTo>
                <a:lnTo>
                  <a:pt x="25907" y="30480"/>
                </a:lnTo>
                <a:lnTo>
                  <a:pt x="48767" y="32004"/>
                </a:lnTo>
                <a:lnTo>
                  <a:pt x="71627" y="32004"/>
                </a:lnTo>
                <a:lnTo>
                  <a:pt x="94487" y="33528"/>
                </a:lnTo>
                <a:lnTo>
                  <a:pt x="117348" y="35052"/>
                </a:lnTo>
                <a:lnTo>
                  <a:pt x="138684" y="36575"/>
                </a:lnTo>
                <a:lnTo>
                  <a:pt x="160019" y="39624"/>
                </a:lnTo>
                <a:lnTo>
                  <a:pt x="182879" y="42672"/>
                </a:lnTo>
                <a:lnTo>
                  <a:pt x="202691" y="44196"/>
                </a:lnTo>
                <a:lnTo>
                  <a:pt x="224027" y="48768"/>
                </a:lnTo>
                <a:lnTo>
                  <a:pt x="243839" y="51816"/>
                </a:lnTo>
                <a:lnTo>
                  <a:pt x="263651" y="56387"/>
                </a:lnTo>
                <a:lnTo>
                  <a:pt x="283463" y="60960"/>
                </a:lnTo>
                <a:lnTo>
                  <a:pt x="303275" y="67056"/>
                </a:lnTo>
                <a:lnTo>
                  <a:pt x="321563" y="71628"/>
                </a:lnTo>
                <a:lnTo>
                  <a:pt x="341375" y="77724"/>
                </a:lnTo>
                <a:lnTo>
                  <a:pt x="356615" y="82296"/>
                </a:lnTo>
                <a:lnTo>
                  <a:pt x="362711" y="83820"/>
                </a:lnTo>
                <a:lnTo>
                  <a:pt x="361187" y="83820"/>
                </a:lnTo>
                <a:lnTo>
                  <a:pt x="367283" y="86868"/>
                </a:lnTo>
                <a:lnTo>
                  <a:pt x="374903" y="89916"/>
                </a:lnTo>
                <a:lnTo>
                  <a:pt x="376427" y="89916"/>
                </a:lnTo>
                <a:lnTo>
                  <a:pt x="391667" y="96012"/>
                </a:lnTo>
                <a:lnTo>
                  <a:pt x="451103" y="73152"/>
                </a:lnTo>
                <a:lnTo>
                  <a:pt x="449579" y="71628"/>
                </a:lnTo>
                <a:lnTo>
                  <a:pt x="446531" y="71628"/>
                </a:lnTo>
                <a:lnTo>
                  <a:pt x="390143" y="51816"/>
                </a:lnTo>
                <a:lnTo>
                  <a:pt x="368807" y="45720"/>
                </a:lnTo>
                <a:lnTo>
                  <a:pt x="347471" y="39624"/>
                </a:lnTo>
                <a:lnTo>
                  <a:pt x="324611" y="33528"/>
                </a:lnTo>
                <a:lnTo>
                  <a:pt x="303275" y="28956"/>
                </a:lnTo>
                <a:lnTo>
                  <a:pt x="280415" y="24384"/>
                </a:lnTo>
                <a:lnTo>
                  <a:pt x="257555" y="19812"/>
                </a:lnTo>
                <a:lnTo>
                  <a:pt x="233172" y="15240"/>
                </a:lnTo>
                <a:lnTo>
                  <a:pt x="208787" y="12192"/>
                </a:lnTo>
                <a:lnTo>
                  <a:pt x="184403" y="9144"/>
                </a:lnTo>
                <a:lnTo>
                  <a:pt x="160019" y="6096"/>
                </a:lnTo>
                <a:lnTo>
                  <a:pt x="134112" y="4572"/>
                </a:lnTo>
                <a:lnTo>
                  <a:pt x="109727" y="3048"/>
                </a:lnTo>
                <a:lnTo>
                  <a:pt x="82296" y="1524"/>
                </a:lnTo>
                <a:lnTo>
                  <a:pt x="56387" y="0"/>
                </a:lnTo>
                <a:lnTo>
                  <a:pt x="0" y="0"/>
                </a:lnTo>
                <a:lnTo>
                  <a:pt x="0" y="32004"/>
                </a:lnTo>
                <a:lnTo>
                  <a:pt x="1524" y="32004"/>
                </a:lnTo>
                <a:close/>
              </a:path>
            </a:pathLst>
          </a:custGeom>
          <a:solidFill>
            <a:srgbClr val="FFFFFF"/>
          </a:solidFill>
        </p:spPr>
        <p:txBody>
          <a:bodyPr wrap="square" lIns="0" tIns="0" rIns="0" bIns="0" rtlCol="0">
            <a:noAutofit/>
          </a:bodyPr>
          <a:lstStyle/>
          <a:p>
            <a:endParaRPr sz="1631"/>
          </a:p>
        </p:txBody>
      </p:sp>
      <p:sp>
        <p:nvSpPr>
          <p:cNvPr id="403" name="object 403"/>
          <p:cNvSpPr/>
          <p:nvPr/>
        </p:nvSpPr>
        <p:spPr>
          <a:xfrm>
            <a:off x="6407601" y="1916557"/>
            <a:ext cx="354866" cy="80086"/>
          </a:xfrm>
          <a:custGeom>
            <a:avLst/>
            <a:gdLst/>
            <a:ahLst/>
            <a:cxnLst/>
            <a:rect l="l" t="t" r="r" b="b"/>
            <a:pathLst>
              <a:path w="391667" h="88391">
                <a:moveTo>
                  <a:pt x="1524" y="0"/>
                </a:moveTo>
                <a:lnTo>
                  <a:pt x="0" y="0"/>
                </a:lnTo>
                <a:lnTo>
                  <a:pt x="0" y="32003"/>
                </a:lnTo>
                <a:lnTo>
                  <a:pt x="62484" y="32003"/>
                </a:lnTo>
                <a:lnTo>
                  <a:pt x="82296" y="33527"/>
                </a:lnTo>
                <a:lnTo>
                  <a:pt x="83819" y="33527"/>
                </a:lnTo>
                <a:lnTo>
                  <a:pt x="109727" y="35051"/>
                </a:lnTo>
                <a:lnTo>
                  <a:pt x="123443" y="36575"/>
                </a:lnTo>
                <a:lnTo>
                  <a:pt x="137160" y="38100"/>
                </a:lnTo>
                <a:lnTo>
                  <a:pt x="149351" y="39624"/>
                </a:lnTo>
                <a:lnTo>
                  <a:pt x="163067" y="42671"/>
                </a:lnTo>
                <a:lnTo>
                  <a:pt x="187451" y="47243"/>
                </a:lnTo>
                <a:lnTo>
                  <a:pt x="211836" y="51815"/>
                </a:lnTo>
                <a:lnTo>
                  <a:pt x="236219" y="56387"/>
                </a:lnTo>
                <a:lnTo>
                  <a:pt x="259079" y="62483"/>
                </a:lnTo>
                <a:lnTo>
                  <a:pt x="271272" y="65531"/>
                </a:lnTo>
                <a:lnTo>
                  <a:pt x="281939" y="70103"/>
                </a:lnTo>
                <a:lnTo>
                  <a:pt x="300227" y="76200"/>
                </a:lnTo>
                <a:lnTo>
                  <a:pt x="301751" y="76200"/>
                </a:lnTo>
                <a:lnTo>
                  <a:pt x="315467" y="82295"/>
                </a:lnTo>
                <a:lnTo>
                  <a:pt x="330707" y="88391"/>
                </a:lnTo>
                <a:lnTo>
                  <a:pt x="391667" y="64007"/>
                </a:lnTo>
                <a:lnTo>
                  <a:pt x="376427" y="59436"/>
                </a:lnTo>
                <a:lnTo>
                  <a:pt x="374903" y="57912"/>
                </a:lnTo>
                <a:lnTo>
                  <a:pt x="365759" y="54863"/>
                </a:lnTo>
                <a:lnTo>
                  <a:pt x="361187" y="51815"/>
                </a:lnTo>
                <a:lnTo>
                  <a:pt x="356615" y="50291"/>
                </a:lnTo>
                <a:lnTo>
                  <a:pt x="339851" y="45719"/>
                </a:lnTo>
                <a:lnTo>
                  <a:pt x="321563" y="39624"/>
                </a:lnTo>
                <a:lnTo>
                  <a:pt x="303275" y="35051"/>
                </a:lnTo>
                <a:lnTo>
                  <a:pt x="283463" y="28955"/>
                </a:lnTo>
                <a:lnTo>
                  <a:pt x="263651" y="24383"/>
                </a:lnTo>
                <a:lnTo>
                  <a:pt x="243839" y="19812"/>
                </a:lnTo>
                <a:lnTo>
                  <a:pt x="224027" y="16763"/>
                </a:lnTo>
                <a:lnTo>
                  <a:pt x="202691" y="13715"/>
                </a:lnTo>
                <a:lnTo>
                  <a:pt x="181355" y="10667"/>
                </a:lnTo>
                <a:lnTo>
                  <a:pt x="160019" y="7619"/>
                </a:lnTo>
                <a:lnTo>
                  <a:pt x="138684" y="4571"/>
                </a:lnTo>
                <a:lnTo>
                  <a:pt x="117348" y="3048"/>
                </a:lnTo>
                <a:lnTo>
                  <a:pt x="94487" y="1524"/>
                </a:lnTo>
                <a:lnTo>
                  <a:pt x="71627" y="0"/>
                </a:lnTo>
                <a:lnTo>
                  <a:pt x="1524" y="0"/>
                </a:lnTo>
                <a:close/>
              </a:path>
            </a:pathLst>
          </a:custGeom>
          <a:solidFill>
            <a:srgbClr val="FFFFFF"/>
          </a:solidFill>
        </p:spPr>
        <p:txBody>
          <a:bodyPr wrap="square" lIns="0" tIns="0" rIns="0" bIns="0" rtlCol="0">
            <a:noAutofit/>
          </a:bodyPr>
          <a:lstStyle/>
          <a:p>
            <a:endParaRPr sz="1631"/>
          </a:p>
        </p:txBody>
      </p:sp>
      <p:sp>
        <p:nvSpPr>
          <p:cNvPr id="404" name="object 404"/>
          <p:cNvSpPr/>
          <p:nvPr/>
        </p:nvSpPr>
        <p:spPr>
          <a:xfrm>
            <a:off x="6407601" y="1945554"/>
            <a:ext cx="299634" cy="71802"/>
          </a:xfrm>
          <a:custGeom>
            <a:avLst/>
            <a:gdLst/>
            <a:ahLst/>
            <a:cxnLst/>
            <a:rect l="l" t="t" r="r" b="b"/>
            <a:pathLst>
              <a:path w="330707" h="79248">
                <a:moveTo>
                  <a:pt x="88391" y="36575"/>
                </a:moveTo>
                <a:lnTo>
                  <a:pt x="102107" y="38100"/>
                </a:lnTo>
                <a:lnTo>
                  <a:pt x="117348" y="39624"/>
                </a:lnTo>
                <a:lnTo>
                  <a:pt x="129539" y="41148"/>
                </a:lnTo>
                <a:lnTo>
                  <a:pt x="143255" y="44196"/>
                </a:lnTo>
                <a:lnTo>
                  <a:pt x="170687" y="48767"/>
                </a:lnTo>
                <a:lnTo>
                  <a:pt x="182879" y="51815"/>
                </a:lnTo>
                <a:lnTo>
                  <a:pt x="195072" y="54863"/>
                </a:lnTo>
                <a:lnTo>
                  <a:pt x="207263" y="57912"/>
                </a:lnTo>
                <a:lnTo>
                  <a:pt x="219455" y="62484"/>
                </a:lnTo>
                <a:lnTo>
                  <a:pt x="246887" y="71627"/>
                </a:lnTo>
                <a:lnTo>
                  <a:pt x="249936" y="73151"/>
                </a:lnTo>
                <a:lnTo>
                  <a:pt x="268224" y="79248"/>
                </a:lnTo>
                <a:lnTo>
                  <a:pt x="330707" y="56387"/>
                </a:lnTo>
                <a:lnTo>
                  <a:pt x="316991" y="50291"/>
                </a:lnTo>
                <a:lnTo>
                  <a:pt x="301751" y="44196"/>
                </a:lnTo>
                <a:lnTo>
                  <a:pt x="300227" y="44196"/>
                </a:lnTo>
                <a:lnTo>
                  <a:pt x="281939" y="38100"/>
                </a:lnTo>
                <a:lnTo>
                  <a:pt x="271272" y="33527"/>
                </a:lnTo>
                <a:lnTo>
                  <a:pt x="260603" y="30479"/>
                </a:lnTo>
                <a:lnTo>
                  <a:pt x="236219" y="24384"/>
                </a:lnTo>
                <a:lnTo>
                  <a:pt x="211836" y="19812"/>
                </a:lnTo>
                <a:lnTo>
                  <a:pt x="188975" y="13715"/>
                </a:lnTo>
                <a:lnTo>
                  <a:pt x="163067" y="10667"/>
                </a:lnTo>
                <a:lnTo>
                  <a:pt x="149351" y="7620"/>
                </a:lnTo>
                <a:lnTo>
                  <a:pt x="137160" y="6096"/>
                </a:lnTo>
                <a:lnTo>
                  <a:pt x="123443" y="4572"/>
                </a:lnTo>
                <a:lnTo>
                  <a:pt x="111251" y="3048"/>
                </a:lnTo>
                <a:lnTo>
                  <a:pt x="83819" y="1524"/>
                </a:lnTo>
                <a:lnTo>
                  <a:pt x="82296" y="1524"/>
                </a:lnTo>
                <a:lnTo>
                  <a:pt x="62484" y="0"/>
                </a:lnTo>
                <a:lnTo>
                  <a:pt x="0" y="0"/>
                </a:lnTo>
                <a:lnTo>
                  <a:pt x="0" y="33527"/>
                </a:lnTo>
                <a:lnTo>
                  <a:pt x="30479" y="33527"/>
                </a:lnTo>
                <a:lnTo>
                  <a:pt x="60960" y="35051"/>
                </a:lnTo>
                <a:lnTo>
                  <a:pt x="74675" y="35051"/>
                </a:lnTo>
                <a:lnTo>
                  <a:pt x="88391" y="36575"/>
                </a:lnTo>
                <a:close/>
              </a:path>
            </a:pathLst>
          </a:custGeom>
          <a:solidFill>
            <a:srgbClr val="FFFFFF"/>
          </a:solidFill>
        </p:spPr>
        <p:txBody>
          <a:bodyPr wrap="square" lIns="0" tIns="0" rIns="0" bIns="0" rtlCol="0">
            <a:noAutofit/>
          </a:bodyPr>
          <a:lstStyle/>
          <a:p>
            <a:endParaRPr sz="1631"/>
          </a:p>
        </p:txBody>
      </p:sp>
      <p:sp>
        <p:nvSpPr>
          <p:cNvPr id="405" name="object 405"/>
          <p:cNvSpPr/>
          <p:nvPr/>
        </p:nvSpPr>
        <p:spPr>
          <a:xfrm>
            <a:off x="6037545" y="1916557"/>
            <a:ext cx="370055" cy="85609"/>
          </a:xfrm>
          <a:custGeom>
            <a:avLst/>
            <a:gdLst/>
            <a:ahLst/>
            <a:cxnLst/>
            <a:rect l="l" t="t" r="r" b="b"/>
            <a:pathLst>
              <a:path w="408431" h="94487">
                <a:moveTo>
                  <a:pt x="64008" y="94487"/>
                </a:moveTo>
                <a:lnTo>
                  <a:pt x="74675" y="88391"/>
                </a:lnTo>
                <a:lnTo>
                  <a:pt x="88392" y="83819"/>
                </a:lnTo>
                <a:lnTo>
                  <a:pt x="99060" y="79248"/>
                </a:lnTo>
                <a:lnTo>
                  <a:pt x="115823" y="73151"/>
                </a:lnTo>
                <a:lnTo>
                  <a:pt x="132587" y="68579"/>
                </a:lnTo>
                <a:lnTo>
                  <a:pt x="149351" y="62483"/>
                </a:lnTo>
                <a:lnTo>
                  <a:pt x="166115" y="57912"/>
                </a:lnTo>
                <a:lnTo>
                  <a:pt x="184403" y="53339"/>
                </a:lnTo>
                <a:lnTo>
                  <a:pt x="202691" y="50291"/>
                </a:lnTo>
                <a:lnTo>
                  <a:pt x="220979" y="45719"/>
                </a:lnTo>
                <a:lnTo>
                  <a:pt x="240791" y="42671"/>
                </a:lnTo>
                <a:lnTo>
                  <a:pt x="259079" y="39624"/>
                </a:lnTo>
                <a:lnTo>
                  <a:pt x="278891" y="38100"/>
                </a:lnTo>
                <a:lnTo>
                  <a:pt x="300227" y="35051"/>
                </a:lnTo>
                <a:lnTo>
                  <a:pt x="321563" y="33527"/>
                </a:lnTo>
                <a:lnTo>
                  <a:pt x="341375" y="32003"/>
                </a:lnTo>
                <a:lnTo>
                  <a:pt x="362711" y="32003"/>
                </a:lnTo>
                <a:lnTo>
                  <a:pt x="385571" y="30479"/>
                </a:lnTo>
                <a:lnTo>
                  <a:pt x="408431" y="30479"/>
                </a:lnTo>
                <a:lnTo>
                  <a:pt x="408431" y="0"/>
                </a:lnTo>
                <a:lnTo>
                  <a:pt x="356615" y="0"/>
                </a:lnTo>
                <a:lnTo>
                  <a:pt x="332231" y="1524"/>
                </a:lnTo>
                <a:lnTo>
                  <a:pt x="307847" y="3048"/>
                </a:lnTo>
                <a:lnTo>
                  <a:pt x="283463" y="4571"/>
                </a:lnTo>
                <a:lnTo>
                  <a:pt x="260603" y="6095"/>
                </a:lnTo>
                <a:lnTo>
                  <a:pt x="237743" y="9143"/>
                </a:lnTo>
                <a:lnTo>
                  <a:pt x="216407" y="12191"/>
                </a:lnTo>
                <a:lnTo>
                  <a:pt x="193547" y="15239"/>
                </a:lnTo>
                <a:lnTo>
                  <a:pt x="170687" y="19812"/>
                </a:lnTo>
                <a:lnTo>
                  <a:pt x="149351" y="24383"/>
                </a:lnTo>
                <a:lnTo>
                  <a:pt x="129539" y="28955"/>
                </a:lnTo>
                <a:lnTo>
                  <a:pt x="108204" y="33527"/>
                </a:lnTo>
                <a:lnTo>
                  <a:pt x="88392" y="39624"/>
                </a:lnTo>
                <a:lnTo>
                  <a:pt x="70104" y="45719"/>
                </a:lnTo>
                <a:lnTo>
                  <a:pt x="50292" y="51815"/>
                </a:lnTo>
                <a:lnTo>
                  <a:pt x="6096" y="68579"/>
                </a:lnTo>
                <a:lnTo>
                  <a:pt x="3048" y="70103"/>
                </a:lnTo>
                <a:lnTo>
                  <a:pt x="0" y="71627"/>
                </a:lnTo>
                <a:lnTo>
                  <a:pt x="64008" y="94487"/>
                </a:lnTo>
                <a:close/>
              </a:path>
            </a:pathLst>
          </a:custGeom>
          <a:solidFill>
            <a:srgbClr val="FFFFFF"/>
          </a:solidFill>
        </p:spPr>
        <p:txBody>
          <a:bodyPr wrap="square" lIns="0" tIns="0" rIns="0" bIns="0" rtlCol="0">
            <a:noAutofit/>
          </a:bodyPr>
          <a:lstStyle/>
          <a:p>
            <a:endParaRPr sz="1631"/>
          </a:p>
        </p:txBody>
      </p:sp>
      <p:sp>
        <p:nvSpPr>
          <p:cNvPr id="406" name="object 406"/>
          <p:cNvSpPr/>
          <p:nvPr/>
        </p:nvSpPr>
        <p:spPr>
          <a:xfrm>
            <a:off x="5980932" y="1887560"/>
            <a:ext cx="426668" cy="93895"/>
          </a:xfrm>
          <a:custGeom>
            <a:avLst/>
            <a:gdLst/>
            <a:ahLst/>
            <a:cxnLst/>
            <a:rect l="l" t="t" r="r" b="b"/>
            <a:pathLst>
              <a:path w="470915" h="103632">
                <a:moveTo>
                  <a:pt x="60959" y="103632"/>
                </a:moveTo>
                <a:lnTo>
                  <a:pt x="64007" y="102108"/>
                </a:lnTo>
                <a:lnTo>
                  <a:pt x="67055" y="100584"/>
                </a:lnTo>
                <a:lnTo>
                  <a:pt x="112775" y="83820"/>
                </a:lnTo>
                <a:lnTo>
                  <a:pt x="131063" y="77724"/>
                </a:lnTo>
                <a:lnTo>
                  <a:pt x="150875" y="71628"/>
                </a:lnTo>
                <a:lnTo>
                  <a:pt x="170687" y="65532"/>
                </a:lnTo>
                <a:lnTo>
                  <a:pt x="190499" y="60960"/>
                </a:lnTo>
                <a:lnTo>
                  <a:pt x="211835" y="56387"/>
                </a:lnTo>
                <a:lnTo>
                  <a:pt x="233171" y="51816"/>
                </a:lnTo>
                <a:lnTo>
                  <a:pt x="254507" y="47244"/>
                </a:lnTo>
                <a:lnTo>
                  <a:pt x="277367" y="44196"/>
                </a:lnTo>
                <a:lnTo>
                  <a:pt x="300227" y="41148"/>
                </a:lnTo>
                <a:lnTo>
                  <a:pt x="323087" y="38100"/>
                </a:lnTo>
                <a:lnTo>
                  <a:pt x="345947" y="36575"/>
                </a:lnTo>
                <a:lnTo>
                  <a:pt x="370331" y="35052"/>
                </a:lnTo>
                <a:lnTo>
                  <a:pt x="394715" y="33528"/>
                </a:lnTo>
                <a:lnTo>
                  <a:pt x="419099" y="32004"/>
                </a:lnTo>
                <a:lnTo>
                  <a:pt x="470915" y="32004"/>
                </a:lnTo>
                <a:lnTo>
                  <a:pt x="470915" y="0"/>
                </a:lnTo>
                <a:lnTo>
                  <a:pt x="411479" y="0"/>
                </a:lnTo>
                <a:lnTo>
                  <a:pt x="384047" y="1524"/>
                </a:lnTo>
                <a:lnTo>
                  <a:pt x="356615" y="3048"/>
                </a:lnTo>
                <a:lnTo>
                  <a:pt x="329183" y="4572"/>
                </a:lnTo>
                <a:lnTo>
                  <a:pt x="301751" y="7620"/>
                </a:lnTo>
                <a:lnTo>
                  <a:pt x="275843" y="10668"/>
                </a:lnTo>
                <a:lnTo>
                  <a:pt x="249935" y="13716"/>
                </a:lnTo>
                <a:lnTo>
                  <a:pt x="224027" y="18287"/>
                </a:lnTo>
                <a:lnTo>
                  <a:pt x="199643" y="22860"/>
                </a:lnTo>
                <a:lnTo>
                  <a:pt x="175259" y="27432"/>
                </a:lnTo>
                <a:lnTo>
                  <a:pt x="150875" y="33528"/>
                </a:lnTo>
                <a:lnTo>
                  <a:pt x="126491" y="39624"/>
                </a:lnTo>
                <a:lnTo>
                  <a:pt x="105155" y="45720"/>
                </a:lnTo>
                <a:lnTo>
                  <a:pt x="82295" y="51816"/>
                </a:lnTo>
                <a:lnTo>
                  <a:pt x="60959" y="59436"/>
                </a:lnTo>
                <a:lnTo>
                  <a:pt x="22859" y="73152"/>
                </a:lnTo>
                <a:lnTo>
                  <a:pt x="10667" y="77724"/>
                </a:lnTo>
                <a:lnTo>
                  <a:pt x="0" y="82296"/>
                </a:lnTo>
                <a:lnTo>
                  <a:pt x="60959" y="103632"/>
                </a:lnTo>
                <a:close/>
              </a:path>
            </a:pathLst>
          </a:custGeom>
          <a:solidFill>
            <a:srgbClr val="FFFFFF"/>
          </a:solidFill>
        </p:spPr>
        <p:txBody>
          <a:bodyPr wrap="square" lIns="0" tIns="0" rIns="0" bIns="0" rtlCol="0">
            <a:noAutofit/>
          </a:bodyPr>
          <a:lstStyle/>
          <a:p>
            <a:endParaRPr sz="1631"/>
          </a:p>
        </p:txBody>
      </p:sp>
      <p:sp>
        <p:nvSpPr>
          <p:cNvPr id="407" name="object 407"/>
          <p:cNvSpPr/>
          <p:nvPr/>
        </p:nvSpPr>
        <p:spPr>
          <a:xfrm>
            <a:off x="6081731" y="3445110"/>
            <a:ext cx="648978" cy="255448"/>
          </a:xfrm>
          <a:prstGeom prst="rect">
            <a:avLst/>
          </a:prstGeom>
          <a:blipFill>
            <a:blip r:embed="rId42" cstate="print"/>
            <a:stretch>
              <a:fillRect/>
            </a:stretch>
          </a:blipFill>
        </p:spPr>
        <p:txBody>
          <a:bodyPr wrap="square" lIns="0" tIns="0" rIns="0" bIns="0" rtlCol="0">
            <a:noAutofit/>
          </a:bodyPr>
          <a:lstStyle/>
          <a:p>
            <a:endParaRPr sz="1631"/>
          </a:p>
        </p:txBody>
      </p:sp>
      <p:sp>
        <p:nvSpPr>
          <p:cNvPr id="408" name="object 408"/>
          <p:cNvSpPr/>
          <p:nvPr/>
        </p:nvSpPr>
        <p:spPr>
          <a:xfrm>
            <a:off x="6077589" y="3440966"/>
            <a:ext cx="657262" cy="263734"/>
          </a:xfrm>
          <a:custGeom>
            <a:avLst/>
            <a:gdLst/>
            <a:ahLst/>
            <a:cxnLst/>
            <a:rect l="l" t="t" r="r" b="b"/>
            <a:pathLst>
              <a:path w="725423" h="291084">
                <a:moveTo>
                  <a:pt x="59436" y="227075"/>
                </a:moveTo>
                <a:lnTo>
                  <a:pt x="65532" y="230124"/>
                </a:lnTo>
                <a:lnTo>
                  <a:pt x="71627" y="234696"/>
                </a:lnTo>
                <a:lnTo>
                  <a:pt x="79247" y="237744"/>
                </a:lnTo>
                <a:lnTo>
                  <a:pt x="86867" y="240792"/>
                </a:lnTo>
                <a:lnTo>
                  <a:pt x="120395" y="256032"/>
                </a:lnTo>
                <a:lnTo>
                  <a:pt x="121919" y="243839"/>
                </a:lnTo>
                <a:lnTo>
                  <a:pt x="123443" y="256032"/>
                </a:lnTo>
                <a:lnTo>
                  <a:pt x="147827" y="265175"/>
                </a:lnTo>
                <a:lnTo>
                  <a:pt x="175259" y="271272"/>
                </a:lnTo>
                <a:lnTo>
                  <a:pt x="188975" y="274320"/>
                </a:lnTo>
                <a:lnTo>
                  <a:pt x="202691" y="277368"/>
                </a:lnTo>
                <a:lnTo>
                  <a:pt x="216407" y="280415"/>
                </a:lnTo>
                <a:lnTo>
                  <a:pt x="231647" y="281939"/>
                </a:lnTo>
                <a:lnTo>
                  <a:pt x="262127" y="286512"/>
                </a:lnTo>
                <a:lnTo>
                  <a:pt x="292607" y="289560"/>
                </a:lnTo>
                <a:lnTo>
                  <a:pt x="309371" y="289560"/>
                </a:lnTo>
                <a:lnTo>
                  <a:pt x="326135" y="291084"/>
                </a:lnTo>
                <a:lnTo>
                  <a:pt x="399287" y="291084"/>
                </a:lnTo>
                <a:lnTo>
                  <a:pt x="416051" y="289560"/>
                </a:lnTo>
                <a:lnTo>
                  <a:pt x="432815" y="288036"/>
                </a:lnTo>
                <a:lnTo>
                  <a:pt x="449579" y="286512"/>
                </a:lnTo>
                <a:lnTo>
                  <a:pt x="466343" y="284988"/>
                </a:lnTo>
                <a:lnTo>
                  <a:pt x="483107" y="283463"/>
                </a:lnTo>
                <a:lnTo>
                  <a:pt x="490727" y="281939"/>
                </a:lnTo>
                <a:lnTo>
                  <a:pt x="498347" y="281939"/>
                </a:lnTo>
                <a:lnTo>
                  <a:pt x="513587" y="278892"/>
                </a:lnTo>
                <a:lnTo>
                  <a:pt x="528827" y="275844"/>
                </a:lnTo>
                <a:lnTo>
                  <a:pt x="536447" y="274320"/>
                </a:lnTo>
                <a:lnTo>
                  <a:pt x="544067" y="272796"/>
                </a:lnTo>
                <a:lnTo>
                  <a:pt x="551687" y="269748"/>
                </a:lnTo>
                <a:lnTo>
                  <a:pt x="559307" y="268224"/>
                </a:lnTo>
                <a:lnTo>
                  <a:pt x="573023" y="265175"/>
                </a:lnTo>
                <a:lnTo>
                  <a:pt x="586739" y="260604"/>
                </a:lnTo>
                <a:lnTo>
                  <a:pt x="600455" y="256032"/>
                </a:lnTo>
                <a:lnTo>
                  <a:pt x="609599" y="242315"/>
                </a:lnTo>
                <a:lnTo>
                  <a:pt x="609599" y="243839"/>
                </a:lnTo>
                <a:lnTo>
                  <a:pt x="609599" y="242315"/>
                </a:lnTo>
                <a:lnTo>
                  <a:pt x="600455" y="256032"/>
                </a:lnTo>
                <a:lnTo>
                  <a:pt x="611123" y="246887"/>
                </a:lnTo>
                <a:lnTo>
                  <a:pt x="611123" y="239268"/>
                </a:lnTo>
                <a:lnTo>
                  <a:pt x="597407" y="243839"/>
                </a:lnTo>
                <a:lnTo>
                  <a:pt x="583691" y="248412"/>
                </a:lnTo>
                <a:lnTo>
                  <a:pt x="569975" y="252984"/>
                </a:lnTo>
                <a:lnTo>
                  <a:pt x="556259" y="256032"/>
                </a:lnTo>
                <a:lnTo>
                  <a:pt x="548639" y="257556"/>
                </a:lnTo>
                <a:lnTo>
                  <a:pt x="541019" y="259080"/>
                </a:lnTo>
                <a:lnTo>
                  <a:pt x="533399" y="260604"/>
                </a:lnTo>
                <a:lnTo>
                  <a:pt x="527303" y="263651"/>
                </a:lnTo>
                <a:lnTo>
                  <a:pt x="512063" y="265175"/>
                </a:lnTo>
                <a:lnTo>
                  <a:pt x="496823" y="268224"/>
                </a:lnTo>
                <a:lnTo>
                  <a:pt x="489203" y="269748"/>
                </a:lnTo>
                <a:lnTo>
                  <a:pt x="481583" y="271272"/>
                </a:lnTo>
                <a:lnTo>
                  <a:pt x="464819" y="272796"/>
                </a:lnTo>
                <a:lnTo>
                  <a:pt x="448055" y="274320"/>
                </a:lnTo>
                <a:lnTo>
                  <a:pt x="432815" y="275844"/>
                </a:lnTo>
                <a:lnTo>
                  <a:pt x="414527" y="277368"/>
                </a:lnTo>
                <a:lnTo>
                  <a:pt x="397763" y="277368"/>
                </a:lnTo>
                <a:lnTo>
                  <a:pt x="380999" y="278892"/>
                </a:lnTo>
                <a:lnTo>
                  <a:pt x="342899" y="278892"/>
                </a:lnTo>
                <a:lnTo>
                  <a:pt x="326135" y="277368"/>
                </a:lnTo>
                <a:lnTo>
                  <a:pt x="310895" y="277368"/>
                </a:lnTo>
                <a:lnTo>
                  <a:pt x="294131" y="275844"/>
                </a:lnTo>
                <a:lnTo>
                  <a:pt x="263651" y="272796"/>
                </a:lnTo>
                <a:lnTo>
                  <a:pt x="234695" y="269748"/>
                </a:lnTo>
                <a:lnTo>
                  <a:pt x="219455" y="266700"/>
                </a:lnTo>
                <a:lnTo>
                  <a:pt x="204215" y="265175"/>
                </a:lnTo>
                <a:lnTo>
                  <a:pt x="190499" y="262127"/>
                </a:lnTo>
                <a:lnTo>
                  <a:pt x="178307" y="259080"/>
                </a:lnTo>
                <a:lnTo>
                  <a:pt x="150875" y="252984"/>
                </a:lnTo>
                <a:lnTo>
                  <a:pt x="126491" y="245363"/>
                </a:lnTo>
                <a:lnTo>
                  <a:pt x="124967" y="243839"/>
                </a:lnTo>
                <a:lnTo>
                  <a:pt x="91439" y="230124"/>
                </a:lnTo>
                <a:lnTo>
                  <a:pt x="85343" y="225551"/>
                </a:lnTo>
                <a:lnTo>
                  <a:pt x="77723" y="222504"/>
                </a:lnTo>
                <a:lnTo>
                  <a:pt x="71627" y="219456"/>
                </a:lnTo>
                <a:lnTo>
                  <a:pt x="65532" y="216408"/>
                </a:lnTo>
                <a:lnTo>
                  <a:pt x="54863" y="208787"/>
                </a:lnTo>
                <a:lnTo>
                  <a:pt x="45720" y="202692"/>
                </a:lnTo>
                <a:lnTo>
                  <a:pt x="36575" y="195072"/>
                </a:lnTo>
                <a:lnTo>
                  <a:pt x="30479" y="188975"/>
                </a:lnTo>
                <a:lnTo>
                  <a:pt x="22860" y="179832"/>
                </a:lnTo>
                <a:lnTo>
                  <a:pt x="24384" y="181356"/>
                </a:lnTo>
                <a:lnTo>
                  <a:pt x="19812" y="173736"/>
                </a:lnTo>
                <a:lnTo>
                  <a:pt x="15239" y="164592"/>
                </a:lnTo>
                <a:lnTo>
                  <a:pt x="13715" y="160020"/>
                </a:lnTo>
                <a:lnTo>
                  <a:pt x="13715" y="156972"/>
                </a:lnTo>
                <a:lnTo>
                  <a:pt x="12361" y="150198"/>
                </a:lnTo>
                <a:lnTo>
                  <a:pt x="12191" y="149351"/>
                </a:lnTo>
                <a:lnTo>
                  <a:pt x="13715" y="102108"/>
                </a:lnTo>
                <a:lnTo>
                  <a:pt x="7620" y="112775"/>
                </a:lnTo>
                <a:lnTo>
                  <a:pt x="7620" y="114300"/>
                </a:lnTo>
                <a:lnTo>
                  <a:pt x="4572" y="123444"/>
                </a:lnTo>
                <a:lnTo>
                  <a:pt x="3048" y="126492"/>
                </a:lnTo>
                <a:lnTo>
                  <a:pt x="1524" y="128015"/>
                </a:lnTo>
                <a:lnTo>
                  <a:pt x="1524" y="132587"/>
                </a:lnTo>
                <a:lnTo>
                  <a:pt x="0" y="141732"/>
                </a:lnTo>
                <a:lnTo>
                  <a:pt x="0" y="152400"/>
                </a:lnTo>
                <a:lnTo>
                  <a:pt x="1524" y="158496"/>
                </a:lnTo>
                <a:lnTo>
                  <a:pt x="1524" y="164592"/>
                </a:lnTo>
                <a:lnTo>
                  <a:pt x="3048" y="169163"/>
                </a:lnTo>
                <a:lnTo>
                  <a:pt x="3048" y="170687"/>
                </a:lnTo>
                <a:lnTo>
                  <a:pt x="9144" y="179832"/>
                </a:lnTo>
                <a:lnTo>
                  <a:pt x="12191" y="150875"/>
                </a:lnTo>
                <a:lnTo>
                  <a:pt x="13715" y="187451"/>
                </a:lnTo>
                <a:lnTo>
                  <a:pt x="13715" y="161544"/>
                </a:lnTo>
                <a:lnTo>
                  <a:pt x="19812" y="196596"/>
                </a:lnTo>
                <a:lnTo>
                  <a:pt x="27432" y="204215"/>
                </a:lnTo>
                <a:lnTo>
                  <a:pt x="36575" y="211836"/>
                </a:lnTo>
                <a:lnTo>
                  <a:pt x="47244" y="219456"/>
                </a:lnTo>
                <a:lnTo>
                  <a:pt x="59436" y="227075"/>
                </a:lnTo>
                <a:close/>
              </a:path>
              <a:path w="725423" h="291084">
                <a:moveTo>
                  <a:pt x="13715" y="187451"/>
                </a:moveTo>
                <a:lnTo>
                  <a:pt x="13715" y="188975"/>
                </a:lnTo>
                <a:lnTo>
                  <a:pt x="19812" y="196596"/>
                </a:lnTo>
                <a:lnTo>
                  <a:pt x="13715" y="161544"/>
                </a:lnTo>
                <a:lnTo>
                  <a:pt x="13715" y="187451"/>
                </a:lnTo>
                <a:close/>
              </a:path>
              <a:path w="725423" h="291084">
                <a:moveTo>
                  <a:pt x="369362" y="157526"/>
                </a:moveTo>
                <a:lnTo>
                  <a:pt x="373379" y="164592"/>
                </a:lnTo>
                <a:lnTo>
                  <a:pt x="370331" y="156972"/>
                </a:lnTo>
                <a:lnTo>
                  <a:pt x="373379" y="150875"/>
                </a:lnTo>
                <a:lnTo>
                  <a:pt x="359663" y="150875"/>
                </a:lnTo>
                <a:lnTo>
                  <a:pt x="358139" y="152400"/>
                </a:lnTo>
                <a:lnTo>
                  <a:pt x="356615" y="155448"/>
                </a:lnTo>
                <a:lnTo>
                  <a:pt x="356615" y="161544"/>
                </a:lnTo>
                <a:lnTo>
                  <a:pt x="359663" y="164592"/>
                </a:lnTo>
                <a:lnTo>
                  <a:pt x="362711" y="164592"/>
                </a:lnTo>
                <a:lnTo>
                  <a:pt x="359663" y="163068"/>
                </a:lnTo>
                <a:lnTo>
                  <a:pt x="365760" y="159584"/>
                </a:lnTo>
                <a:lnTo>
                  <a:pt x="365759" y="151637"/>
                </a:lnTo>
                <a:lnTo>
                  <a:pt x="367283" y="152400"/>
                </a:lnTo>
                <a:lnTo>
                  <a:pt x="369362" y="157526"/>
                </a:lnTo>
                <a:lnTo>
                  <a:pt x="370331" y="158496"/>
                </a:lnTo>
                <a:lnTo>
                  <a:pt x="369362" y="157526"/>
                </a:lnTo>
                <a:close/>
              </a:path>
              <a:path w="725423" h="291084">
                <a:moveTo>
                  <a:pt x="365760" y="159584"/>
                </a:moveTo>
                <a:lnTo>
                  <a:pt x="359663" y="163068"/>
                </a:lnTo>
                <a:lnTo>
                  <a:pt x="362711" y="164592"/>
                </a:lnTo>
                <a:lnTo>
                  <a:pt x="373379" y="164592"/>
                </a:lnTo>
                <a:lnTo>
                  <a:pt x="369362" y="157526"/>
                </a:lnTo>
                <a:lnTo>
                  <a:pt x="365760" y="159584"/>
                </a:lnTo>
                <a:close/>
              </a:path>
              <a:path w="725423" h="291084">
                <a:moveTo>
                  <a:pt x="365759" y="151637"/>
                </a:moveTo>
                <a:lnTo>
                  <a:pt x="365760" y="153923"/>
                </a:lnTo>
                <a:lnTo>
                  <a:pt x="369362" y="157526"/>
                </a:lnTo>
                <a:lnTo>
                  <a:pt x="367283" y="152400"/>
                </a:lnTo>
                <a:lnTo>
                  <a:pt x="365759" y="151637"/>
                </a:lnTo>
                <a:close/>
              </a:path>
              <a:path w="725423" h="291084">
                <a:moveTo>
                  <a:pt x="373379" y="150875"/>
                </a:moveTo>
                <a:lnTo>
                  <a:pt x="370331" y="156972"/>
                </a:lnTo>
                <a:lnTo>
                  <a:pt x="373379" y="164592"/>
                </a:lnTo>
                <a:lnTo>
                  <a:pt x="373379" y="150875"/>
                </a:lnTo>
                <a:close/>
              </a:path>
              <a:path w="725423" h="291084">
                <a:moveTo>
                  <a:pt x="629411" y="59436"/>
                </a:moveTo>
                <a:lnTo>
                  <a:pt x="612647" y="51815"/>
                </a:lnTo>
                <a:lnTo>
                  <a:pt x="611123" y="51815"/>
                </a:lnTo>
                <a:lnTo>
                  <a:pt x="629411" y="59436"/>
                </a:lnTo>
                <a:close/>
              </a:path>
              <a:path w="725423" h="291084">
                <a:moveTo>
                  <a:pt x="13715" y="187451"/>
                </a:moveTo>
                <a:lnTo>
                  <a:pt x="12191" y="150875"/>
                </a:lnTo>
                <a:lnTo>
                  <a:pt x="9144" y="179832"/>
                </a:lnTo>
                <a:lnTo>
                  <a:pt x="13715" y="187451"/>
                </a:lnTo>
                <a:close/>
              </a:path>
              <a:path w="725423" h="291084">
                <a:moveTo>
                  <a:pt x="123443" y="256032"/>
                </a:moveTo>
                <a:lnTo>
                  <a:pt x="121919" y="243839"/>
                </a:lnTo>
                <a:lnTo>
                  <a:pt x="120395" y="256032"/>
                </a:lnTo>
                <a:lnTo>
                  <a:pt x="121919" y="257556"/>
                </a:lnTo>
                <a:lnTo>
                  <a:pt x="147827" y="265175"/>
                </a:lnTo>
                <a:lnTo>
                  <a:pt x="123443" y="256032"/>
                </a:lnTo>
                <a:close/>
              </a:path>
              <a:path w="725423" h="291084">
                <a:moveTo>
                  <a:pt x="621791" y="248412"/>
                </a:moveTo>
                <a:lnTo>
                  <a:pt x="637031" y="240792"/>
                </a:lnTo>
                <a:lnTo>
                  <a:pt x="623315" y="245363"/>
                </a:lnTo>
                <a:lnTo>
                  <a:pt x="623315" y="242315"/>
                </a:lnTo>
                <a:lnTo>
                  <a:pt x="621791" y="240792"/>
                </a:lnTo>
                <a:lnTo>
                  <a:pt x="632459" y="230124"/>
                </a:lnTo>
                <a:lnTo>
                  <a:pt x="615695" y="236220"/>
                </a:lnTo>
                <a:lnTo>
                  <a:pt x="614171" y="236220"/>
                </a:lnTo>
                <a:lnTo>
                  <a:pt x="611123" y="239268"/>
                </a:lnTo>
                <a:lnTo>
                  <a:pt x="611123" y="246887"/>
                </a:lnTo>
                <a:lnTo>
                  <a:pt x="600455" y="256032"/>
                </a:lnTo>
                <a:lnTo>
                  <a:pt x="614171" y="251460"/>
                </a:lnTo>
                <a:lnTo>
                  <a:pt x="615695" y="251460"/>
                </a:lnTo>
                <a:lnTo>
                  <a:pt x="615188" y="238759"/>
                </a:lnTo>
                <a:lnTo>
                  <a:pt x="611123" y="242315"/>
                </a:lnTo>
                <a:lnTo>
                  <a:pt x="612647" y="239268"/>
                </a:lnTo>
                <a:lnTo>
                  <a:pt x="615695" y="237744"/>
                </a:lnTo>
                <a:lnTo>
                  <a:pt x="617219" y="236220"/>
                </a:lnTo>
                <a:lnTo>
                  <a:pt x="618743" y="236220"/>
                </a:lnTo>
                <a:lnTo>
                  <a:pt x="618744" y="246887"/>
                </a:lnTo>
                <a:lnTo>
                  <a:pt x="621791" y="248412"/>
                </a:lnTo>
                <a:lnTo>
                  <a:pt x="623315" y="246887"/>
                </a:lnTo>
                <a:lnTo>
                  <a:pt x="621791" y="248412"/>
                </a:lnTo>
                <a:close/>
              </a:path>
              <a:path w="725423" h="291084">
                <a:moveTo>
                  <a:pt x="621791" y="248412"/>
                </a:moveTo>
                <a:lnTo>
                  <a:pt x="618744" y="246887"/>
                </a:lnTo>
                <a:lnTo>
                  <a:pt x="617981" y="248412"/>
                </a:lnTo>
                <a:lnTo>
                  <a:pt x="617219" y="249936"/>
                </a:lnTo>
                <a:lnTo>
                  <a:pt x="617219" y="236220"/>
                </a:lnTo>
                <a:lnTo>
                  <a:pt x="615695" y="237744"/>
                </a:lnTo>
                <a:lnTo>
                  <a:pt x="612647" y="239268"/>
                </a:lnTo>
                <a:lnTo>
                  <a:pt x="611123" y="242315"/>
                </a:lnTo>
                <a:lnTo>
                  <a:pt x="615188" y="238759"/>
                </a:lnTo>
                <a:lnTo>
                  <a:pt x="615695" y="251460"/>
                </a:lnTo>
                <a:lnTo>
                  <a:pt x="618743" y="249936"/>
                </a:lnTo>
                <a:lnTo>
                  <a:pt x="618743" y="248412"/>
                </a:lnTo>
                <a:lnTo>
                  <a:pt x="621791" y="248412"/>
                </a:lnTo>
                <a:close/>
              </a:path>
              <a:path w="725423" h="291084">
                <a:moveTo>
                  <a:pt x="617219" y="248412"/>
                </a:moveTo>
                <a:lnTo>
                  <a:pt x="617981" y="248412"/>
                </a:lnTo>
                <a:lnTo>
                  <a:pt x="618744" y="246887"/>
                </a:lnTo>
                <a:lnTo>
                  <a:pt x="618743" y="236220"/>
                </a:lnTo>
                <a:lnTo>
                  <a:pt x="617219" y="236220"/>
                </a:lnTo>
                <a:lnTo>
                  <a:pt x="617219" y="249936"/>
                </a:lnTo>
                <a:lnTo>
                  <a:pt x="617981" y="248412"/>
                </a:lnTo>
                <a:lnTo>
                  <a:pt x="617219" y="248412"/>
                </a:lnTo>
                <a:close/>
              </a:path>
              <a:path w="725423" h="291084">
                <a:moveTo>
                  <a:pt x="618743" y="249936"/>
                </a:moveTo>
                <a:lnTo>
                  <a:pt x="620267" y="249936"/>
                </a:lnTo>
                <a:lnTo>
                  <a:pt x="621791" y="248412"/>
                </a:lnTo>
                <a:lnTo>
                  <a:pt x="618743" y="248412"/>
                </a:lnTo>
                <a:lnTo>
                  <a:pt x="618743" y="249936"/>
                </a:lnTo>
                <a:close/>
              </a:path>
              <a:path w="725423" h="291084">
                <a:moveTo>
                  <a:pt x="705611" y="172212"/>
                </a:moveTo>
                <a:lnTo>
                  <a:pt x="699515" y="181356"/>
                </a:lnTo>
                <a:lnTo>
                  <a:pt x="693419" y="190500"/>
                </a:lnTo>
                <a:lnTo>
                  <a:pt x="682751" y="198120"/>
                </a:lnTo>
                <a:lnTo>
                  <a:pt x="673607" y="205739"/>
                </a:lnTo>
                <a:lnTo>
                  <a:pt x="661415" y="214884"/>
                </a:lnTo>
                <a:lnTo>
                  <a:pt x="647699" y="222504"/>
                </a:lnTo>
                <a:lnTo>
                  <a:pt x="632459" y="230124"/>
                </a:lnTo>
                <a:lnTo>
                  <a:pt x="621791" y="240792"/>
                </a:lnTo>
                <a:lnTo>
                  <a:pt x="623315" y="242315"/>
                </a:lnTo>
                <a:lnTo>
                  <a:pt x="623315" y="245363"/>
                </a:lnTo>
                <a:lnTo>
                  <a:pt x="637031" y="240792"/>
                </a:lnTo>
                <a:lnTo>
                  <a:pt x="623315" y="243839"/>
                </a:lnTo>
                <a:lnTo>
                  <a:pt x="637031" y="240792"/>
                </a:lnTo>
                <a:lnTo>
                  <a:pt x="653795" y="233172"/>
                </a:lnTo>
                <a:lnTo>
                  <a:pt x="667511" y="225551"/>
                </a:lnTo>
                <a:lnTo>
                  <a:pt x="681227" y="216408"/>
                </a:lnTo>
                <a:lnTo>
                  <a:pt x="691895" y="208787"/>
                </a:lnTo>
                <a:lnTo>
                  <a:pt x="701039" y="199644"/>
                </a:lnTo>
                <a:lnTo>
                  <a:pt x="710183" y="188975"/>
                </a:lnTo>
                <a:lnTo>
                  <a:pt x="716279" y="179832"/>
                </a:lnTo>
                <a:lnTo>
                  <a:pt x="711707" y="156972"/>
                </a:lnTo>
                <a:lnTo>
                  <a:pt x="716279" y="179832"/>
                </a:lnTo>
                <a:lnTo>
                  <a:pt x="716279" y="178308"/>
                </a:lnTo>
                <a:lnTo>
                  <a:pt x="720851" y="169163"/>
                </a:lnTo>
                <a:lnTo>
                  <a:pt x="720851" y="167639"/>
                </a:lnTo>
                <a:lnTo>
                  <a:pt x="722375" y="164592"/>
                </a:lnTo>
                <a:lnTo>
                  <a:pt x="723899" y="160020"/>
                </a:lnTo>
                <a:lnTo>
                  <a:pt x="723899" y="158496"/>
                </a:lnTo>
                <a:lnTo>
                  <a:pt x="725423" y="150875"/>
                </a:lnTo>
                <a:lnTo>
                  <a:pt x="725423" y="143256"/>
                </a:lnTo>
                <a:lnTo>
                  <a:pt x="723899" y="134112"/>
                </a:lnTo>
                <a:lnTo>
                  <a:pt x="723899" y="128015"/>
                </a:lnTo>
                <a:lnTo>
                  <a:pt x="722375" y="123444"/>
                </a:lnTo>
                <a:lnTo>
                  <a:pt x="722375" y="121920"/>
                </a:lnTo>
                <a:lnTo>
                  <a:pt x="717803" y="112775"/>
                </a:lnTo>
                <a:lnTo>
                  <a:pt x="714755" y="106680"/>
                </a:lnTo>
                <a:lnTo>
                  <a:pt x="710183" y="102108"/>
                </a:lnTo>
                <a:lnTo>
                  <a:pt x="702563" y="91439"/>
                </a:lnTo>
                <a:lnTo>
                  <a:pt x="691895" y="82296"/>
                </a:lnTo>
                <a:lnTo>
                  <a:pt x="679703" y="73151"/>
                </a:lnTo>
                <a:lnTo>
                  <a:pt x="667511" y="64008"/>
                </a:lnTo>
                <a:lnTo>
                  <a:pt x="652271" y="56387"/>
                </a:lnTo>
                <a:lnTo>
                  <a:pt x="643127" y="51815"/>
                </a:lnTo>
                <a:lnTo>
                  <a:pt x="635507" y="48768"/>
                </a:lnTo>
                <a:lnTo>
                  <a:pt x="617219" y="42672"/>
                </a:lnTo>
                <a:lnTo>
                  <a:pt x="611123" y="39624"/>
                </a:lnTo>
                <a:lnTo>
                  <a:pt x="605027" y="48768"/>
                </a:lnTo>
                <a:lnTo>
                  <a:pt x="585215" y="30480"/>
                </a:lnTo>
                <a:lnTo>
                  <a:pt x="573023" y="25908"/>
                </a:lnTo>
                <a:lnTo>
                  <a:pt x="560831" y="22860"/>
                </a:lnTo>
                <a:lnTo>
                  <a:pt x="548639" y="19812"/>
                </a:lnTo>
                <a:lnTo>
                  <a:pt x="534923" y="16763"/>
                </a:lnTo>
                <a:lnTo>
                  <a:pt x="509015" y="12192"/>
                </a:lnTo>
                <a:lnTo>
                  <a:pt x="495299" y="9144"/>
                </a:lnTo>
                <a:lnTo>
                  <a:pt x="481583" y="7620"/>
                </a:lnTo>
                <a:lnTo>
                  <a:pt x="467867" y="6096"/>
                </a:lnTo>
                <a:lnTo>
                  <a:pt x="454151" y="4572"/>
                </a:lnTo>
                <a:lnTo>
                  <a:pt x="438911" y="3048"/>
                </a:lnTo>
                <a:lnTo>
                  <a:pt x="425195" y="1524"/>
                </a:lnTo>
                <a:lnTo>
                  <a:pt x="394715" y="0"/>
                </a:lnTo>
                <a:lnTo>
                  <a:pt x="362711" y="0"/>
                </a:lnTo>
                <a:lnTo>
                  <a:pt x="327659" y="1524"/>
                </a:lnTo>
                <a:lnTo>
                  <a:pt x="294131" y="3048"/>
                </a:lnTo>
                <a:lnTo>
                  <a:pt x="277367" y="3048"/>
                </a:lnTo>
                <a:lnTo>
                  <a:pt x="260603" y="6096"/>
                </a:lnTo>
                <a:lnTo>
                  <a:pt x="245363" y="7620"/>
                </a:lnTo>
                <a:lnTo>
                  <a:pt x="230123" y="9144"/>
                </a:lnTo>
                <a:lnTo>
                  <a:pt x="214883" y="12192"/>
                </a:lnTo>
                <a:lnTo>
                  <a:pt x="199643" y="15239"/>
                </a:lnTo>
                <a:lnTo>
                  <a:pt x="170687" y="21336"/>
                </a:lnTo>
                <a:lnTo>
                  <a:pt x="143255" y="28956"/>
                </a:lnTo>
                <a:lnTo>
                  <a:pt x="129539" y="33527"/>
                </a:lnTo>
                <a:lnTo>
                  <a:pt x="117347" y="38100"/>
                </a:lnTo>
                <a:lnTo>
                  <a:pt x="99059" y="45720"/>
                </a:lnTo>
                <a:lnTo>
                  <a:pt x="82295" y="53339"/>
                </a:lnTo>
                <a:lnTo>
                  <a:pt x="67055" y="60960"/>
                </a:lnTo>
                <a:lnTo>
                  <a:pt x="53339" y="68580"/>
                </a:lnTo>
                <a:lnTo>
                  <a:pt x="41148" y="76200"/>
                </a:lnTo>
                <a:lnTo>
                  <a:pt x="30479" y="85344"/>
                </a:lnTo>
                <a:lnTo>
                  <a:pt x="21336" y="92963"/>
                </a:lnTo>
                <a:lnTo>
                  <a:pt x="13715" y="102108"/>
                </a:lnTo>
                <a:lnTo>
                  <a:pt x="12191" y="149351"/>
                </a:lnTo>
                <a:lnTo>
                  <a:pt x="12361" y="150198"/>
                </a:lnTo>
                <a:lnTo>
                  <a:pt x="13715" y="144780"/>
                </a:lnTo>
                <a:lnTo>
                  <a:pt x="13715" y="135636"/>
                </a:lnTo>
                <a:lnTo>
                  <a:pt x="15239" y="131063"/>
                </a:lnTo>
                <a:lnTo>
                  <a:pt x="13715" y="132587"/>
                </a:lnTo>
                <a:lnTo>
                  <a:pt x="16763" y="126492"/>
                </a:lnTo>
                <a:lnTo>
                  <a:pt x="19812" y="117348"/>
                </a:lnTo>
                <a:lnTo>
                  <a:pt x="18287" y="118872"/>
                </a:lnTo>
                <a:lnTo>
                  <a:pt x="24384" y="111251"/>
                </a:lnTo>
                <a:lnTo>
                  <a:pt x="30479" y="102108"/>
                </a:lnTo>
                <a:lnTo>
                  <a:pt x="39624" y="94487"/>
                </a:lnTo>
                <a:lnTo>
                  <a:pt x="47244" y="86868"/>
                </a:lnTo>
                <a:lnTo>
                  <a:pt x="59436" y="79248"/>
                </a:lnTo>
                <a:lnTo>
                  <a:pt x="73151" y="71627"/>
                </a:lnTo>
                <a:lnTo>
                  <a:pt x="86867" y="64008"/>
                </a:lnTo>
                <a:lnTo>
                  <a:pt x="103631" y="57912"/>
                </a:lnTo>
                <a:lnTo>
                  <a:pt x="121919" y="50292"/>
                </a:lnTo>
                <a:lnTo>
                  <a:pt x="134111" y="45720"/>
                </a:lnTo>
                <a:lnTo>
                  <a:pt x="147827" y="41148"/>
                </a:lnTo>
                <a:lnTo>
                  <a:pt x="173735" y="33527"/>
                </a:lnTo>
                <a:lnTo>
                  <a:pt x="202691" y="27432"/>
                </a:lnTo>
                <a:lnTo>
                  <a:pt x="216407" y="24384"/>
                </a:lnTo>
                <a:lnTo>
                  <a:pt x="231647" y="22860"/>
                </a:lnTo>
                <a:lnTo>
                  <a:pt x="246887" y="19812"/>
                </a:lnTo>
                <a:lnTo>
                  <a:pt x="262127" y="18287"/>
                </a:lnTo>
                <a:lnTo>
                  <a:pt x="277367" y="16763"/>
                </a:lnTo>
                <a:lnTo>
                  <a:pt x="294131" y="15239"/>
                </a:lnTo>
                <a:lnTo>
                  <a:pt x="327659" y="13715"/>
                </a:lnTo>
                <a:lnTo>
                  <a:pt x="394715" y="13715"/>
                </a:lnTo>
                <a:lnTo>
                  <a:pt x="423671" y="15239"/>
                </a:lnTo>
                <a:lnTo>
                  <a:pt x="437387" y="15239"/>
                </a:lnTo>
                <a:lnTo>
                  <a:pt x="452627" y="16763"/>
                </a:lnTo>
                <a:lnTo>
                  <a:pt x="466343" y="18287"/>
                </a:lnTo>
                <a:lnTo>
                  <a:pt x="480059" y="19812"/>
                </a:lnTo>
                <a:lnTo>
                  <a:pt x="492251" y="21336"/>
                </a:lnTo>
                <a:lnTo>
                  <a:pt x="505967" y="24384"/>
                </a:lnTo>
                <a:lnTo>
                  <a:pt x="533399" y="28956"/>
                </a:lnTo>
                <a:lnTo>
                  <a:pt x="544067" y="32004"/>
                </a:lnTo>
                <a:lnTo>
                  <a:pt x="557783" y="35051"/>
                </a:lnTo>
                <a:lnTo>
                  <a:pt x="569975" y="38100"/>
                </a:lnTo>
                <a:lnTo>
                  <a:pt x="582167" y="42672"/>
                </a:lnTo>
                <a:lnTo>
                  <a:pt x="608075" y="51815"/>
                </a:lnTo>
                <a:lnTo>
                  <a:pt x="606551" y="50292"/>
                </a:lnTo>
                <a:lnTo>
                  <a:pt x="611123" y="51815"/>
                </a:lnTo>
                <a:lnTo>
                  <a:pt x="612647" y="51815"/>
                </a:lnTo>
                <a:lnTo>
                  <a:pt x="629411" y="59436"/>
                </a:lnTo>
                <a:lnTo>
                  <a:pt x="637031" y="62484"/>
                </a:lnTo>
                <a:lnTo>
                  <a:pt x="646175" y="67056"/>
                </a:lnTo>
                <a:lnTo>
                  <a:pt x="659891" y="74675"/>
                </a:lnTo>
                <a:lnTo>
                  <a:pt x="672083" y="82296"/>
                </a:lnTo>
                <a:lnTo>
                  <a:pt x="684275" y="91439"/>
                </a:lnTo>
                <a:lnTo>
                  <a:pt x="693419" y="100584"/>
                </a:lnTo>
                <a:lnTo>
                  <a:pt x="701039" y="108204"/>
                </a:lnTo>
                <a:lnTo>
                  <a:pt x="702563" y="112775"/>
                </a:lnTo>
                <a:lnTo>
                  <a:pt x="705611" y="117348"/>
                </a:lnTo>
                <a:lnTo>
                  <a:pt x="710183" y="128015"/>
                </a:lnTo>
                <a:lnTo>
                  <a:pt x="710183" y="126492"/>
                </a:lnTo>
                <a:lnTo>
                  <a:pt x="711707" y="131063"/>
                </a:lnTo>
                <a:lnTo>
                  <a:pt x="711707" y="134112"/>
                </a:lnTo>
                <a:lnTo>
                  <a:pt x="713231" y="143256"/>
                </a:lnTo>
                <a:lnTo>
                  <a:pt x="711707" y="150875"/>
                </a:lnTo>
                <a:lnTo>
                  <a:pt x="711707" y="155448"/>
                </a:lnTo>
                <a:lnTo>
                  <a:pt x="710183" y="160020"/>
                </a:lnTo>
                <a:lnTo>
                  <a:pt x="710183" y="163068"/>
                </a:lnTo>
                <a:lnTo>
                  <a:pt x="708659" y="163068"/>
                </a:lnTo>
                <a:lnTo>
                  <a:pt x="708659" y="164592"/>
                </a:lnTo>
                <a:lnTo>
                  <a:pt x="705611" y="173736"/>
                </a:lnTo>
                <a:lnTo>
                  <a:pt x="708659" y="166115"/>
                </a:lnTo>
                <a:lnTo>
                  <a:pt x="705611" y="173736"/>
                </a:lnTo>
                <a:lnTo>
                  <a:pt x="705611" y="172212"/>
                </a:lnTo>
                <a:close/>
              </a:path>
              <a:path w="725423" h="291084">
                <a:moveTo>
                  <a:pt x="617219" y="42672"/>
                </a:moveTo>
                <a:lnTo>
                  <a:pt x="635507" y="48768"/>
                </a:lnTo>
                <a:lnTo>
                  <a:pt x="616639" y="41510"/>
                </a:lnTo>
                <a:lnTo>
                  <a:pt x="615695" y="41148"/>
                </a:lnTo>
                <a:lnTo>
                  <a:pt x="614171" y="39624"/>
                </a:lnTo>
                <a:lnTo>
                  <a:pt x="612647" y="38100"/>
                </a:lnTo>
                <a:lnTo>
                  <a:pt x="612647" y="39624"/>
                </a:lnTo>
                <a:lnTo>
                  <a:pt x="585215" y="30480"/>
                </a:lnTo>
                <a:lnTo>
                  <a:pt x="605027" y="48768"/>
                </a:lnTo>
                <a:lnTo>
                  <a:pt x="611123" y="39624"/>
                </a:lnTo>
                <a:lnTo>
                  <a:pt x="617219" y="42672"/>
                </a:lnTo>
                <a:close/>
              </a:path>
              <a:path w="725423" h="291084">
                <a:moveTo>
                  <a:pt x="616639" y="41510"/>
                </a:moveTo>
                <a:lnTo>
                  <a:pt x="616458" y="41147"/>
                </a:lnTo>
                <a:lnTo>
                  <a:pt x="617219" y="41148"/>
                </a:lnTo>
                <a:lnTo>
                  <a:pt x="616204" y="40639"/>
                </a:lnTo>
                <a:lnTo>
                  <a:pt x="615695" y="39624"/>
                </a:lnTo>
                <a:lnTo>
                  <a:pt x="612647" y="38100"/>
                </a:lnTo>
                <a:lnTo>
                  <a:pt x="614171" y="39624"/>
                </a:lnTo>
                <a:lnTo>
                  <a:pt x="615695" y="41148"/>
                </a:lnTo>
                <a:lnTo>
                  <a:pt x="616639" y="41510"/>
                </a:lnTo>
                <a:close/>
              </a:path>
              <a:path w="725423" h="291084">
                <a:moveTo>
                  <a:pt x="606551" y="50292"/>
                </a:moveTo>
                <a:lnTo>
                  <a:pt x="608075" y="51815"/>
                </a:lnTo>
                <a:lnTo>
                  <a:pt x="611123" y="51815"/>
                </a:lnTo>
                <a:lnTo>
                  <a:pt x="606551" y="50292"/>
                </a:lnTo>
                <a:close/>
              </a:path>
            </a:pathLst>
          </a:custGeom>
          <a:solidFill>
            <a:srgbClr val="87B8B5"/>
          </a:solidFill>
        </p:spPr>
        <p:txBody>
          <a:bodyPr wrap="square" lIns="0" tIns="0" rIns="0" bIns="0" rtlCol="0">
            <a:noAutofit/>
          </a:bodyPr>
          <a:lstStyle/>
          <a:p>
            <a:endParaRPr sz="1631"/>
          </a:p>
        </p:txBody>
      </p:sp>
      <p:sp>
        <p:nvSpPr>
          <p:cNvPr id="409" name="object 409"/>
          <p:cNvSpPr/>
          <p:nvPr/>
        </p:nvSpPr>
        <p:spPr>
          <a:xfrm>
            <a:off x="6407601" y="3583189"/>
            <a:ext cx="1381" cy="1381"/>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sz="1631"/>
          </a:p>
        </p:txBody>
      </p:sp>
      <p:sp>
        <p:nvSpPr>
          <p:cNvPr id="410" name="object 410"/>
          <p:cNvSpPr/>
          <p:nvPr/>
        </p:nvSpPr>
        <p:spPr>
          <a:xfrm>
            <a:off x="6094158" y="3416112"/>
            <a:ext cx="313442" cy="78705"/>
          </a:xfrm>
          <a:custGeom>
            <a:avLst/>
            <a:gdLst/>
            <a:ahLst/>
            <a:cxnLst/>
            <a:rect l="l" t="t" r="r" b="b"/>
            <a:pathLst>
              <a:path w="345947" h="86867">
                <a:moveTo>
                  <a:pt x="65531" y="86867"/>
                </a:moveTo>
                <a:lnTo>
                  <a:pt x="82295" y="79247"/>
                </a:lnTo>
                <a:lnTo>
                  <a:pt x="100583" y="73151"/>
                </a:lnTo>
                <a:lnTo>
                  <a:pt x="112775" y="67055"/>
                </a:lnTo>
                <a:lnTo>
                  <a:pt x="126491" y="64007"/>
                </a:lnTo>
                <a:lnTo>
                  <a:pt x="153923" y="56387"/>
                </a:lnTo>
                <a:lnTo>
                  <a:pt x="182879" y="48767"/>
                </a:lnTo>
                <a:lnTo>
                  <a:pt x="196595" y="45719"/>
                </a:lnTo>
                <a:lnTo>
                  <a:pt x="211835" y="44195"/>
                </a:lnTo>
                <a:lnTo>
                  <a:pt x="227075" y="41147"/>
                </a:lnTo>
                <a:lnTo>
                  <a:pt x="243839" y="39624"/>
                </a:lnTo>
                <a:lnTo>
                  <a:pt x="259079" y="38100"/>
                </a:lnTo>
                <a:lnTo>
                  <a:pt x="275843" y="36575"/>
                </a:lnTo>
                <a:lnTo>
                  <a:pt x="309371" y="35051"/>
                </a:lnTo>
                <a:lnTo>
                  <a:pt x="345947" y="35051"/>
                </a:lnTo>
                <a:lnTo>
                  <a:pt x="345947" y="0"/>
                </a:lnTo>
                <a:lnTo>
                  <a:pt x="323087" y="0"/>
                </a:lnTo>
                <a:lnTo>
                  <a:pt x="300227" y="1524"/>
                </a:lnTo>
                <a:lnTo>
                  <a:pt x="278891" y="1524"/>
                </a:lnTo>
                <a:lnTo>
                  <a:pt x="257555" y="3047"/>
                </a:lnTo>
                <a:lnTo>
                  <a:pt x="237743" y="4571"/>
                </a:lnTo>
                <a:lnTo>
                  <a:pt x="216407" y="7619"/>
                </a:lnTo>
                <a:lnTo>
                  <a:pt x="196595" y="9143"/>
                </a:lnTo>
                <a:lnTo>
                  <a:pt x="178307" y="12191"/>
                </a:lnTo>
                <a:lnTo>
                  <a:pt x="158495" y="15239"/>
                </a:lnTo>
                <a:lnTo>
                  <a:pt x="140207" y="19812"/>
                </a:lnTo>
                <a:lnTo>
                  <a:pt x="121919" y="22859"/>
                </a:lnTo>
                <a:lnTo>
                  <a:pt x="103631" y="27431"/>
                </a:lnTo>
                <a:lnTo>
                  <a:pt x="85343" y="32003"/>
                </a:lnTo>
                <a:lnTo>
                  <a:pt x="68579" y="38100"/>
                </a:lnTo>
                <a:lnTo>
                  <a:pt x="51815" y="42671"/>
                </a:lnTo>
                <a:lnTo>
                  <a:pt x="36575" y="48767"/>
                </a:lnTo>
                <a:lnTo>
                  <a:pt x="24384" y="53339"/>
                </a:lnTo>
                <a:lnTo>
                  <a:pt x="12191" y="57912"/>
                </a:lnTo>
                <a:lnTo>
                  <a:pt x="0" y="64007"/>
                </a:lnTo>
                <a:lnTo>
                  <a:pt x="65531" y="86867"/>
                </a:lnTo>
                <a:close/>
              </a:path>
            </a:pathLst>
          </a:custGeom>
          <a:solidFill>
            <a:srgbClr val="FFFFFF"/>
          </a:solidFill>
        </p:spPr>
        <p:txBody>
          <a:bodyPr wrap="square" lIns="0" tIns="0" rIns="0" bIns="0" rtlCol="0">
            <a:noAutofit/>
          </a:bodyPr>
          <a:lstStyle/>
          <a:p>
            <a:endParaRPr sz="1631"/>
          </a:p>
        </p:txBody>
      </p:sp>
      <p:sp>
        <p:nvSpPr>
          <p:cNvPr id="411" name="object 411"/>
          <p:cNvSpPr/>
          <p:nvPr/>
        </p:nvSpPr>
        <p:spPr>
          <a:xfrm>
            <a:off x="6730709" y="3434062"/>
            <a:ext cx="5523" cy="1381"/>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sz="1631"/>
          </a:p>
        </p:txBody>
      </p:sp>
      <p:sp>
        <p:nvSpPr>
          <p:cNvPr id="412" name="object 412"/>
          <p:cNvSpPr/>
          <p:nvPr/>
        </p:nvSpPr>
        <p:spPr>
          <a:xfrm>
            <a:off x="6650623" y="3467202"/>
            <a:ext cx="161553" cy="117368"/>
          </a:xfrm>
          <a:custGeom>
            <a:avLst/>
            <a:gdLst/>
            <a:ahLst/>
            <a:cxnLst/>
            <a:rect l="l" t="t" r="r" b="b"/>
            <a:pathLst>
              <a:path w="178307" h="129539">
                <a:moveTo>
                  <a:pt x="62483" y="0"/>
                </a:moveTo>
                <a:lnTo>
                  <a:pt x="0" y="24383"/>
                </a:lnTo>
                <a:lnTo>
                  <a:pt x="7619" y="28955"/>
                </a:lnTo>
                <a:lnTo>
                  <a:pt x="15239" y="32003"/>
                </a:lnTo>
                <a:lnTo>
                  <a:pt x="30479" y="41148"/>
                </a:lnTo>
                <a:lnTo>
                  <a:pt x="44195" y="48767"/>
                </a:lnTo>
                <a:lnTo>
                  <a:pt x="54863" y="57912"/>
                </a:lnTo>
                <a:lnTo>
                  <a:pt x="65531" y="67055"/>
                </a:lnTo>
                <a:lnTo>
                  <a:pt x="73151" y="76200"/>
                </a:lnTo>
                <a:lnTo>
                  <a:pt x="76199" y="80771"/>
                </a:lnTo>
                <a:lnTo>
                  <a:pt x="79247" y="86867"/>
                </a:lnTo>
                <a:lnTo>
                  <a:pt x="83819" y="96012"/>
                </a:lnTo>
                <a:lnTo>
                  <a:pt x="83819" y="100583"/>
                </a:lnTo>
                <a:lnTo>
                  <a:pt x="85343" y="105155"/>
                </a:lnTo>
                <a:lnTo>
                  <a:pt x="86867" y="114300"/>
                </a:lnTo>
                <a:lnTo>
                  <a:pt x="86867" y="115824"/>
                </a:lnTo>
                <a:lnTo>
                  <a:pt x="85343" y="121919"/>
                </a:lnTo>
                <a:lnTo>
                  <a:pt x="85343" y="129539"/>
                </a:lnTo>
                <a:lnTo>
                  <a:pt x="178307" y="129539"/>
                </a:lnTo>
                <a:lnTo>
                  <a:pt x="178307" y="114300"/>
                </a:lnTo>
                <a:lnTo>
                  <a:pt x="176783" y="105155"/>
                </a:lnTo>
                <a:lnTo>
                  <a:pt x="175259" y="96012"/>
                </a:lnTo>
                <a:lnTo>
                  <a:pt x="173735" y="89915"/>
                </a:lnTo>
                <a:lnTo>
                  <a:pt x="170687" y="82295"/>
                </a:lnTo>
                <a:lnTo>
                  <a:pt x="166115" y="76200"/>
                </a:lnTo>
                <a:lnTo>
                  <a:pt x="161543" y="70103"/>
                </a:lnTo>
                <a:lnTo>
                  <a:pt x="156971" y="62483"/>
                </a:lnTo>
                <a:lnTo>
                  <a:pt x="150875" y="56387"/>
                </a:lnTo>
                <a:lnTo>
                  <a:pt x="144779" y="50291"/>
                </a:lnTo>
                <a:lnTo>
                  <a:pt x="138683" y="44195"/>
                </a:lnTo>
                <a:lnTo>
                  <a:pt x="131063" y="38100"/>
                </a:lnTo>
                <a:lnTo>
                  <a:pt x="123443" y="33527"/>
                </a:lnTo>
                <a:lnTo>
                  <a:pt x="114299" y="27431"/>
                </a:lnTo>
                <a:lnTo>
                  <a:pt x="105155" y="21336"/>
                </a:lnTo>
                <a:lnTo>
                  <a:pt x="94487" y="16763"/>
                </a:lnTo>
                <a:lnTo>
                  <a:pt x="85343" y="10667"/>
                </a:lnTo>
                <a:lnTo>
                  <a:pt x="73151" y="6095"/>
                </a:lnTo>
                <a:lnTo>
                  <a:pt x="62483" y="0"/>
                </a:lnTo>
                <a:close/>
              </a:path>
            </a:pathLst>
          </a:custGeom>
          <a:solidFill>
            <a:srgbClr val="FFFFFF"/>
          </a:solidFill>
        </p:spPr>
        <p:txBody>
          <a:bodyPr wrap="square" lIns="0" tIns="0" rIns="0" bIns="0" rtlCol="0">
            <a:noAutofit/>
          </a:bodyPr>
          <a:lstStyle/>
          <a:p>
            <a:endParaRPr sz="1631"/>
          </a:p>
        </p:txBody>
      </p:sp>
      <p:sp>
        <p:nvSpPr>
          <p:cNvPr id="413" name="object 413"/>
          <p:cNvSpPr/>
          <p:nvPr/>
        </p:nvSpPr>
        <p:spPr>
          <a:xfrm>
            <a:off x="6707236" y="3446489"/>
            <a:ext cx="190551" cy="138081"/>
          </a:xfrm>
          <a:custGeom>
            <a:avLst/>
            <a:gdLst/>
            <a:ahLst/>
            <a:cxnLst/>
            <a:rect l="l" t="t" r="r" b="b"/>
            <a:pathLst>
              <a:path w="210312" h="152400">
                <a:moveTo>
                  <a:pt x="60960" y="0"/>
                </a:moveTo>
                <a:lnTo>
                  <a:pt x="0" y="22860"/>
                </a:lnTo>
                <a:lnTo>
                  <a:pt x="12192" y="28955"/>
                </a:lnTo>
                <a:lnTo>
                  <a:pt x="22860" y="33527"/>
                </a:lnTo>
                <a:lnTo>
                  <a:pt x="33528" y="38100"/>
                </a:lnTo>
                <a:lnTo>
                  <a:pt x="42672" y="44196"/>
                </a:lnTo>
                <a:lnTo>
                  <a:pt x="51816" y="50291"/>
                </a:lnTo>
                <a:lnTo>
                  <a:pt x="60960" y="54863"/>
                </a:lnTo>
                <a:lnTo>
                  <a:pt x="68580" y="60960"/>
                </a:lnTo>
                <a:lnTo>
                  <a:pt x="76200" y="67055"/>
                </a:lnTo>
                <a:lnTo>
                  <a:pt x="83820" y="73151"/>
                </a:lnTo>
                <a:lnTo>
                  <a:pt x="88392" y="79248"/>
                </a:lnTo>
                <a:lnTo>
                  <a:pt x="94487" y="85343"/>
                </a:lnTo>
                <a:lnTo>
                  <a:pt x="99060" y="92963"/>
                </a:lnTo>
                <a:lnTo>
                  <a:pt x="103632" y="99060"/>
                </a:lnTo>
                <a:lnTo>
                  <a:pt x="108204" y="105155"/>
                </a:lnTo>
                <a:lnTo>
                  <a:pt x="111252" y="112775"/>
                </a:lnTo>
                <a:lnTo>
                  <a:pt x="114300" y="118872"/>
                </a:lnTo>
                <a:lnTo>
                  <a:pt x="115824" y="128015"/>
                </a:lnTo>
                <a:lnTo>
                  <a:pt x="115824" y="152400"/>
                </a:lnTo>
                <a:lnTo>
                  <a:pt x="208787" y="152400"/>
                </a:lnTo>
                <a:lnTo>
                  <a:pt x="210312" y="144779"/>
                </a:lnTo>
                <a:lnTo>
                  <a:pt x="208787" y="138684"/>
                </a:lnTo>
                <a:lnTo>
                  <a:pt x="207264" y="128015"/>
                </a:lnTo>
                <a:lnTo>
                  <a:pt x="205740" y="117348"/>
                </a:lnTo>
                <a:lnTo>
                  <a:pt x="201168" y="108203"/>
                </a:lnTo>
                <a:lnTo>
                  <a:pt x="196596" y="99060"/>
                </a:lnTo>
                <a:lnTo>
                  <a:pt x="192024" y="89915"/>
                </a:lnTo>
                <a:lnTo>
                  <a:pt x="184404" y="80772"/>
                </a:lnTo>
                <a:lnTo>
                  <a:pt x="176784" y="71627"/>
                </a:lnTo>
                <a:lnTo>
                  <a:pt x="169164" y="62484"/>
                </a:lnTo>
                <a:lnTo>
                  <a:pt x="158496" y="53339"/>
                </a:lnTo>
                <a:lnTo>
                  <a:pt x="147828" y="45719"/>
                </a:lnTo>
                <a:lnTo>
                  <a:pt x="135636" y="36575"/>
                </a:lnTo>
                <a:lnTo>
                  <a:pt x="123444" y="28955"/>
                </a:lnTo>
                <a:lnTo>
                  <a:pt x="108204" y="21336"/>
                </a:lnTo>
                <a:lnTo>
                  <a:pt x="94487" y="13715"/>
                </a:lnTo>
                <a:lnTo>
                  <a:pt x="77724" y="6096"/>
                </a:lnTo>
                <a:lnTo>
                  <a:pt x="60960" y="0"/>
                </a:lnTo>
                <a:close/>
              </a:path>
            </a:pathLst>
          </a:custGeom>
          <a:solidFill>
            <a:srgbClr val="FFFFFF"/>
          </a:solidFill>
        </p:spPr>
        <p:txBody>
          <a:bodyPr wrap="square" lIns="0" tIns="0" rIns="0" bIns="0" rtlCol="0">
            <a:noAutofit/>
          </a:bodyPr>
          <a:lstStyle/>
          <a:p>
            <a:endParaRPr sz="1631"/>
          </a:p>
        </p:txBody>
      </p:sp>
      <p:sp>
        <p:nvSpPr>
          <p:cNvPr id="414" name="object 414"/>
          <p:cNvSpPr/>
          <p:nvPr/>
        </p:nvSpPr>
        <p:spPr>
          <a:xfrm>
            <a:off x="6762468" y="3425777"/>
            <a:ext cx="214025" cy="158793"/>
          </a:xfrm>
          <a:custGeom>
            <a:avLst/>
            <a:gdLst/>
            <a:ahLst/>
            <a:cxnLst/>
            <a:rect l="l" t="t" r="r" b="b"/>
            <a:pathLst>
              <a:path w="236220" h="175260">
                <a:moveTo>
                  <a:pt x="59436" y="0"/>
                </a:moveTo>
                <a:lnTo>
                  <a:pt x="0" y="22860"/>
                </a:lnTo>
                <a:lnTo>
                  <a:pt x="16763" y="30479"/>
                </a:lnTo>
                <a:lnTo>
                  <a:pt x="32004" y="36575"/>
                </a:lnTo>
                <a:lnTo>
                  <a:pt x="47244" y="44196"/>
                </a:lnTo>
                <a:lnTo>
                  <a:pt x="60960" y="53339"/>
                </a:lnTo>
                <a:lnTo>
                  <a:pt x="74675" y="60960"/>
                </a:lnTo>
                <a:lnTo>
                  <a:pt x="86868" y="68579"/>
                </a:lnTo>
                <a:lnTo>
                  <a:pt x="97536" y="76200"/>
                </a:lnTo>
                <a:lnTo>
                  <a:pt x="106680" y="85344"/>
                </a:lnTo>
                <a:lnTo>
                  <a:pt x="115824" y="94487"/>
                </a:lnTo>
                <a:lnTo>
                  <a:pt x="123444" y="103632"/>
                </a:lnTo>
                <a:lnTo>
                  <a:pt x="129539" y="112775"/>
                </a:lnTo>
                <a:lnTo>
                  <a:pt x="135636" y="121920"/>
                </a:lnTo>
                <a:lnTo>
                  <a:pt x="140208" y="131063"/>
                </a:lnTo>
                <a:lnTo>
                  <a:pt x="143256" y="140208"/>
                </a:lnTo>
                <a:lnTo>
                  <a:pt x="146304" y="150875"/>
                </a:lnTo>
                <a:lnTo>
                  <a:pt x="147827" y="161544"/>
                </a:lnTo>
                <a:lnTo>
                  <a:pt x="149351" y="167639"/>
                </a:lnTo>
                <a:lnTo>
                  <a:pt x="147827" y="175260"/>
                </a:lnTo>
                <a:lnTo>
                  <a:pt x="236220" y="175260"/>
                </a:lnTo>
                <a:lnTo>
                  <a:pt x="236220" y="161544"/>
                </a:lnTo>
                <a:lnTo>
                  <a:pt x="233172" y="149351"/>
                </a:lnTo>
                <a:lnTo>
                  <a:pt x="230124" y="137160"/>
                </a:lnTo>
                <a:lnTo>
                  <a:pt x="225551" y="126491"/>
                </a:lnTo>
                <a:lnTo>
                  <a:pt x="220980" y="115824"/>
                </a:lnTo>
                <a:lnTo>
                  <a:pt x="213360" y="103632"/>
                </a:lnTo>
                <a:lnTo>
                  <a:pt x="205739" y="92963"/>
                </a:lnTo>
                <a:lnTo>
                  <a:pt x="196596" y="83820"/>
                </a:lnTo>
                <a:lnTo>
                  <a:pt x="185927" y="73151"/>
                </a:lnTo>
                <a:lnTo>
                  <a:pt x="175260" y="62484"/>
                </a:lnTo>
                <a:lnTo>
                  <a:pt x="161544" y="53339"/>
                </a:lnTo>
                <a:lnTo>
                  <a:pt x="147827" y="44196"/>
                </a:lnTo>
                <a:lnTo>
                  <a:pt x="132587" y="35051"/>
                </a:lnTo>
                <a:lnTo>
                  <a:pt x="115824" y="25908"/>
                </a:lnTo>
                <a:lnTo>
                  <a:pt x="97536" y="16763"/>
                </a:lnTo>
                <a:lnTo>
                  <a:pt x="79248" y="7620"/>
                </a:lnTo>
                <a:lnTo>
                  <a:pt x="59436" y="0"/>
                </a:lnTo>
                <a:close/>
              </a:path>
            </a:pathLst>
          </a:custGeom>
          <a:solidFill>
            <a:srgbClr val="FFFFFF"/>
          </a:solidFill>
        </p:spPr>
        <p:txBody>
          <a:bodyPr wrap="square" lIns="0" tIns="0" rIns="0" bIns="0" rtlCol="0">
            <a:noAutofit/>
          </a:bodyPr>
          <a:lstStyle/>
          <a:p>
            <a:endParaRPr sz="1631"/>
          </a:p>
        </p:txBody>
      </p:sp>
      <p:sp>
        <p:nvSpPr>
          <p:cNvPr id="415" name="object 415"/>
          <p:cNvSpPr/>
          <p:nvPr/>
        </p:nvSpPr>
        <p:spPr>
          <a:xfrm>
            <a:off x="6823224" y="3574105"/>
            <a:ext cx="249158" cy="181685"/>
          </a:xfrm>
          <a:prstGeom prst="rect">
            <a:avLst/>
          </a:prstGeom>
          <a:blipFill>
            <a:blip r:embed="rId11" cstate="print"/>
            <a:stretch>
              <a:fillRect/>
            </a:stretch>
          </a:blipFill>
        </p:spPr>
        <p:txBody>
          <a:bodyPr wrap="square" lIns="0" tIns="0" rIns="0" bIns="0" rtlCol="0">
            <a:noAutofit/>
          </a:bodyPr>
          <a:lstStyle/>
          <a:p>
            <a:endParaRPr sz="1631"/>
          </a:p>
        </p:txBody>
      </p:sp>
      <p:sp>
        <p:nvSpPr>
          <p:cNvPr id="416" name="object 416"/>
          <p:cNvSpPr/>
          <p:nvPr/>
        </p:nvSpPr>
        <p:spPr>
          <a:xfrm>
            <a:off x="6824604" y="3584570"/>
            <a:ext cx="236117" cy="169838"/>
          </a:xfrm>
          <a:custGeom>
            <a:avLst/>
            <a:gdLst/>
            <a:ahLst/>
            <a:cxnLst/>
            <a:rect l="l" t="t" r="r" b="b"/>
            <a:pathLst>
              <a:path w="260603" h="187451">
                <a:moveTo>
                  <a:pt x="77724" y="121919"/>
                </a:moveTo>
                <a:lnTo>
                  <a:pt x="62483" y="131063"/>
                </a:lnTo>
                <a:lnTo>
                  <a:pt x="45719" y="140208"/>
                </a:lnTo>
                <a:lnTo>
                  <a:pt x="41147" y="141731"/>
                </a:lnTo>
                <a:lnTo>
                  <a:pt x="39624" y="143255"/>
                </a:lnTo>
                <a:lnTo>
                  <a:pt x="36575" y="144779"/>
                </a:lnTo>
                <a:lnTo>
                  <a:pt x="28955" y="149351"/>
                </a:lnTo>
                <a:lnTo>
                  <a:pt x="10667" y="156972"/>
                </a:lnTo>
                <a:lnTo>
                  <a:pt x="0" y="161543"/>
                </a:lnTo>
                <a:lnTo>
                  <a:pt x="73151" y="187451"/>
                </a:lnTo>
                <a:lnTo>
                  <a:pt x="76200" y="185927"/>
                </a:lnTo>
                <a:lnTo>
                  <a:pt x="99059" y="175260"/>
                </a:lnTo>
                <a:lnTo>
                  <a:pt x="109727" y="170687"/>
                </a:lnTo>
                <a:lnTo>
                  <a:pt x="118871" y="164591"/>
                </a:lnTo>
                <a:lnTo>
                  <a:pt x="129539" y="160019"/>
                </a:lnTo>
                <a:lnTo>
                  <a:pt x="134112" y="156972"/>
                </a:lnTo>
                <a:lnTo>
                  <a:pt x="138683" y="153924"/>
                </a:lnTo>
                <a:lnTo>
                  <a:pt x="156971" y="144779"/>
                </a:lnTo>
                <a:lnTo>
                  <a:pt x="164591" y="138684"/>
                </a:lnTo>
                <a:lnTo>
                  <a:pt x="173736" y="132587"/>
                </a:lnTo>
                <a:lnTo>
                  <a:pt x="188975" y="121919"/>
                </a:lnTo>
                <a:lnTo>
                  <a:pt x="202691" y="111251"/>
                </a:lnTo>
                <a:lnTo>
                  <a:pt x="208787" y="105155"/>
                </a:lnTo>
                <a:lnTo>
                  <a:pt x="214883" y="99060"/>
                </a:lnTo>
                <a:lnTo>
                  <a:pt x="225551" y="88391"/>
                </a:lnTo>
                <a:lnTo>
                  <a:pt x="234695" y="76200"/>
                </a:lnTo>
                <a:lnTo>
                  <a:pt x="237743" y="70103"/>
                </a:lnTo>
                <a:lnTo>
                  <a:pt x="242315" y="64008"/>
                </a:lnTo>
                <a:lnTo>
                  <a:pt x="245363" y="57912"/>
                </a:lnTo>
                <a:lnTo>
                  <a:pt x="248412" y="51815"/>
                </a:lnTo>
                <a:lnTo>
                  <a:pt x="251459" y="45719"/>
                </a:lnTo>
                <a:lnTo>
                  <a:pt x="254507" y="39624"/>
                </a:lnTo>
                <a:lnTo>
                  <a:pt x="256031" y="32003"/>
                </a:lnTo>
                <a:lnTo>
                  <a:pt x="256031" y="28955"/>
                </a:lnTo>
                <a:lnTo>
                  <a:pt x="257555" y="25908"/>
                </a:lnTo>
                <a:lnTo>
                  <a:pt x="260603" y="13715"/>
                </a:lnTo>
                <a:lnTo>
                  <a:pt x="260603" y="0"/>
                </a:lnTo>
                <a:lnTo>
                  <a:pt x="167639" y="0"/>
                </a:lnTo>
                <a:lnTo>
                  <a:pt x="167639" y="10667"/>
                </a:lnTo>
                <a:lnTo>
                  <a:pt x="164591" y="22860"/>
                </a:lnTo>
                <a:lnTo>
                  <a:pt x="163067" y="24384"/>
                </a:lnTo>
                <a:lnTo>
                  <a:pt x="163067" y="27431"/>
                </a:lnTo>
                <a:lnTo>
                  <a:pt x="161543" y="33527"/>
                </a:lnTo>
                <a:lnTo>
                  <a:pt x="156971" y="44196"/>
                </a:lnTo>
                <a:lnTo>
                  <a:pt x="153924" y="48767"/>
                </a:lnTo>
                <a:lnTo>
                  <a:pt x="152400" y="51815"/>
                </a:lnTo>
                <a:lnTo>
                  <a:pt x="150875" y="54863"/>
                </a:lnTo>
                <a:lnTo>
                  <a:pt x="144779" y="64008"/>
                </a:lnTo>
                <a:lnTo>
                  <a:pt x="135636" y="74675"/>
                </a:lnTo>
                <a:lnTo>
                  <a:pt x="131063" y="79248"/>
                </a:lnTo>
                <a:lnTo>
                  <a:pt x="129539" y="82296"/>
                </a:lnTo>
                <a:lnTo>
                  <a:pt x="126491" y="83819"/>
                </a:lnTo>
                <a:lnTo>
                  <a:pt x="115824" y="94487"/>
                </a:lnTo>
                <a:lnTo>
                  <a:pt x="112775" y="96012"/>
                </a:lnTo>
                <a:lnTo>
                  <a:pt x="109727" y="99060"/>
                </a:lnTo>
                <a:lnTo>
                  <a:pt x="105155" y="103631"/>
                </a:lnTo>
                <a:lnTo>
                  <a:pt x="91439" y="112775"/>
                </a:lnTo>
                <a:lnTo>
                  <a:pt x="77724" y="121919"/>
                </a:lnTo>
                <a:close/>
              </a:path>
            </a:pathLst>
          </a:custGeom>
          <a:solidFill>
            <a:srgbClr val="000000"/>
          </a:solidFill>
        </p:spPr>
        <p:txBody>
          <a:bodyPr wrap="square" lIns="0" tIns="0" rIns="0" bIns="0" rtlCol="0">
            <a:noAutofit/>
          </a:bodyPr>
          <a:lstStyle/>
          <a:p>
            <a:endParaRPr sz="1631"/>
          </a:p>
        </p:txBody>
      </p:sp>
      <p:sp>
        <p:nvSpPr>
          <p:cNvPr id="417" name="object 417"/>
          <p:cNvSpPr/>
          <p:nvPr/>
        </p:nvSpPr>
        <p:spPr>
          <a:xfrm>
            <a:off x="6823224" y="3574105"/>
            <a:ext cx="249158" cy="181685"/>
          </a:xfrm>
          <a:prstGeom prst="rect">
            <a:avLst/>
          </a:prstGeom>
          <a:blipFill>
            <a:blip r:embed="rId43" cstate="print"/>
            <a:stretch>
              <a:fillRect/>
            </a:stretch>
          </a:blipFill>
        </p:spPr>
        <p:txBody>
          <a:bodyPr wrap="square" lIns="0" tIns="0" rIns="0" bIns="0" rtlCol="0">
            <a:noAutofit/>
          </a:bodyPr>
          <a:lstStyle/>
          <a:p>
            <a:endParaRPr sz="1631"/>
          </a:p>
        </p:txBody>
      </p:sp>
      <p:sp>
        <p:nvSpPr>
          <p:cNvPr id="418" name="object 418"/>
          <p:cNvSpPr/>
          <p:nvPr/>
        </p:nvSpPr>
        <p:spPr>
          <a:xfrm>
            <a:off x="6696189" y="3584570"/>
            <a:ext cx="201597" cy="124272"/>
          </a:xfrm>
          <a:custGeom>
            <a:avLst/>
            <a:gdLst/>
            <a:ahLst/>
            <a:cxnLst/>
            <a:rect l="l" t="t" r="r" b="b"/>
            <a:pathLst>
              <a:path w="222503" h="137160">
                <a:moveTo>
                  <a:pt x="89915" y="60960"/>
                </a:moveTo>
                <a:lnTo>
                  <a:pt x="83820" y="65531"/>
                </a:lnTo>
                <a:lnTo>
                  <a:pt x="74675" y="71627"/>
                </a:lnTo>
                <a:lnTo>
                  <a:pt x="67056" y="77724"/>
                </a:lnTo>
                <a:lnTo>
                  <a:pt x="57912" y="82296"/>
                </a:lnTo>
                <a:lnTo>
                  <a:pt x="48768" y="88391"/>
                </a:lnTo>
                <a:lnTo>
                  <a:pt x="44196" y="91439"/>
                </a:lnTo>
                <a:lnTo>
                  <a:pt x="39624" y="92963"/>
                </a:lnTo>
                <a:lnTo>
                  <a:pt x="28956" y="99060"/>
                </a:lnTo>
                <a:lnTo>
                  <a:pt x="18287" y="103631"/>
                </a:lnTo>
                <a:lnTo>
                  <a:pt x="6096" y="109727"/>
                </a:lnTo>
                <a:lnTo>
                  <a:pt x="3048" y="111251"/>
                </a:lnTo>
                <a:lnTo>
                  <a:pt x="0" y="111251"/>
                </a:lnTo>
                <a:lnTo>
                  <a:pt x="74675" y="137160"/>
                </a:lnTo>
                <a:lnTo>
                  <a:pt x="91439" y="129539"/>
                </a:lnTo>
                <a:lnTo>
                  <a:pt x="99060" y="126491"/>
                </a:lnTo>
                <a:lnTo>
                  <a:pt x="106679" y="121919"/>
                </a:lnTo>
                <a:lnTo>
                  <a:pt x="121920" y="114300"/>
                </a:lnTo>
                <a:lnTo>
                  <a:pt x="129539" y="109727"/>
                </a:lnTo>
                <a:lnTo>
                  <a:pt x="135636" y="106679"/>
                </a:lnTo>
                <a:lnTo>
                  <a:pt x="149351" y="97536"/>
                </a:lnTo>
                <a:lnTo>
                  <a:pt x="150875" y="96012"/>
                </a:lnTo>
                <a:lnTo>
                  <a:pt x="155448" y="94487"/>
                </a:lnTo>
                <a:lnTo>
                  <a:pt x="160020" y="89915"/>
                </a:lnTo>
                <a:lnTo>
                  <a:pt x="172212" y="82296"/>
                </a:lnTo>
                <a:lnTo>
                  <a:pt x="176784" y="77724"/>
                </a:lnTo>
                <a:lnTo>
                  <a:pt x="181356" y="73151"/>
                </a:lnTo>
                <a:lnTo>
                  <a:pt x="190500" y="64008"/>
                </a:lnTo>
                <a:lnTo>
                  <a:pt x="193548" y="59436"/>
                </a:lnTo>
                <a:lnTo>
                  <a:pt x="198120" y="56387"/>
                </a:lnTo>
                <a:lnTo>
                  <a:pt x="201168" y="51815"/>
                </a:lnTo>
                <a:lnTo>
                  <a:pt x="204215" y="47243"/>
                </a:lnTo>
                <a:lnTo>
                  <a:pt x="210312" y="38100"/>
                </a:lnTo>
                <a:lnTo>
                  <a:pt x="213360" y="27431"/>
                </a:lnTo>
                <a:lnTo>
                  <a:pt x="217932" y="18287"/>
                </a:lnTo>
                <a:lnTo>
                  <a:pt x="219456" y="13715"/>
                </a:lnTo>
                <a:lnTo>
                  <a:pt x="219456" y="9143"/>
                </a:lnTo>
                <a:lnTo>
                  <a:pt x="222503" y="0"/>
                </a:lnTo>
                <a:lnTo>
                  <a:pt x="128015" y="0"/>
                </a:lnTo>
                <a:lnTo>
                  <a:pt x="126491" y="4572"/>
                </a:lnTo>
                <a:lnTo>
                  <a:pt x="124968" y="9143"/>
                </a:lnTo>
                <a:lnTo>
                  <a:pt x="123444" y="18287"/>
                </a:lnTo>
                <a:lnTo>
                  <a:pt x="120396" y="24384"/>
                </a:lnTo>
                <a:lnTo>
                  <a:pt x="115824" y="30479"/>
                </a:lnTo>
                <a:lnTo>
                  <a:pt x="111251" y="36575"/>
                </a:lnTo>
                <a:lnTo>
                  <a:pt x="109727" y="39624"/>
                </a:lnTo>
                <a:lnTo>
                  <a:pt x="106679" y="42672"/>
                </a:lnTo>
                <a:lnTo>
                  <a:pt x="102108" y="48767"/>
                </a:lnTo>
                <a:lnTo>
                  <a:pt x="96012" y="54863"/>
                </a:lnTo>
                <a:lnTo>
                  <a:pt x="89915" y="60960"/>
                </a:lnTo>
                <a:close/>
              </a:path>
            </a:pathLst>
          </a:custGeom>
          <a:solidFill>
            <a:srgbClr val="FFFFFF"/>
          </a:solidFill>
        </p:spPr>
        <p:txBody>
          <a:bodyPr wrap="square" lIns="0" tIns="0" rIns="0" bIns="0" rtlCol="0">
            <a:noAutofit/>
          </a:bodyPr>
          <a:lstStyle/>
          <a:p>
            <a:endParaRPr sz="1631"/>
          </a:p>
        </p:txBody>
      </p:sp>
      <p:sp>
        <p:nvSpPr>
          <p:cNvPr id="419" name="object 419"/>
          <p:cNvSpPr/>
          <p:nvPr/>
        </p:nvSpPr>
        <p:spPr>
          <a:xfrm>
            <a:off x="6632672" y="3584570"/>
            <a:ext cx="179504" cy="100798"/>
          </a:xfrm>
          <a:custGeom>
            <a:avLst/>
            <a:gdLst/>
            <a:ahLst/>
            <a:cxnLst/>
            <a:rect l="l" t="t" r="r" b="b"/>
            <a:pathLst>
              <a:path w="198119" h="111251">
                <a:moveTo>
                  <a:pt x="70103" y="111251"/>
                </a:moveTo>
                <a:lnTo>
                  <a:pt x="73151" y="109727"/>
                </a:lnTo>
                <a:lnTo>
                  <a:pt x="77723" y="109727"/>
                </a:lnTo>
                <a:lnTo>
                  <a:pt x="88391" y="103631"/>
                </a:lnTo>
                <a:lnTo>
                  <a:pt x="100583" y="99060"/>
                </a:lnTo>
                <a:lnTo>
                  <a:pt x="109727" y="92963"/>
                </a:lnTo>
                <a:lnTo>
                  <a:pt x="114299" y="89915"/>
                </a:lnTo>
                <a:lnTo>
                  <a:pt x="120395" y="88391"/>
                </a:lnTo>
                <a:lnTo>
                  <a:pt x="129539" y="82296"/>
                </a:lnTo>
                <a:lnTo>
                  <a:pt x="138683" y="77724"/>
                </a:lnTo>
                <a:lnTo>
                  <a:pt x="146303" y="71627"/>
                </a:lnTo>
                <a:lnTo>
                  <a:pt x="153923" y="65531"/>
                </a:lnTo>
                <a:lnTo>
                  <a:pt x="160019" y="59436"/>
                </a:lnTo>
                <a:lnTo>
                  <a:pt x="167639" y="54863"/>
                </a:lnTo>
                <a:lnTo>
                  <a:pt x="172211" y="48767"/>
                </a:lnTo>
                <a:lnTo>
                  <a:pt x="178307" y="42672"/>
                </a:lnTo>
                <a:lnTo>
                  <a:pt x="179831" y="39624"/>
                </a:lnTo>
                <a:lnTo>
                  <a:pt x="182879" y="36575"/>
                </a:lnTo>
                <a:lnTo>
                  <a:pt x="187451" y="30479"/>
                </a:lnTo>
                <a:lnTo>
                  <a:pt x="190499" y="24384"/>
                </a:lnTo>
                <a:lnTo>
                  <a:pt x="193547" y="18287"/>
                </a:lnTo>
                <a:lnTo>
                  <a:pt x="196595" y="9143"/>
                </a:lnTo>
                <a:lnTo>
                  <a:pt x="196595" y="4572"/>
                </a:lnTo>
                <a:lnTo>
                  <a:pt x="198119" y="0"/>
                </a:lnTo>
                <a:lnTo>
                  <a:pt x="105155" y="0"/>
                </a:lnTo>
                <a:lnTo>
                  <a:pt x="103631" y="4572"/>
                </a:lnTo>
                <a:lnTo>
                  <a:pt x="103631" y="9143"/>
                </a:lnTo>
                <a:lnTo>
                  <a:pt x="99059" y="18287"/>
                </a:lnTo>
                <a:lnTo>
                  <a:pt x="92963" y="27431"/>
                </a:lnTo>
                <a:lnTo>
                  <a:pt x="85343" y="36575"/>
                </a:lnTo>
                <a:lnTo>
                  <a:pt x="74675" y="44196"/>
                </a:lnTo>
                <a:lnTo>
                  <a:pt x="65531" y="53339"/>
                </a:lnTo>
                <a:lnTo>
                  <a:pt x="51815" y="60960"/>
                </a:lnTo>
                <a:lnTo>
                  <a:pt x="38099" y="68579"/>
                </a:lnTo>
                <a:lnTo>
                  <a:pt x="22860" y="76200"/>
                </a:lnTo>
                <a:lnTo>
                  <a:pt x="6095" y="83819"/>
                </a:lnTo>
                <a:lnTo>
                  <a:pt x="4572" y="85343"/>
                </a:lnTo>
                <a:lnTo>
                  <a:pt x="1524" y="85343"/>
                </a:lnTo>
                <a:lnTo>
                  <a:pt x="0" y="86867"/>
                </a:lnTo>
                <a:lnTo>
                  <a:pt x="70103" y="111251"/>
                </a:lnTo>
                <a:close/>
              </a:path>
            </a:pathLst>
          </a:custGeom>
          <a:solidFill>
            <a:srgbClr val="FFFFFF"/>
          </a:solidFill>
        </p:spPr>
        <p:txBody>
          <a:bodyPr wrap="square" lIns="0" tIns="0" rIns="0" bIns="0" rtlCol="0">
            <a:noAutofit/>
          </a:bodyPr>
          <a:lstStyle/>
          <a:p>
            <a:endParaRPr sz="1631"/>
          </a:p>
        </p:txBody>
      </p:sp>
      <p:sp>
        <p:nvSpPr>
          <p:cNvPr id="420" name="object 420"/>
          <p:cNvSpPr/>
          <p:nvPr/>
        </p:nvSpPr>
        <p:spPr>
          <a:xfrm>
            <a:off x="6696189" y="3683988"/>
            <a:ext cx="1381" cy="1381"/>
          </a:xfrm>
          <a:custGeom>
            <a:avLst/>
            <a:gdLst/>
            <a:ahLst/>
            <a:cxnLst/>
            <a:rect l="l" t="t" r="r" b="b"/>
            <a:pathLst>
              <a:path w="1524" h="1524">
                <a:moveTo>
                  <a:pt x="0" y="1524"/>
                </a:moveTo>
                <a:lnTo>
                  <a:pt x="1524" y="1524"/>
                </a:lnTo>
                <a:lnTo>
                  <a:pt x="1524" y="0"/>
                </a:lnTo>
                <a:lnTo>
                  <a:pt x="0" y="1524"/>
                </a:lnTo>
                <a:close/>
              </a:path>
            </a:pathLst>
          </a:custGeom>
          <a:solidFill>
            <a:srgbClr val="E6E6E6"/>
          </a:solidFill>
        </p:spPr>
        <p:txBody>
          <a:bodyPr wrap="square" lIns="0" tIns="0" rIns="0" bIns="0" rtlCol="0">
            <a:noAutofit/>
          </a:bodyPr>
          <a:lstStyle/>
          <a:p>
            <a:endParaRPr sz="1631"/>
          </a:p>
        </p:txBody>
      </p:sp>
      <p:sp>
        <p:nvSpPr>
          <p:cNvPr id="421" name="object 421"/>
          <p:cNvSpPr/>
          <p:nvPr/>
        </p:nvSpPr>
        <p:spPr>
          <a:xfrm>
            <a:off x="6407601" y="3685369"/>
            <a:ext cx="356247" cy="84228"/>
          </a:xfrm>
          <a:custGeom>
            <a:avLst/>
            <a:gdLst/>
            <a:ahLst/>
            <a:cxnLst/>
            <a:rect l="l" t="t" r="r" b="b"/>
            <a:pathLst>
              <a:path w="393191" h="92963">
                <a:moveTo>
                  <a:pt x="109727" y="88391"/>
                </a:moveTo>
                <a:lnTo>
                  <a:pt x="135636" y="85344"/>
                </a:lnTo>
                <a:lnTo>
                  <a:pt x="147827" y="83820"/>
                </a:lnTo>
                <a:lnTo>
                  <a:pt x="153924" y="82296"/>
                </a:lnTo>
                <a:lnTo>
                  <a:pt x="161543" y="82296"/>
                </a:lnTo>
                <a:lnTo>
                  <a:pt x="185927" y="79248"/>
                </a:lnTo>
                <a:lnTo>
                  <a:pt x="198119" y="77724"/>
                </a:lnTo>
                <a:lnTo>
                  <a:pt x="211836" y="74675"/>
                </a:lnTo>
                <a:lnTo>
                  <a:pt x="224027" y="73151"/>
                </a:lnTo>
                <a:lnTo>
                  <a:pt x="227075" y="71627"/>
                </a:lnTo>
                <a:lnTo>
                  <a:pt x="230124" y="71627"/>
                </a:lnTo>
                <a:lnTo>
                  <a:pt x="236219" y="70103"/>
                </a:lnTo>
                <a:lnTo>
                  <a:pt x="260603" y="65532"/>
                </a:lnTo>
                <a:lnTo>
                  <a:pt x="265175" y="64008"/>
                </a:lnTo>
                <a:lnTo>
                  <a:pt x="268224" y="64008"/>
                </a:lnTo>
                <a:lnTo>
                  <a:pt x="271272" y="62484"/>
                </a:lnTo>
                <a:lnTo>
                  <a:pt x="283463" y="60960"/>
                </a:lnTo>
                <a:lnTo>
                  <a:pt x="306323" y="54863"/>
                </a:lnTo>
                <a:lnTo>
                  <a:pt x="327659" y="48767"/>
                </a:lnTo>
                <a:lnTo>
                  <a:pt x="338327" y="45720"/>
                </a:lnTo>
                <a:lnTo>
                  <a:pt x="350519" y="41148"/>
                </a:lnTo>
                <a:lnTo>
                  <a:pt x="371855" y="35051"/>
                </a:lnTo>
                <a:lnTo>
                  <a:pt x="382523" y="30479"/>
                </a:lnTo>
                <a:lnTo>
                  <a:pt x="387095" y="28956"/>
                </a:lnTo>
                <a:lnTo>
                  <a:pt x="393191" y="27432"/>
                </a:lnTo>
                <a:lnTo>
                  <a:pt x="318515" y="0"/>
                </a:lnTo>
                <a:lnTo>
                  <a:pt x="310895" y="3048"/>
                </a:lnTo>
                <a:lnTo>
                  <a:pt x="294131" y="9144"/>
                </a:lnTo>
                <a:lnTo>
                  <a:pt x="277367" y="13715"/>
                </a:lnTo>
                <a:lnTo>
                  <a:pt x="259079" y="19812"/>
                </a:lnTo>
                <a:lnTo>
                  <a:pt x="242315" y="24384"/>
                </a:lnTo>
                <a:lnTo>
                  <a:pt x="224027" y="28956"/>
                </a:lnTo>
                <a:lnTo>
                  <a:pt x="205739" y="32003"/>
                </a:lnTo>
                <a:lnTo>
                  <a:pt x="185927" y="35051"/>
                </a:lnTo>
                <a:lnTo>
                  <a:pt x="167639" y="39624"/>
                </a:lnTo>
                <a:lnTo>
                  <a:pt x="147827" y="42672"/>
                </a:lnTo>
                <a:lnTo>
                  <a:pt x="128015" y="44196"/>
                </a:lnTo>
                <a:lnTo>
                  <a:pt x="106679" y="47244"/>
                </a:lnTo>
                <a:lnTo>
                  <a:pt x="86867" y="48767"/>
                </a:lnTo>
                <a:lnTo>
                  <a:pt x="65531" y="50291"/>
                </a:lnTo>
                <a:lnTo>
                  <a:pt x="44196" y="51815"/>
                </a:lnTo>
                <a:lnTo>
                  <a:pt x="0" y="51815"/>
                </a:lnTo>
                <a:lnTo>
                  <a:pt x="0" y="92963"/>
                </a:lnTo>
                <a:lnTo>
                  <a:pt x="13715" y="91439"/>
                </a:lnTo>
                <a:lnTo>
                  <a:pt x="54863" y="91439"/>
                </a:lnTo>
                <a:lnTo>
                  <a:pt x="68579" y="89915"/>
                </a:lnTo>
                <a:lnTo>
                  <a:pt x="82296" y="89915"/>
                </a:lnTo>
                <a:lnTo>
                  <a:pt x="109727" y="88391"/>
                </a:lnTo>
                <a:close/>
              </a:path>
            </a:pathLst>
          </a:custGeom>
          <a:solidFill>
            <a:srgbClr val="FFFFFF"/>
          </a:solidFill>
        </p:spPr>
        <p:txBody>
          <a:bodyPr wrap="square" lIns="0" tIns="0" rIns="0" bIns="0" rtlCol="0">
            <a:noAutofit/>
          </a:bodyPr>
          <a:lstStyle/>
          <a:p>
            <a:endParaRPr sz="1631"/>
          </a:p>
        </p:txBody>
      </p:sp>
      <p:sp>
        <p:nvSpPr>
          <p:cNvPr id="422" name="object 422"/>
          <p:cNvSpPr/>
          <p:nvPr/>
        </p:nvSpPr>
        <p:spPr>
          <a:xfrm>
            <a:off x="6407602" y="3663276"/>
            <a:ext cx="288587" cy="69040"/>
          </a:xfrm>
          <a:custGeom>
            <a:avLst/>
            <a:gdLst/>
            <a:ahLst/>
            <a:cxnLst/>
            <a:rect l="l" t="t" r="r" b="b"/>
            <a:pathLst>
              <a:path w="318515" h="76200">
                <a:moveTo>
                  <a:pt x="86867" y="73151"/>
                </a:moveTo>
                <a:lnTo>
                  <a:pt x="106679" y="71628"/>
                </a:lnTo>
                <a:lnTo>
                  <a:pt x="128015" y="68580"/>
                </a:lnTo>
                <a:lnTo>
                  <a:pt x="147827" y="67056"/>
                </a:lnTo>
                <a:lnTo>
                  <a:pt x="167639" y="64008"/>
                </a:lnTo>
                <a:lnTo>
                  <a:pt x="185927" y="59436"/>
                </a:lnTo>
                <a:lnTo>
                  <a:pt x="205739" y="56387"/>
                </a:lnTo>
                <a:lnTo>
                  <a:pt x="224027" y="53340"/>
                </a:lnTo>
                <a:lnTo>
                  <a:pt x="242315" y="48768"/>
                </a:lnTo>
                <a:lnTo>
                  <a:pt x="259079" y="44196"/>
                </a:lnTo>
                <a:lnTo>
                  <a:pt x="277367" y="38100"/>
                </a:lnTo>
                <a:lnTo>
                  <a:pt x="294131" y="33528"/>
                </a:lnTo>
                <a:lnTo>
                  <a:pt x="309371" y="27432"/>
                </a:lnTo>
                <a:lnTo>
                  <a:pt x="318515" y="24384"/>
                </a:lnTo>
                <a:lnTo>
                  <a:pt x="248412" y="0"/>
                </a:lnTo>
                <a:lnTo>
                  <a:pt x="234696" y="4572"/>
                </a:lnTo>
                <a:lnTo>
                  <a:pt x="220979" y="9144"/>
                </a:lnTo>
                <a:lnTo>
                  <a:pt x="207263" y="12192"/>
                </a:lnTo>
                <a:lnTo>
                  <a:pt x="193548" y="16763"/>
                </a:lnTo>
                <a:lnTo>
                  <a:pt x="185927" y="18287"/>
                </a:lnTo>
                <a:lnTo>
                  <a:pt x="178307" y="19812"/>
                </a:lnTo>
                <a:lnTo>
                  <a:pt x="170687" y="21336"/>
                </a:lnTo>
                <a:lnTo>
                  <a:pt x="164591" y="22860"/>
                </a:lnTo>
                <a:lnTo>
                  <a:pt x="149351" y="25908"/>
                </a:lnTo>
                <a:lnTo>
                  <a:pt x="134112" y="28956"/>
                </a:lnTo>
                <a:lnTo>
                  <a:pt x="124967" y="30480"/>
                </a:lnTo>
                <a:lnTo>
                  <a:pt x="117348" y="32004"/>
                </a:lnTo>
                <a:lnTo>
                  <a:pt x="102107" y="33528"/>
                </a:lnTo>
                <a:lnTo>
                  <a:pt x="85343" y="35051"/>
                </a:lnTo>
                <a:lnTo>
                  <a:pt x="68579" y="36575"/>
                </a:lnTo>
                <a:lnTo>
                  <a:pt x="51815" y="38100"/>
                </a:lnTo>
                <a:lnTo>
                  <a:pt x="35051" y="38100"/>
                </a:lnTo>
                <a:lnTo>
                  <a:pt x="16763" y="39624"/>
                </a:lnTo>
                <a:lnTo>
                  <a:pt x="0" y="39624"/>
                </a:lnTo>
                <a:lnTo>
                  <a:pt x="0" y="76200"/>
                </a:lnTo>
                <a:lnTo>
                  <a:pt x="44196" y="76200"/>
                </a:lnTo>
                <a:lnTo>
                  <a:pt x="65531" y="74675"/>
                </a:lnTo>
                <a:lnTo>
                  <a:pt x="86867" y="73151"/>
                </a:lnTo>
                <a:close/>
              </a:path>
            </a:pathLst>
          </a:custGeom>
          <a:solidFill>
            <a:srgbClr val="FFFFFF"/>
          </a:solidFill>
        </p:spPr>
        <p:txBody>
          <a:bodyPr wrap="square" lIns="0" tIns="0" rIns="0" bIns="0" rtlCol="0">
            <a:noAutofit/>
          </a:bodyPr>
          <a:lstStyle/>
          <a:p>
            <a:endParaRPr sz="1631"/>
          </a:p>
        </p:txBody>
      </p:sp>
      <p:sp>
        <p:nvSpPr>
          <p:cNvPr id="423" name="object 423"/>
          <p:cNvSpPr/>
          <p:nvPr/>
        </p:nvSpPr>
        <p:spPr>
          <a:xfrm>
            <a:off x="6407601" y="3708843"/>
            <a:ext cx="417002" cy="93894"/>
          </a:xfrm>
          <a:custGeom>
            <a:avLst/>
            <a:gdLst/>
            <a:ahLst/>
            <a:cxnLst/>
            <a:rect l="l" t="t" r="r" b="b"/>
            <a:pathLst>
              <a:path w="460247" h="103631">
                <a:moveTo>
                  <a:pt x="13715" y="65531"/>
                </a:moveTo>
                <a:lnTo>
                  <a:pt x="0" y="67055"/>
                </a:lnTo>
                <a:lnTo>
                  <a:pt x="0" y="103631"/>
                </a:lnTo>
                <a:lnTo>
                  <a:pt x="30479" y="103631"/>
                </a:lnTo>
                <a:lnTo>
                  <a:pt x="60960" y="102107"/>
                </a:lnTo>
                <a:lnTo>
                  <a:pt x="91439" y="100583"/>
                </a:lnTo>
                <a:lnTo>
                  <a:pt x="106679" y="99059"/>
                </a:lnTo>
                <a:lnTo>
                  <a:pt x="121919" y="99059"/>
                </a:lnTo>
                <a:lnTo>
                  <a:pt x="135636" y="97536"/>
                </a:lnTo>
                <a:lnTo>
                  <a:pt x="143255" y="96012"/>
                </a:lnTo>
                <a:lnTo>
                  <a:pt x="150875" y="96012"/>
                </a:lnTo>
                <a:lnTo>
                  <a:pt x="164591" y="94487"/>
                </a:lnTo>
                <a:lnTo>
                  <a:pt x="179831" y="92963"/>
                </a:lnTo>
                <a:lnTo>
                  <a:pt x="193548" y="91439"/>
                </a:lnTo>
                <a:lnTo>
                  <a:pt x="207263" y="89915"/>
                </a:lnTo>
                <a:lnTo>
                  <a:pt x="236219" y="85343"/>
                </a:lnTo>
                <a:lnTo>
                  <a:pt x="248412" y="82295"/>
                </a:lnTo>
                <a:lnTo>
                  <a:pt x="262127" y="80771"/>
                </a:lnTo>
                <a:lnTo>
                  <a:pt x="268224" y="79248"/>
                </a:lnTo>
                <a:lnTo>
                  <a:pt x="272796" y="77724"/>
                </a:lnTo>
                <a:lnTo>
                  <a:pt x="275843" y="77724"/>
                </a:lnTo>
                <a:lnTo>
                  <a:pt x="289559" y="74675"/>
                </a:lnTo>
                <a:lnTo>
                  <a:pt x="301751" y="71627"/>
                </a:lnTo>
                <a:lnTo>
                  <a:pt x="315467" y="68579"/>
                </a:lnTo>
                <a:lnTo>
                  <a:pt x="339851" y="62483"/>
                </a:lnTo>
                <a:lnTo>
                  <a:pt x="365759" y="54863"/>
                </a:lnTo>
                <a:lnTo>
                  <a:pt x="376427" y="51815"/>
                </a:lnTo>
                <a:lnTo>
                  <a:pt x="388619" y="48767"/>
                </a:lnTo>
                <a:lnTo>
                  <a:pt x="413003" y="39624"/>
                </a:lnTo>
                <a:lnTo>
                  <a:pt x="419099" y="38100"/>
                </a:lnTo>
                <a:lnTo>
                  <a:pt x="425195" y="35051"/>
                </a:lnTo>
                <a:lnTo>
                  <a:pt x="435863" y="32003"/>
                </a:lnTo>
                <a:lnTo>
                  <a:pt x="460247" y="24383"/>
                </a:lnTo>
                <a:lnTo>
                  <a:pt x="394715" y="0"/>
                </a:lnTo>
                <a:lnTo>
                  <a:pt x="393191" y="0"/>
                </a:lnTo>
                <a:lnTo>
                  <a:pt x="388619" y="3048"/>
                </a:lnTo>
                <a:lnTo>
                  <a:pt x="382523" y="4571"/>
                </a:lnTo>
                <a:lnTo>
                  <a:pt x="373379" y="9143"/>
                </a:lnTo>
                <a:lnTo>
                  <a:pt x="350519" y="15239"/>
                </a:lnTo>
                <a:lnTo>
                  <a:pt x="339851" y="18287"/>
                </a:lnTo>
                <a:lnTo>
                  <a:pt x="329183" y="22859"/>
                </a:lnTo>
                <a:lnTo>
                  <a:pt x="307847" y="28955"/>
                </a:lnTo>
                <a:lnTo>
                  <a:pt x="283463" y="35051"/>
                </a:lnTo>
                <a:lnTo>
                  <a:pt x="272796" y="36575"/>
                </a:lnTo>
                <a:lnTo>
                  <a:pt x="268224" y="38100"/>
                </a:lnTo>
                <a:lnTo>
                  <a:pt x="266700" y="38100"/>
                </a:lnTo>
                <a:lnTo>
                  <a:pt x="260603" y="39624"/>
                </a:lnTo>
                <a:lnTo>
                  <a:pt x="236219" y="44195"/>
                </a:lnTo>
                <a:lnTo>
                  <a:pt x="230124" y="45719"/>
                </a:lnTo>
                <a:lnTo>
                  <a:pt x="227075" y="45719"/>
                </a:lnTo>
                <a:lnTo>
                  <a:pt x="224027" y="47243"/>
                </a:lnTo>
                <a:lnTo>
                  <a:pt x="211836" y="48767"/>
                </a:lnTo>
                <a:lnTo>
                  <a:pt x="199643" y="51815"/>
                </a:lnTo>
                <a:lnTo>
                  <a:pt x="187451" y="53339"/>
                </a:lnTo>
                <a:lnTo>
                  <a:pt x="161543" y="56387"/>
                </a:lnTo>
                <a:lnTo>
                  <a:pt x="155448" y="56387"/>
                </a:lnTo>
                <a:lnTo>
                  <a:pt x="149351" y="57912"/>
                </a:lnTo>
                <a:lnTo>
                  <a:pt x="135636" y="59436"/>
                </a:lnTo>
                <a:lnTo>
                  <a:pt x="109727" y="62483"/>
                </a:lnTo>
                <a:lnTo>
                  <a:pt x="82296" y="64007"/>
                </a:lnTo>
                <a:lnTo>
                  <a:pt x="68579" y="64007"/>
                </a:lnTo>
                <a:lnTo>
                  <a:pt x="54863" y="65531"/>
                </a:lnTo>
                <a:lnTo>
                  <a:pt x="13715" y="65531"/>
                </a:lnTo>
                <a:close/>
              </a:path>
            </a:pathLst>
          </a:custGeom>
          <a:solidFill>
            <a:srgbClr val="FFFFFF"/>
          </a:solidFill>
        </p:spPr>
        <p:txBody>
          <a:bodyPr wrap="square" lIns="0" tIns="0" rIns="0" bIns="0" rtlCol="0">
            <a:noAutofit/>
          </a:bodyPr>
          <a:lstStyle/>
          <a:p>
            <a:endParaRPr sz="1631"/>
          </a:p>
        </p:txBody>
      </p:sp>
      <p:sp>
        <p:nvSpPr>
          <p:cNvPr id="424" name="object 424"/>
          <p:cNvSpPr/>
          <p:nvPr/>
        </p:nvSpPr>
        <p:spPr>
          <a:xfrm>
            <a:off x="6406220" y="3720349"/>
            <a:ext cx="486043" cy="119669"/>
          </a:xfrm>
          <a:prstGeom prst="rect">
            <a:avLst/>
          </a:prstGeom>
          <a:blipFill>
            <a:blip r:embed="rId44" cstate="print"/>
            <a:stretch>
              <a:fillRect/>
            </a:stretch>
          </a:blipFill>
        </p:spPr>
        <p:txBody>
          <a:bodyPr wrap="square" lIns="0" tIns="0" rIns="0" bIns="0" rtlCol="0">
            <a:noAutofit/>
          </a:bodyPr>
          <a:lstStyle/>
          <a:p>
            <a:endParaRPr sz="1631"/>
          </a:p>
        </p:txBody>
      </p:sp>
      <p:sp>
        <p:nvSpPr>
          <p:cNvPr id="425" name="object 425"/>
          <p:cNvSpPr/>
          <p:nvPr/>
        </p:nvSpPr>
        <p:spPr>
          <a:xfrm>
            <a:off x="6407601" y="3730935"/>
            <a:ext cx="483281" cy="107703"/>
          </a:xfrm>
          <a:custGeom>
            <a:avLst/>
            <a:gdLst/>
            <a:ahLst/>
            <a:cxnLst/>
            <a:rect l="l" t="t" r="r" b="b"/>
            <a:pathLst>
              <a:path w="533399" h="118872">
                <a:moveTo>
                  <a:pt x="16763" y="118872"/>
                </a:moveTo>
                <a:lnTo>
                  <a:pt x="44196" y="118872"/>
                </a:lnTo>
                <a:lnTo>
                  <a:pt x="48767" y="117348"/>
                </a:lnTo>
                <a:lnTo>
                  <a:pt x="71627" y="117348"/>
                </a:lnTo>
                <a:lnTo>
                  <a:pt x="108203" y="115824"/>
                </a:lnTo>
                <a:lnTo>
                  <a:pt x="124967" y="114300"/>
                </a:lnTo>
                <a:lnTo>
                  <a:pt x="143255" y="112775"/>
                </a:lnTo>
                <a:lnTo>
                  <a:pt x="176784" y="109728"/>
                </a:lnTo>
                <a:lnTo>
                  <a:pt x="193548" y="108204"/>
                </a:lnTo>
                <a:lnTo>
                  <a:pt x="202691" y="106680"/>
                </a:lnTo>
                <a:lnTo>
                  <a:pt x="210312" y="106680"/>
                </a:lnTo>
                <a:lnTo>
                  <a:pt x="219455" y="105156"/>
                </a:lnTo>
                <a:lnTo>
                  <a:pt x="227075" y="105156"/>
                </a:lnTo>
                <a:lnTo>
                  <a:pt x="243839" y="102108"/>
                </a:lnTo>
                <a:lnTo>
                  <a:pt x="277367" y="97536"/>
                </a:lnTo>
                <a:lnTo>
                  <a:pt x="292607" y="94487"/>
                </a:lnTo>
                <a:lnTo>
                  <a:pt x="307847" y="91440"/>
                </a:lnTo>
                <a:lnTo>
                  <a:pt x="338327" y="85344"/>
                </a:lnTo>
                <a:lnTo>
                  <a:pt x="368807" y="79248"/>
                </a:lnTo>
                <a:lnTo>
                  <a:pt x="376427" y="76200"/>
                </a:lnTo>
                <a:lnTo>
                  <a:pt x="379475" y="76200"/>
                </a:lnTo>
                <a:lnTo>
                  <a:pt x="384047" y="74675"/>
                </a:lnTo>
                <a:lnTo>
                  <a:pt x="399287" y="71628"/>
                </a:lnTo>
                <a:lnTo>
                  <a:pt x="426719" y="64008"/>
                </a:lnTo>
                <a:lnTo>
                  <a:pt x="429767" y="62484"/>
                </a:lnTo>
                <a:lnTo>
                  <a:pt x="434339" y="60960"/>
                </a:lnTo>
                <a:lnTo>
                  <a:pt x="440435" y="59436"/>
                </a:lnTo>
                <a:lnTo>
                  <a:pt x="455675" y="54864"/>
                </a:lnTo>
                <a:lnTo>
                  <a:pt x="469391" y="50292"/>
                </a:lnTo>
                <a:lnTo>
                  <a:pt x="475487" y="47244"/>
                </a:lnTo>
                <a:lnTo>
                  <a:pt x="483107" y="45720"/>
                </a:lnTo>
                <a:lnTo>
                  <a:pt x="509015" y="35052"/>
                </a:lnTo>
                <a:lnTo>
                  <a:pt x="533399" y="25908"/>
                </a:lnTo>
                <a:lnTo>
                  <a:pt x="458723" y="0"/>
                </a:lnTo>
                <a:lnTo>
                  <a:pt x="435863" y="7620"/>
                </a:lnTo>
                <a:lnTo>
                  <a:pt x="423671" y="12192"/>
                </a:lnTo>
                <a:lnTo>
                  <a:pt x="417575" y="13716"/>
                </a:lnTo>
                <a:lnTo>
                  <a:pt x="411479" y="15240"/>
                </a:lnTo>
                <a:lnTo>
                  <a:pt x="388619" y="24384"/>
                </a:lnTo>
                <a:lnTo>
                  <a:pt x="376427" y="27432"/>
                </a:lnTo>
                <a:lnTo>
                  <a:pt x="364235" y="32004"/>
                </a:lnTo>
                <a:lnTo>
                  <a:pt x="339851" y="38100"/>
                </a:lnTo>
                <a:lnTo>
                  <a:pt x="313943" y="44196"/>
                </a:lnTo>
                <a:lnTo>
                  <a:pt x="301751" y="47244"/>
                </a:lnTo>
                <a:lnTo>
                  <a:pt x="288035" y="50292"/>
                </a:lnTo>
                <a:lnTo>
                  <a:pt x="274319" y="53340"/>
                </a:lnTo>
                <a:lnTo>
                  <a:pt x="271272" y="53340"/>
                </a:lnTo>
                <a:lnTo>
                  <a:pt x="268224" y="54864"/>
                </a:lnTo>
                <a:lnTo>
                  <a:pt x="262127" y="56387"/>
                </a:lnTo>
                <a:lnTo>
                  <a:pt x="248412" y="57912"/>
                </a:lnTo>
                <a:lnTo>
                  <a:pt x="234696" y="60960"/>
                </a:lnTo>
                <a:lnTo>
                  <a:pt x="207263" y="65532"/>
                </a:lnTo>
                <a:lnTo>
                  <a:pt x="193548" y="67056"/>
                </a:lnTo>
                <a:lnTo>
                  <a:pt x="179831" y="68580"/>
                </a:lnTo>
                <a:lnTo>
                  <a:pt x="164591" y="70104"/>
                </a:lnTo>
                <a:lnTo>
                  <a:pt x="150875" y="71628"/>
                </a:lnTo>
                <a:lnTo>
                  <a:pt x="143255" y="71628"/>
                </a:lnTo>
                <a:lnTo>
                  <a:pt x="135636" y="73152"/>
                </a:lnTo>
                <a:lnTo>
                  <a:pt x="121919" y="74675"/>
                </a:lnTo>
                <a:lnTo>
                  <a:pt x="106679" y="74675"/>
                </a:lnTo>
                <a:lnTo>
                  <a:pt x="91439" y="76200"/>
                </a:lnTo>
                <a:lnTo>
                  <a:pt x="60960" y="77724"/>
                </a:lnTo>
                <a:lnTo>
                  <a:pt x="30479" y="79248"/>
                </a:lnTo>
                <a:lnTo>
                  <a:pt x="0" y="79248"/>
                </a:lnTo>
                <a:lnTo>
                  <a:pt x="0" y="118872"/>
                </a:lnTo>
                <a:lnTo>
                  <a:pt x="16763" y="118872"/>
                </a:lnTo>
                <a:close/>
              </a:path>
            </a:pathLst>
          </a:custGeom>
          <a:solidFill>
            <a:srgbClr val="000000"/>
          </a:solidFill>
        </p:spPr>
        <p:txBody>
          <a:bodyPr wrap="square" lIns="0" tIns="0" rIns="0" bIns="0" rtlCol="0">
            <a:noAutofit/>
          </a:bodyPr>
          <a:lstStyle/>
          <a:p>
            <a:endParaRPr sz="1631"/>
          </a:p>
        </p:txBody>
      </p:sp>
      <p:sp>
        <p:nvSpPr>
          <p:cNvPr id="426" name="object 426"/>
          <p:cNvSpPr/>
          <p:nvPr/>
        </p:nvSpPr>
        <p:spPr>
          <a:xfrm>
            <a:off x="6406220" y="3720349"/>
            <a:ext cx="486043" cy="119669"/>
          </a:xfrm>
          <a:prstGeom prst="rect">
            <a:avLst/>
          </a:prstGeom>
          <a:blipFill>
            <a:blip r:embed="rId45" cstate="print"/>
            <a:stretch>
              <a:fillRect/>
            </a:stretch>
          </a:blipFill>
        </p:spPr>
        <p:txBody>
          <a:bodyPr wrap="square" lIns="0" tIns="0" rIns="0" bIns="0" rtlCol="0">
            <a:noAutofit/>
          </a:bodyPr>
          <a:lstStyle/>
          <a:p>
            <a:endParaRPr sz="1631"/>
          </a:p>
        </p:txBody>
      </p:sp>
      <p:sp>
        <p:nvSpPr>
          <p:cNvPr id="427" name="object 427"/>
          <p:cNvSpPr/>
          <p:nvPr/>
        </p:nvSpPr>
        <p:spPr>
          <a:xfrm>
            <a:off x="6763849" y="3584571"/>
            <a:ext cx="212644" cy="146364"/>
          </a:xfrm>
          <a:custGeom>
            <a:avLst/>
            <a:gdLst/>
            <a:ahLst/>
            <a:cxnLst/>
            <a:rect l="l" t="t" r="r" b="b"/>
            <a:pathLst>
              <a:path w="234696" h="161543">
                <a:moveTo>
                  <a:pt x="65532" y="161543"/>
                </a:moveTo>
                <a:lnTo>
                  <a:pt x="76200" y="158496"/>
                </a:lnTo>
                <a:lnTo>
                  <a:pt x="94487" y="149351"/>
                </a:lnTo>
                <a:lnTo>
                  <a:pt x="103632" y="144779"/>
                </a:lnTo>
                <a:lnTo>
                  <a:pt x="105156" y="143255"/>
                </a:lnTo>
                <a:lnTo>
                  <a:pt x="108203" y="141731"/>
                </a:lnTo>
                <a:lnTo>
                  <a:pt x="112775" y="140208"/>
                </a:lnTo>
                <a:lnTo>
                  <a:pt x="128015" y="131063"/>
                </a:lnTo>
                <a:lnTo>
                  <a:pt x="144780" y="121919"/>
                </a:lnTo>
                <a:lnTo>
                  <a:pt x="158496" y="112775"/>
                </a:lnTo>
                <a:lnTo>
                  <a:pt x="170687" y="103631"/>
                </a:lnTo>
                <a:lnTo>
                  <a:pt x="176784" y="99060"/>
                </a:lnTo>
                <a:lnTo>
                  <a:pt x="179832" y="96012"/>
                </a:lnTo>
                <a:lnTo>
                  <a:pt x="182880" y="92963"/>
                </a:lnTo>
                <a:lnTo>
                  <a:pt x="193548" y="83819"/>
                </a:lnTo>
                <a:lnTo>
                  <a:pt x="195072" y="80772"/>
                </a:lnTo>
                <a:lnTo>
                  <a:pt x="198120" y="79248"/>
                </a:lnTo>
                <a:lnTo>
                  <a:pt x="202692" y="74675"/>
                </a:lnTo>
                <a:lnTo>
                  <a:pt x="210312" y="64008"/>
                </a:lnTo>
                <a:lnTo>
                  <a:pt x="217932" y="53339"/>
                </a:lnTo>
                <a:lnTo>
                  <a:pt x="219456" y="50291"/>
                </a:lnTo>
                <a:lnTo>
                  <a:pt x="220980" y="48767"/>
                </a:lnTo>
                <a:lnTo>
                  <a:pt x="224027" y="42672"/>
                </a:lnTo>
                <a:lnTo>
                  <a:pt x="228600" y="32003"/>
                </a:lnTo>
                <a:lnTo>
                  <a:pt x="230124" y="25908"/>
                </a:lnTo>
                <a:lnTo>
                  <a:pt x="230124" y="24384"/>
                </a:lnTo>
                <a:lnTo>
                  <a:pt x="231648" y="21336"/>
                </a:lnTo>
                <a:lnTo>
                  <a:pt x="233172" y="10667"/>
                </a:lnTo>
                <a:lnTo>
                  <a:pt x="234696" y="0"/>
                </a:lnTo>
                <a:lnTo>
                  <a:pt x="146303" y="0"/>
                </a:lnTo>
                <a:lnTo>
                  <a:pt x="144780" y="9143"/>
                </a:lnTo>
                <a:lnTo>
                  <a:pt x="144780" y="10667"/>
                </a:lnTo>
                <a:lnTo>
                  <a:pt x="143256" y="13715"/>
                </a:lnTo>
                <a:lnTo>
                  <a:pt x="143256" y="18287"/>
                </a:lnTo>
                <a:lnTo>
                  <a:pt x="138684" y="27431"/>
                </a:lnTo>
                <a:lnTo>
                  <a:pt x="134112" y="38100"/>
                </a:lnTo>
                <a:lnTo>
                  <a:pt x="128015" y="47243"/>
                </a:lnTo>
                <a:lnTo>
                  <a:pt x="124968" y="51815"/>
                </a:lnTo>
                <a:lnTo>
                  <a:pt x="121920" y="56387"/>
                </a:lnTo>
                <a:lnTo>
                  <a:pt x="118872" y="60960"/>
                </a:lnTo>
                <a:lnTo>
                  <a:pt x="114300" y="65531"/>
                </a:lnTo>
                <a:lnTo>
                  <a:pt x="106680" y="73151"/>
                </a:lnTo>
                <a:lnTo>
                  <a:pt x="102108" y="77724"/>
                </a:lnTo>
                <a:lnTo>
                  <a:pt x="96012" y="82296"/>
                </a:lnTo>
                <a:lnTo>
                  <a:pt x="85344" y="89915"/>
                </a:lnTo>
                <a:lnTo>
                  <a:pt x="79248" y="94487"/>
                </a:lnTo>
                <a:lnTo>
                  <a:pt x="76200" y="96012"/>
                </a:lnTo>
                <a:lnTo>
                  <a:pt x="74675" y="99060"/>
                </a:lnTo>
                <a:lnTo>
                  <a:pt x="60960" y="106679"/>
                </a:lnTo>
                <a:lnTo>
                  <a:pt x="54863" y="111251"/>
                </a:lnTo>
                <a:lnTo>
                  <a:pt x="47244" y="114300"/>
                </a:lnTo>
                <a:lnTo>
                  <a:pt x="32003" y="123443"/>
                </a:lnTo>
                <a:lnTo>
                  <a:pt x="24384" y="126491"/>
                </a:lnTo>
                <a:lnTo>
                  <a:pt x="16763" y="131063"/>
                </a:lnTo>
                <a:lnTo>
                  <a:pt x="0" y="138684"/>
                </a:lnTo>
                <a:lnTo>
                  <a:pt x="65532" y="161543"/>
                </a:lnTo>
                <a:close/>
              </a:path>
            </a:pathLst>
          </a:custGeom>
          <a:solidFill>
            <a:srgbClr val="FFFFFF"/>
          </a:solidFill>
        </p:spPr>
        <p:txBody>
          <a:bodyPr wrap="square" lIns="0" tIns="0" rIns="0" bIns="0" rtlCol="0">
            <a:noAutofit/>
          </a:bodyPr>
          <a:lstStyle/>
          <a:p>
            <a:endParaRPr sz="1631"/>
          </a:p>
        </p:txBody>
      </p:sp>
      <p:sp>
        <p:nvSpPr>
          <p:cNvPr id="428" name="object 428"/>
          <p:cNvSpPr/>
          <p:nvPr/>
        </p:nvSpPr>
        <p:spPr>
          <a:xfrm>
            <a:off x="6065161" y="3690892"/>
            <a:ext cx="342439" cy="78705"/>
          </a:xfrm>
          <a:custGeom>
            <a:avLst/>
            <a:gdLst/>
            <a:ahLst/>
            <a:cxnLst/>
            <a:rect l="l" t="t" r="r" b="b"/>
            <a:pathLst>
              <a:path w="377951" h="86867">
                <a:moveTo>
                  <a:pt x="38100" y="41148"/>
                </a:moveTo>
                <a:lnTo>
                  <a:pt x="59436" y="47243"/>
                </a:lnTo>
                <a:lnTo>
                  <a:pt x="80771" y="53339"/>
                </a:lnTo>
                <a:lnTo>
                  <a:pt x="102107" y="57912"/>
                </a:lnTo>
                <a:lnTo>
                  <a:pt x="123443" y="64007"/>
                </a:lnTo>
                <a:lnTo>
                  <a:pt x="146303" y="67055"/>
                </a:lnTo>
                <a:lnTo>
                  <a:pt x="170687" y="71627"/>
                </a:lnTo>
                <a:lnTo>
                  <a:pt x="193547" y="74675"/>
                </a:lnTo>
                <a:lnTo>
                  <a:pt x="217931" y="77724"/>
                </a:lnTo>
                <a:lnTo>
                  <a:pt x="242315" y="80771"/>
                </a:lnTo>
                <a:lnTo>
                  <a:pt x="268223" y="82295"/>
                </a:lnTo>
                <a:lnTo>
                  <a:pt x="294131" y="83819"/>
                </a:lnTo>
                <a:lnTo>
                  <a:pt x="320039" y="85343"/>
                </a:lnTo>
                <a:lnTo>
                  <a:pt x="345947" y="85343"/>
                </a:lnTo>
                <a:lnTo>
                  <a:pt x="374903" y="86867"/>
                </a:lnTo>
                <a:lnTo>
                  <a:pt x="377951" y="86867"/>
                </a:lnTo>
                <a:lnTo>
                  <a:pt x="377951" y="47243"/>
                </a:lnTo>
                <a:lnTo>
                  <a:pt x="373379" y="47243"/>
                </a:lnTo>
                <a:lnTo>
                  <a:pt x="352043" y="45719"/>
                </a:lnTo>
                <a:lnTo>
                  <a:pt x="330707" y="45719"/>
                </a:lnTo>
                <a:lnTo>
                  <a:pt x="307847" y="44195"/>
                </a:lnTo>
                <a:lnTo>
                  <a:pt x="288035" y="44195"/>
                </a:lnTo>
                <a:lnTo>
                  <a:pt x="266699" y="41148"/>
                </a:lnTo>
                <a:lnTo>
                  <a:pt x="246887" y="39624"/>
                </a:lnTo>
                <a:lnTo>
                  <a:pt x="227075" y="38100"/>
                </a:lnTo>
                <a:lnTo>
                  <a:pt x="208787" y="35051"/>
                </a:lnTo>
                <a:lnTo>
                  <a:pt x="190499" y="32003"/>
                </a:lnTo>
                <a:lnTo>
                  <a:pt x="172211" y="27431"/>
                </a:lnTo>
                <a:lnTo>
                  <a:pt x="153923" y="24383"/>
                </a:lnTo>
                <a:lnTo>
                  <a:pt x="135635" y="19812"/>
                </a:lnTo>
                <a:lnTo>
                  <a:pt x="118871" y="16763"/>
                </a:lnTo>
                <a:lnTo>
                  <a:pt x="102107" y="10667"/>
                </a:lnTo>
                <a:lnTo>
                  <a:pt x="85343" y="6095"/>
                </a:lnTo>
                <a:lnTo>
                  <a:pt x="70103" y="0"/>
                </a:lnTo>
                <a:lnTo>
                  <a:pt x="0" y="27431"/>
                </a:lnTo>
                <a:lnTo>
                  <a:pt x="18287" y="35051"/>
                </a:lnTo>
                <a:lnTo>
                  <a:pt x="38100" y="41148"/>
                </a:lnTo>
                <a:close/>
              </a:path>
            </a:pathLst>
          </a:custGeom>
          <a:solidFill>
            <a:srgbClr val="FFFFFF"/>
          </a:solidFill>
        </p:spPr>
        <p:txBody>
          <a:bodyPr wrap="square" lIns="0" tIns="0" rIns="0" bIns="0" rtlCol="0">
            <a:noAutofit/>
          </a:bodyPr>
          <a:lstStyle/>
          <a:p>
            <a:endParaRPr sz="1631"/>
          </a:p>
        </p:txBody>
      </p:sp>
      <p:sp>
        <p:nvSpPr>
          <p:cNvPr id="429" name="object 429"/>
          <p:cNvSpPr/>
          <p:nvPr/>
        </p:nvSpPr>
        <p:spPr>
          <a:xfrm>
            <a:off x="5939508" y="3728551"/>
            <a:ext cx="469473" cy="111468"/>
          </a:xfrm>
          <a:prstGeom prst="rect">
            <a:avLst/>
          </a:prstGeom>
          <a:blipFill>
            <a:blip r:embed="rId46" cstate="print"/>
            <a:stretch>
              <a:fillRect/>
            </a:stretch>
          </a:blipFill>
        </p:spPr>
        <p:txBody>
          <a:bodyPr wrap="square" lIns="0" tIns="0" rIns="0" bIns="0" rtlCol="0">
            <a:noAutofit/>
          </a:bodyPr>
          <a:lstStyle/>
          <a:p>
            <a:endParaRPr sz="1631"/>
          </a:p>
        </p:txBody>
      </p:sp>
      <p:sp>
        <p:nvSpPr>
          <p:cNvPr id="430" name="object 430"/>
          <p:cNvSpPr/>
          <p:nvPr/>
        </p:nvSpPr>
        <p:spPr>
          <a:xfrm>
            <a:off x="5940889" y="3739221"/>
            <a:ext cx="466711" cy="99417"/>
          </a:xfrm>
          <a:custGeom>
            <a:avLst/>
            <a:gdLst/>
            <a:ahLst/>
            <a:cxnLst/>
            <a:rect l="l" t="t" r="r" b="b"/>
            <a:pathLst>
              <a:path w="515111" h="109727">
                <a:moveTo>
                  <a:pt x="25908" y="36575"/>
                </a:moveTo>
                <a:lnTo>
                  <a:pt x="53339" y="45720"/>
                </a:lnTo>
                <a:lnTo>
                  <a:pt x="80772" y="54863"/>
                </a:lnTo>
                <a:lnTo>
                  <a:pt x="109727" y="62484"/>
                </a:lnTo>
                <a:lnTo>
                  <a:pt x="138684" y="70103"/>
                </a:lnTo>
                <a:lnTo>
                  <a:pt x="167639" y="76200"/>
                </a:lnTo>
                <a:lnTo>
                  <a:pt x="198120" y="82296"/>
                </a:lnTo>
                <a:lnTo>
                  <a:pt x="230123" y="88391"/>
                </a:lnTo>
                <a:lnTo>
                  <a:pt x="263651" y="92963"/>
                </a:lnTo>
                <a:lnTo>
                  <a:pt x="295655" y="97536"/>
                </a:lnTo>
                <a:lnTo>
                  <a:pt x="330707" y="100584"/>
                </a:lnTo>
                <a:lnTo>
                  <a:pt x="365759" y="105155"/>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4"/>
                </a:lnTo>
                <a:lnTo>
                  <a:pt x="326135" y="59436"/>
                </a:lnTo>
                <a:lnTo>
                  <a:pt x="297179" y="56387"/>
                </a:lnTo>
                <a:lnTo>
                  <a:pt x="269747" y="51815"/>
                </a:lnTo>
                <a:lnTo>
                  <a:pt x="242315" y="47243"/>
                </a:lnTo>
                <a:lnTo>
                  <a:pt x="216408" y="42672"/>
                </a:lnTo>
                <a:lnTo>
                  <a:pt x="190500" y="36575"/>
                </a:lnTo>
                <a:lnTo>
                  <a:pt x="164591" y="30479"/>
                </a:lnTo>
                <a:lnTo>
                  <a:pt x="140208" y="22860"/>
                </a:lnTo>
                <a:lnTo>
                  <a:pt x="115824" y="16763"/>
                </a:lnTo>
                <a:lnTo>
                  <a:pt x="92963" y="7620"/>
                </a:lnTo>
                <a:lnTo>
                  <a:pt x="70103" y="0"/>
                </a:lnTo>
                <a:lnTo>
                  <a:pt x="0" y="27431"/>
                </a:lnTo>
                <a:lnTo>
                  <a:pt x="25908" y="36575"/>
                </a:lnTo>
                <a:close/>
              </a:path>
            </a:pathLst>
          </a:custGeom>
          <a:solidFill>
            <a:srgbClr val="000000"/>
          </a:solidFill>
        </p:spPr>
        <p:txBody>
          <a:bodyPr wrap="square" lIns="0" tIns="0" rIns="0" bIns="0" rtlCol="0">
            <a:noAutofit/>
          </a:bodyPr>
          <a:lstStyle/>
          <a:p>
            <a:endParaRPr sz="1631"/>
          </a:p>
        </p:txBody>
      </p:sp>
      <p:sp>
        <p:nvSpPr>
          <p:cNvPr id="431" name="object 431"/>
          <p:cNvSpPr/>
          <p:nvPr/>
        </p:nvSpPr>
        <p:spPr>
          <a:xfrm>
            <a:off x="5939508" y="3728551"/>
            <a:ext cx="469473" cy="111468"/>
          </a:xfrm>
          <a:prstGeom prst="rect">
            <a:avLst/>
          </a:prstGeom>
          <a:blipFill>
            <a:blip r:embed="rId47" cstate="print"/>
            <a:stretch>
              <a:fillRect/>
            </a:stretch>
          </a:blipFill>
        </p:spPr>
        <p:txBody>
          <a:bodyPr wrap="square" lIns="0" tIns="0" rIns="0" bIns="0" rtlCol="0">
            <a:noAutofit/>
          </a:bodyPr>
          <a:lstStyle/>
          <a:p>
            <a:endParaRPr sz="1631"/>
          </a:p>
        </p:txBody>
      </p:sp>
      <p:sp>
        <p:nvSpPr>
          <p:cNvPr id="432" name="object 432"/>
          <p:cNvSpPr/>
          <p:nvPr/>
        </p:nvSpPr>
        <p:spPr>
          <a:xfrm>
            <a:off x="6004406" y="3715746"/>
            <a:ext cx="403194" cy="86991"/>
          </a:xfrm>
          <a:custGeom>
            <a:avLst/>
            <a:gdLst/>
            <a:ahLst/>
            <a:cxnLst/>
            <a:rect l="l" t="t" r="r" b="b"/>
            <a:pathLst>
              <a:path w="445007" h="96012">
                <a:moveTo>
                  <a:pt x="21336" y="33528"/>
                </a:moveTo>
                <a:lnTo>
                  <a:pt x="45720" y="42672"/>
                </a:lnTo>
                <a:lnTo>
                  <a:pt x="68580" y="50292"/>
                </a:lnTo>
                <a:lnTo>
                  <a:pt x="94487" y="56387"/>
                </a:lnTo>
                <a:lnTo>
                  <a:pt x="118872" y="62484"/>
                </a:lnTo>
                <a:lnTo>
                  <a:pt x="146304" y="68580"/>
                </a:lnTo>
                <a:lnTo>
                  <a:pt x="172211" y="74675"/>
                </a:lnTo>
                <a:lnTo>
                  <a:pt x="199643" y="79248"/>
                </a:lnTo>
                <a:lnTo>
                  <a:pt x="227075" y="82296"/>
                </a:lnTo>
                <a:lnTo>
                  <a:pt x="256031" y="86868"/>
                </a:lnTo>
                <a:lnTo>
                  <a:pt x="284987" y="89916"/>
                </a:lnTo>
                <a:lnTo>
                  <a:pt x="315467" y="91439"/>
                </a:lnTo>
                <a:lnTo>
                  <a:pt x="345947" y="94487"/>
                </a:lnTo>
                <a:lnTo>
                  <a:pt x="376427" y="96012"/>
                </a:lnTo>
                <a:lnTo>
                  <a:pt x="445007" y="96012"/>
                </a:lnTo>
                <a:lnTo>
                  <a:pt x="445007" y="59436"/>
                </a:lnTo>
                <a:lnTo>
                  <a:pt x="441959" y="59436"/>
                </a:lnTo>
                <a:lnTo>
                  <a:pt x="413003" y="57912"/>
                </a:lnTo>
                <a:lnTo>
                  <a:pt x="387095" y="57912"/>
                </a:lnTo>
                <a:lnTo>
                  <a:pt x="359663" y="56387"/>
                </a:lnTo>
                <a:lnTo>
                  <a:pt x="335279" y="54863"/>
                </a:lnTo>
                <a:lnTo>
                  <a:pt x="309371" y="53339"/>
                </a:lnTo>
                <a:lnTo>
                  <a:pt x="284987" y="50292"/>
                </a:lnTo>
                <a:lnTo>
                  <a:pt x="260603" y="47244"/>
                </a:lnTo>
                <a:lnTo>
                  <a:pt x="237743" y="44196"/>
                </a:lnTo>
                <a:lnTo>
                  <a:pt x="213359" y="39624"/>
                </a:lnTo>
                <a:lnTo>
                  <a:pt x="190499" y="35051"/>
                </a:lnTo>
                <a:lnTo>
                  <a:pt x="167639" y="30480"/>
                </a:lnTo>
                <a:lnTo>
                  <a:pt x="146304" y="25908"/>
                </a:lnTo>
                <a:lnTo>
                  <a:pt x="124968" y="19812"/>
                </a:lnTo>
                <a:lnTo>
                  <a:pt x="105156" y="13716"/>
                </a:lnTo>
                <a:lnTo>
                  <a:pt x="85344" y="6096"/>
                </a:lnTo>
                <a:lnTo>
                  <a:pt x="65532" y="0"/>
                </a:lnTo>
                <a:lnTo>
                  <a:pt x="0" y="25908"/>
                </a:lnTo>
                <a:lnTo>
                  <a:pt x="21336" y="33528"/>
                </a:lnTo>
                <a:close/>
              </a:path>
            </a:pathLst>
          </a:custGeom>
          <a:solidFill>
            <a:srgbClr val="FFFFFF"/>
          </a:solidFill>
        </p:spPr>
        <p:txBody>
          <a:bodyPr wrap="square" lIns="0" tIns="0" rIns="0" bIns="0" rtlCol="0">
            <a:noAutofit/>
          </a:bodyPr>
          <a:lstStyle/>
          <a:p>
            <a:endParaRPr sz="1631"/>
          </a:p>
        </p:txBody>
      </p:sp>
      <p:sp>
        <p:nvSpPr>
          <p:cNvPr id="433" name="object 433"/>
          <p:cNvSpPr/>
          <p:nvPr/>
        </p:nvSpPr>
        <p:spPr>
          <a:xfrm>
            <a:off x="6128678" y="3667419"/>
            <a:ext cx="278922" cy="64897"/>
          </a:xfrm>
          <a:custGeom>
            <a:avLst/>
            <a:gdLst/>
            <a:ahLst/>
            <a:cxnLst/>
            <a:rect l="l" t="t" r="r" b="b"/>
            <a:pathLst>
              <a:path w="307847" h="71627">
                <a:moveTo>
                  <a:pt x="68579" y="0"/>
                </a:moveTo>
                <a:lnTo>
                  <a:pt x="67055" y="1524"/>
                </a:lnTo>
                <a:lnTo>
                  <a:pt x="0" y="25908"/>
                </a:lnTo>
                <a:lnTo>
                  <a:pt x="16763" y="32003"/>
                </a:lnTo>
                <a:lnTo>
                  <a:pt x="32003" y="36575"/>
                </a:lnTo>
                <a:lnTo>
                  <a:pt x="48767" y="41148"/>
                </a:lnTo>
                <a:lnTo>
                  <a:pt x="67055" y="45720"/>
                </a:lnTo>
                <a:lnTo>
                  <a:pt x="83819" y="50291"/>
                </a:lnTo>
                <a:lnTo>
                  <a:pt x="102107" y="53339"/>
                </a:lnTo>
                <a:lnTo>
                  <a:pt x="120395" y="57912"/>
                </a:lnTo>
                <a:lnTo>
                  <a:pt x="138683" y="60960"/>
                </a:lnTo>
                <a:lnTo>
                  <a:pt x="156971" y="62484"/>
                </a:lnTo>
                <a:lnTo>
                  <a:pt x="176783" y="65532"/>
                </a:lnTo>
                <a:lnTo>
                  <a:pt x="196595" y="67056"/>
                </a:lnTo>
                <a:lnTo>
                  <a:pt x="217931" y="68579"/>
                </a:lnTo>
                <a:lnTo>
                  <a:pt x="239267" y="70103"/>
                </a:lnTo>
                <a:lnTo>
                  <a:pt x="260603" y="71627"/>
                </a:lnTo>
                <a:lnTo>
                  <a:pt x="307847" y="71627"/>
                </a:lnTo>
                <a:lnTo>
                  <a:pt x="307847" y="35051"/>
                </a:lnTo>
                <a:lnTo>
                  <a:pt x="286511" y="35051"/>
                </a:lnTo>
                <a:lnTo>
                  <a:pt x="269747" y="33527"/>
                </a:lnTo>
                <a:lnTo>
                  <a:pt x="252983" y="33527"/>
                </a:lnTo>
                <a:lnTo>
                  <a:pt x="237743" y="32003"/>
                </a:lnTo>
                <a:lnTo>
                  <a:pt x="205739" y="28956"/>
                </a:lnTo>
                <a:lnTo>
                  <a:pt x="176783" y="25908"/>
                </a:lnTo>
                <a:lnTo>
                  <a:pt x="161543" y="22860"/>
                </a:lnTo>
                <a:lnTo>
                  <a:pt x="147827" y="21336"/>
                </a:lnTo>
                <a:lnTo>
                  <a:pt x="134111" y="18287"/>
                </a:lnTo>
                <a:lnTo>
                  <a:pt x="120395" y="15239"/>
                </a:lnTo>
                <a:lnTo>
                  <a:pt x="92963" y="7620"/>
                </a:lnTo>
                <a:lnTo>
                  <a:pt x="68579" y="0"/>
                </a:lnTo>
                <a:close/>
              </a:path>
            </a:pathLst>
          </a:custGeom>
          <a:solidFill>
            <a:srgbClr val="FFFFFF"/>
          </a:solidFill>
        </p:spPr>
        <p:txBody>
          <a:bodyPr wrap="square" lIns="0" tIns="0" rIns="0" bIns="0" rtlCol="0">
            <a:noAutofit/>
          </a:bodyPr>
          <a:lstStyle/>
          <a:p>
            <a:endParaRPr sz="1631"/>
          </a:p>
        </p:txBody>
      </p:sp>
      <p:sp>
        <p:nvSpPr>
          <p:cNvPr id="434" name="object 434"/>
          <p:cNvSpPr/>
          <p:nvPr/>
        </p:nvSpPr>
        <p:spPr>
          <a:xfrm>
            <a:off x="5998883" y="3472725"/>
            <a:ext cx="154649" cy="111845"/>
          </a:xfrm>
          <a:custGeom>
            <a:avLst/>
            <a:gdLst/>
            <a:ahLst/>
            <a:cxnLst/>
            <a:rect l="l" t="t" r="r" b="b"/>
            <a:pathLst>
              <a:path w="170687" h="123444">
                <a:moveTo>
                  <a:pt x="92963" y="123444"/>
                </a:moveTo>
                <a:lnTo>
                  <a:pt x="91439" y="115824"/>
                </a:lnTo>
                <a:lnTo>
                  <a:pt x="92963" y="109728"/>
                </a:lnTo>
                <a:lnTo>
                  <a:pt x="92963" y="99060"/>
                </a:lnTo>
                <a:lnTo>
                  <a:pt x="94487" y="94487"/>
                </a:lnTo>
                <a:lnTo>
                  <a:pt x="96012" y="89916"/>
                </a:lnTo>
                <a:lnTo>
                  <a:pt x="99059" y="80772"/>
                </a:lnTo>
                <a:lnTo>
                  <a:pt x="105155" y="71628"/>
                </a:lnTo>
                <a:lnTo>
                  <a:pt x="112775" y="62484"/>
                </a:lnTo>
                <a:lnTo>
                  <a:pt x="120395" y="54863"/>
                </a:lnTo>
                <a:lnTo>
                  <a:pt x="131063" y="47244"/>
                </a:lnTo>
                <a:lnTo>
                  <a:pt x="141731" y="38100"/>
                </a:lnTo>
                <a:lnTo>
                  <a:pt x="155447" y="30480"/>
                </a:lnTo>
                <a:lnTo>
                  <a:pt x="170687" y="24384"/>
                </a:lnTo>
                <a:lnTo>
                  <a:pt x="105155" y="0"/>
                </a:lnTo>
                <a:lnTo>
                  <a:pt x="85343" y="10668"/>
                </a:lnTo>
                <a:lnTo>
                  <a:pt x="67055" y="19812"/>
                </a:lnTo>
                <a:lnTo>
                  <a:pt x="50291" y="30480"/>
                </a:lnTo>
                <a:lnTo>
                  <a:pt x="36575" y="42672"/>
                </a:lnTo>
                <a:lnTo>
                  <a:pt x="24383" y="53340"/>
                </a:lnTo>
                <a:lnTo>
                  <a:pt x="15239" y="65532"/>
                </a:lnTo>
                <a:lnTo>
                  <a:pt x="7619" y="77724"/>
                </a:lnTo>
                <a:lnTo>
                  <a:pt x="3047" y="89916"/>
                </a:lnTo>
                <a:lnTo>
                  <a:pt x="0" y="99060"/>
                </a:lnTo>
                <a:lnTo>
                  <a:pt x="0" y="123444"/>
                </a:lnTo>
                <a:lnTo>
                  <a:pt x="92963" y="123444"/>
                </a:lnTo>
                <a:close/>
              </a:path>
            </a:pathLst>
          </a:custGeom>
          <a:solidFill>
            <a:srgbClr val="FFFFFF"/>
          </a:solidFill>
        </p:spPr>
        <p:txBody>
          <a:bodyPr wrap="square" lIns="0" tIns="0" rIns="0" bIns="0" rtlCol="0">
            <a:noAutofit/>
          </a:bodyPr>
          <a:lstStyle/>
          <a:p>
            <a:endParaRPr sz="1631"/>
          </a:p>
        </p:txBody>
      </p:sp>
      <p:sp>
        <p:nvSpPr>
          <p:cNvPr id="435" name="object 435"/>
          <p:cNvSpPr/>
          <p:nvPr/>
        </p:nvSpPr>
        <p:spPr>
          <a:xfrm>
            <a:off x="5914653" y="3453393"/>
            <a:ext cx="179505" cy="131177"/>
          </a:xfrm>
          <a:custGeom>
            <a:avLst/>
            <a:gdLst/>
            <a:ahLst/>
            <a:cxnLst/>
            <a:rect l="l" t="t" r="r" b="b"/>
            <a:pathLst>
              <a:path w="198120" h="144780">
                <a:moveTo>
                  <a:pt x="92964" y="144780"/>
                </a:moveTo>
                <a:lnTo>
                  <a:pt x="92964" y="129540"/>
                </a:lnTo>
                <a:lnTo>
                  <a:pt x="94487" y="120396"/>
                </a:lnTo>
                <a:lnTo>
                  <a:pt x="96012" y="111252"/>
                </a:lnTo>
                <a:lnTo>
                  <a:pt x="100584" y="99060"/>
                </a:lnTo>
                <a:lnTo>
                  <a:pt x="108204" y="86868"/>
                </a:lnTo>
                <a:lnTo>
                  <a:pt x="117348" y="74676"/>
                </a:lnTo>
                <a:lnTo>
                  <a:pt x="129540" y="64008"/>
                </a:lnTo>
                <a:lnTo>
                  <a:pt x="143256" y="51816"/>
                </a:lnTo>
                <a:lnTo>
                  <a:pt x="160020" y="41148"/>
                </a:lnTo>
                <a:lnTo>
                  <a:pt x="178308" y="32004"/>
                </a:lnTo>
                <a:lnTo>
                  <a:pt x="198120" y="21336"/>
                </a:lnTo>
                <a:lnTo>
                  <a:pt x="134112" y="0"/>
                </a:lnTo>
                <a:lnTo>
                  <a:pt x="120396" y="4572"/>
                </a:lnTo>
                <a:lnTo>
                  <a:pt x="108204" y="12192"/>
                </a:lnTo>
                <a:lnTo>
                  <a:pt x="83820" y="24384"/>
                </a:lnTo>
                <a:lnTo>
                  <a:pt x="73152" y="30480"/>
                </a:lnTo>
                <a:lnTo>
                  <a:pt x="64008" y="38100"/>
                </a:lnTo>
                <a:lnTo>
                  <a:pt x="54864" y="44196"/>
                </a:lnTo>
                <a:lnTo>
                  <a:pt x="45720" y="51816"/>
                </a:lnTo>
                <a:lnTo>
                  <a:pt x="38100" y="57912"/>
                </a:lnTo>
                <a:lnTo>
                  <a:pt x="30480" y="65532"/>
                </a:lnTo>
                <a:lnTo>
                  <a:pt x="19812" y="80772"/>
                </a:lnTo>
                <a:lnTo>
                  <a:pt x="10668" y="96012"/>
                </a:lnTo>
                <a:lnTo>
                  <a:pt x="6096" y="103632"/>
                </a:lnTo>
                <a:lnTo>
                  <a:pt x="4572" y="111252"/>
                </a:lnTo>
                <a:lnTo>
                  <a:pt x="1524" y="120396"/>
                </a:lnTo>
                <a:lnTo>
                  <a:pt x="1524" y="131064"/>
                </a:lnTo>
                <a:lnTo>
                  <a:pt x="0" y="137160"/>
                </a:lnTo>
                <a:lnTo>
                  <a:pt x="1524" y="144780"/>
                </a:lnTo>
                <a:lnTo>
                  <a:pt x="92964" y="144780"/>
                </a:lnTo>
                <a:close/>
              </a:path>
            </a:pathLst>
          </a:custGeom>
          <a:solidFill>
            <a:srgbClr val="FFFFFF"/>
          </a:solidFill>
        </p:spPr>
        <p:txBody>
          <a:bodyPr wrap="square" lIns="0" tIns="0" rIns="0" bIns="0" rtlCol="0">
            <a:noAutofit/>
          </a:bodyPr>
          <a:lstStyle/>
          <a:p>
            <a:endParaRPr sz="1631"/>
          </a:p>
        </p:txBody>
      </p:sp>
      <p:sp>
        <p:nvSpPr>
          <p:cNvPr id="436" name="object 436"/>
          <p:cNvSpPr/>
          <p:nvPr/>
        </p:nvSpPr>
        <p:spPr>
          <a:xfrm>
            <a:off x="6188053" y="3667418"/>
            <a:ext cx="1380" cy="1381"/>
          </a:xfrm>
          <a:custGeom>
            <a:avLst/>
            <a:gdLst/>
            <a:ahLst/>
            <a:cxnLst/>
            <a:rect l="l" t="t" r="r" b="b"/>
            <a:pathLst>
              <a:path w="1523" h="1524">
                <a:moveTo>
                  <a:pt x="0" y="1524"/>
                </a:moveTo>
                <a:lnTo>
                  <a:pt x="1523" y="1524"/>
                </a:lnTo>
                <a:lnTo>
                  <a:pt x="0" y="0"/>
                </a:lnTo>
                <a:lnTo>
                  <a:pt x="0" y="1524"/>
                </a:lnTo>
                <a:close/>
              </a:path>
            </a:pathLst>
          </a:custGeom>
          <a:solidFill>
            <a:srgbClr val="E6E6E6"/>
          </a:solidFill>
        </p:spPr>
        <p:txBody>
          <a:bodyPr wrap="square" lIns="0" tIns="0" rIns="0" bIns="0" rtlCol="0">
            <a:noAutofit/>
          </a:bodyPr>
          <a:lstStyle/>
          <a:p>
            <a:endParaRPr sz="1631"/>
          </a:p>
        </p:txBody>
      </p:sp>
      <p:sp>
        <p:nvSpPr>
          <p:cNvPr id="437" name="object 437"/>
          <p:cNvSpPr/>
          <p:nvPr/>
        </p:nvSpPr>
        <p:spPr>
          <a:xfrm>
            <a:off x="6000264" y="3584570"/>
            <a:ext cx="187789" cy="106322"/>
          </a:xfrm>
          <a:custGeom>
            <a:avLst/>
            <a:gdLst/>
            <a:ahLst/>
            <a:cxnLst/>
            <a:rect l="l" t="t" r="r" b="b"/>
            <a:pathLst>
              <a:path w="207263" h="117348">
                <a:moveTo>
                  <a:pt x="92964" y="0"/>
                </a:moveTo>
                <a:lnTo>
                  <a:pt x="0" y="0"/>
                </a:lnTo>
                <a:lnTo>
                  <a:pt x="0" y="9143"/>
                </a:lnTo>
                <a:lnTo>
                  <a:pt x="4572" y="18287"/>
                </a:lnTo>
                <a:lnTo>
                  <a:pt x="9144" y="28955"/>
                </a:lnTo>
                <a:lnTo>
                  <a:pt x="16764" y="41148"/>
                </a:lnTo>
                <a:lnTo>
                  <a:pt x="25908" y="51815"/>
                </a:lnTo>
                <a:lnTo>
                  <a:pt x="38100" y="62484"/>
                </a:lnTo>
                <a:lnTo>
                  <a:pt x="51816" y="73151"/>
                </a:lnTo>
                <a:lnTo>
                  <a:pt x="59436" y="79248"/>
                </a:lnTo>
                <a:lnTo>
                  <a:pt x="67056" y="83819"/>
                </a:lnTo>
                <a:lnTo>
                  <a:pt x="85344" y="94487"/>
                </a:lnTo>
                <a:lnTo>
                  <a:pt x="94488" y="99060"/>
                </a:lnTo>
                <a:lnTo>
                  <a:pt x="105156" y="103631"/>
                </a:lnTo>
                <a:lnTo>
                  <a:pt x="121920" y="111251"/>
                </a:lnTo>
                <a:lnTo>
                  <a:pt x="123444" y="111251"/>
                </a:lnTo>
                <a:lnTo>
                  <a:pt x="134112" y="115824"/>
                </a:lnTo>
                <a:lnTo>
                  <a:pt x="141732" y="117348"/>
                </a:lnTo>
                <a:lnTo>
                  <a:pt x="207263" y="92963"/>
                </a:lnTo>
                <a:lnTo>
                  <a:pt x="207263" y="91439"/>
                </a:lnTo>
                <a:lnTo>
                  <a:pt x="173735" y="76200"/>
                </a:lnTo>
                <a:lnTo>
                  <a:pt x="166115" y="73151"/>
                </a:lnTo>
                <a:lnTo>
                  <a:pt x="160019" y="70103"/>
                </a:lnTo>
                <a:lnTo>
                  <a:pt x="153924" y="67055"/>
                </a:lnTo>
                <a:lnTo>
                  <a:pt x="147828" y="62484"/>
                </a:lnTo>
                <a:lnTo>
                  <a:pt x="135636" y="56387"/>
                </a:lnTo>
                <a:lnTo>
                  <a:pt x="126492" y="48767"/>
                </a:lnTo>
                <a:lnTo>
                  <a:pt x="117348" y="41148"/>
                </a:lnTo>
                <a:lnTo>
                  <a:pt x="109728" y="33527"/>
                </a:lnTo>
                <a:lnTo>
                  <a:pt x="103632" y="25908"/>
                </a:lnTo>
                <a:lnTo>
                  <a:pt x="99060" y="18287"/>
                </a:lnTo>
                <a:lnTo>
                  <a:pt x="94488" y="9143"/>
                </a:lnTo>
                <a:lnTo>
                  <a:pt x="92964" y="4572"/>
                </a:lnTo>
                <a:lnTo>
                  <a:pt x="92964" y="0"/>
                </a:lnTo>
                <a:close/>
              </a:path>
            </a:pathLst>
          </a:custGeom>
          <a:solidFill>
            <a:srgbClr val="FFFFFF"/>
          </a:solidFill>
        </p:spPr>
        <p:txBody>
          <a:bodyPr wrap="square" lIns="0" tIns="0" rIns="0" bIns="0" rtlCol="0">
            <a:noAutofit/>
          </a:bodyPr>
          <a:lstStyle/>
          <a:p>
            <a:endParaRPr sz="1631"/>
          </a:p>
        </p:txBody>
      </p:sp>
      <p:sp>
        <p:nvSpPr>
          <p:cNvPr id="438" name="object 438"/>
          <p:cNvSpPr/>
          <p:nvPr/>
        </p:nvSpPr>
        <p:spPr>
          <a:xfrm>
            <a:off x="5914653" y="3584570"/>
            <a:ext cx="214025" cy="131176"/>
          </a:xfrm>
          <a:custGeom>
            <a:avLst/>
            <a:gdLst/>
            <a:ahLst/>
            <a:cxnLst/>
            <a:rect l="l" t="t" r="r" b="b"/>
            <a:pathLst>
              <a:path w="236220" h="144779">
                <a:moveTo>
                  <a:pt x="92964" y="0"/>
                </a:moveTo>
                <a:lnTo>
                  <a:pt x="0" y="0"/>
                </a:lnTo>
                <a:lnTo>
                  <a:pt x="1524" y="9143"/>
                </a:lnTo>
                <a:lnTo>
                  <a:pt x="3048" y="18287"/>
                </a:lnTo>
                <a:lnTo>
                  <a:pt x="4572" y="25908"/>
                </a:lnTo>
                <a:lnTo>
                  <a:pt x="9144" y="33527"/>
                </a:lnTo>
                <a:lnTo>
                  <a:pt x="12192" y="41148"/>
                </a:lnTo>
                <a:lnTo>
                  <a:pt x="18287" y="50291"/>
                </a:lnTo>
                <a:lnTo>
                  <a:pt x="22860" y="56387"/>
                </a:lnTo>
                <a:lnTo>
                  <a:pt x="28956" y="64008"/>
                </a:lnTo>
                <a:lnTo>
                  <a:pt x="36576" y="71627"/>
                </a:lnTo>
                <a:lnTo>
                  <a:pt x="45720" y="79248"/>
                </a:lnTo>
                <a:lnTo>
                  <a:pt x="53340" y="86867"/>
                </a:lnTo>
                <a:lnTo>
                  <a:pt x="64008" y="92963"/>
                </a:lnTo>
                <a:lnTo>
                  <a:pt x="74676" y="100584"/>
                </a:lnTo>
                <a:lnTo>
                  <a:pt x="85344" y="108203"/>
                </a:lnTo>
                <a:lnTo>
                  <a:pt x="97536" y="114300"/>
                </a:lnTo>
                <a:lnTo>
                  <a:pt x="109728" y="120396"/>
                </a:lnTo>
                <a:lnTo>
                  <a:pt x="124968" y="128015"/>
                </a:lnTo>
                <a:lnTo>
                  <a:pt x="138684" y="134112"/>
                </a:lnTo>
                <a:lnTo>
                  <a:pt x="150876" y="138684"/>
                </a:lnTo>
                <a:lnTo>
                  <a:pt x="158496" y="141731"/>
                </a:lnTo>
                <a:lnTo>
                  <a:pt x="166116" y="144779"/>
                </a:lnTo>
                <a:lnTo>
                  <a:pt x="236220" y="117348"/>
                </a:lnTo>
                <a:lnTo>
                  <a:pt x="228600" y="114300"/>
                </a:lnTo>
                <a:lnTo>
                  <a:pt x="219456" y="111251"/>
                </a:lnTo>
                <a:lnTo>
                  <a:pt x="216408" y="111251"/>
                </a:lnTo>
                <a:lnTo>
                  <a:pt x="199644" y="103631"/>
                </a:lnTo>
                <a:lnTo>
                  <a:pt x="188976" y="97536"/>
                </a:lnTo>
                <a:lnTo>
                  <a:pt x="179832" y="92963"/>
                </a:lnTo>
                <a:lnTo>
                  <a:pt x="161544" y="83819"/>
                </a:lnTo>
                <a:lnTo>
                  <a:pt x="153924" y="77724"/>
                </a:lnTo>
                <a:lnTo>
                  <a:pt x="146304" y="73151"/>
                </a:lnTo>
                <a:lnTo>
                  <a:pt x="132587" y="62484"/>
                </a:lnTo>
                <a:lnTo>
                  <a:pt x="120396" y="51815"/>
                </a:lnTo>
                <a:lnTo>
                  <a:pt x="111252" y="41148"/>
                </a:lnTo>
                <a:lnTo>
                  <a:pt x="103632" y="28955"/>
                </a:lnTo>
                <a:lnTo>
                  <a:pt x="97536" y="18287"/>
                </a:lnTo>
                <a:lnTo>
                  <a:pt x="94487" y="9143"/>
                </a:lnTo>
                <a:lnTo>
                  <a:pt x="92964" y="0"/>
                </a:lnTo>
                <a:close/>
              </a:path>
            </a:pathLst>
          </a:custGeom>
          <a:solidFill>
            <a:srgbClr val="FFFFFF"/>
          </a:solidFill>
        </p:spPr>
        <p:txBody>
          <a:bodyPr wrap="square" lIns="0" tIns="0" rIns="0" bIns="0" rtlCol="0">
            <a:noAutofit/>
          </a:bodyPr>
          <a:lstStyle/>
          <a:p>
            <a:endParaRPr sz="1631"/>
          </a:p>
        </p:txBody>
      </p:sp>
      <p:sp>
        <p:nvSpPr>
          <p:cNvPr id="439" name="object 439"/>
          <p:cNvSpPr/>
          <p:nvPr/>
        </p:nvSpPr>
        <p:spPr>
          <a:xfrm>
            <a:off x="5835947" y="3584570"/>
            <a:ext cx="229214" cy="154649"/>
          </a:xfrm>
          <a:custGeom>
            <a:avLst/>
            <a:gdLst/>
            <a:ahLst/>
            <a:cxnLst/>
            <a:rect l="l" t="t" r="r" b="b"/>
            <a:pathLst>
              <a:path w="252984" h="170687">
                <a:moveTo>
                  <a:pt x="88391" y="0"/>
                </a:moveTo>
                <a:lnTo>
                  <a:pt x="0" y="0"/>
                </a:lnTo>
                <a:lnTo>
                  <a:pt x="0" y="9143"/>
                </a:lnTo>
                <a:lnTo>
                  <a:pt x="3048" y="18287"/>
                </a:lnTo>
                <a:lnTo>
                  <a:pt x="4572" y="27431"/>
                </a:lnTo>
                <a:lnTo>
                  <a:pt x="7620" y="38100"/>
                </a:lnTo>
                <a:lnTo>
                  <a:pt x="12191" y="47243"/>
                </a:lnTo>
                <a:lnTo>
                  <a:pt x="18287" y="57912"/>
                </a:lnTo>
                <a:lnTo>
                  <a:pt x="24384" y="67055"/>
                </a:lnTo>
                <a:lnTo>
                  <a:pt x="32003" y="76200"/>
                </a:lnTo>
                <a:lnTo>
                  <a:pt x="36575" y="80772"/>
                </a:lnTo>
                <a:lnTo>
                  <a:pt x="41148" y="85343"/>
                </a:lnTo>
                <a:lnTo>
                  <a:pt x="50291" y="96012"/>
                </a:lnTo>
                <a:lnTo>
                  <a:pt x="62484" y="103631"/>
                </a:lnTo>
                <a:lnTo>
                  <a:pt x="73151" y="112775"/>
                </a:lnTo>
                <a:lnTo>
                  <a:pt x="86867" y="121919"/>
                </a:lnTo>
                <a:lnTo>
                  <a:pt x="100584" y="131063"/>
                </a:lnTo>
                <a:lnTo>
                  <a:pt x="108203" y="134112"/>
                </a:lnTo>
                <a:lnTo>
                  <a:pt x="115824" y="138684"/>
                </a:lnTo>
                <a:lnTo>
                  <a:pt x="132587" y="147827"/>
                </a:lnTo>
                <a:lnTo>
                  <a:pt x="141732" y="150875"/>
                </a:lnTo>
                <a:lnTo>
                  <a:pt x="150875" y="155448"/>
                </a:lnTo>
                <a:lnTo>
                  <a:pt x="169163" y="163067"/>
                </a:lnTo>
                <a:lnTo>
                  <a:pt x="172212" y="164591"/>
                </a:lnTo>
                <a:lnTo>
                  <a:pt x="178308" y="167639"/>
                </a:lnTo>
                <a:lnTo>
                  <a:pt x="185927" y="170687"/>
                </a:lnTo>
                <a:lnTo>
                  <a:pt x="252984" y="144779"/>
                </a:lnTo>
                <a:lnTo>
                  <a:pt x="245363" y="141731"/>
                </a:lnTo>
                <a:lnTo>
                  <a:pt x="237744" y="138684"/>
                </a:lnTo>
                <a:lnTo>
                  <a:pt x="225551" y="134112"/>
                </a:lnTo>
                <a:lnTo>
                  <a:pt x="211836" y="128015"/>
                </a:lnTo>
                <a:lnTo>
                  <a:pt x="196596" y="121919"/>
                </a:lnTo>
                <a:lnTo>
                  <a:pt x="184403" y="114300"/>
                </a:lnTo>
                <a:lnTo>
                  <a:pt x="172212" y="108203"/>
                </a:lnTo>
                <a:lnTo>
                  <a:pt x="161544" y="100584"/>
                </a:lnTo>
                <a:lnTo>
                  <a:pt x="150875" y="94487"/>
                </a:lnTo>
                <a:lnTo>
                  <a:pt x="141732" y="86867"/>
                </a:lnTo>
                <a:lnTo>
                  <a:pt x="132587" y="79248"/>
                </a:lnTo>
                <a:lnTo>
                  <a:pt x="124967" y="71627"/>
                </a:lnTo>
                <a:lnTo>
                  <a:pt x="117348" y="65531"/>
                </a:lnTo>
                <a:lnTo>
                  <a:pt x="109727" y="56387"/>
                </a:lnTo>
                <a:lnTo>
                  <a:pt x="105155" y="50291"/>
                </a:lnTo>
                <a:lnTo>
                  <a:pt x="99060" y="41148"/>
                </a:lnTo>
                <a:lnTo>
                  <a:pt x="96012" y="33527"/>
                </a:lnTo>
                <a:lnTo>
                  <a:pt x="92963" y="25908"/>
                </a:lnTo>
                <a:lnTo>
                  <a:pt x="89915" y="18287"/>
                </a:lnTo>
                <a:lnTo>
                  <a:pt x="88391" y="9143"/>
                </a:lnTo>
                <a:lnTo>
                  <a:pt x="88391" y="0"/>
                </a:lnTo>
                <a:close/>
              </a:path>
            </a:pathLst>
          </a:custGeom>
          <a:solidFill>
            <a:srgbClr val="FFFFFF"/>
          </a:solidFill>
        </p:spPr>
        <p:txBody>
          <a:bodyPr wrap="square" lIns="0" tIns="0" rIns="0" bIns="0" rtlCol="0">
            <a:noAutofit/>
          </a:bodyPr>
          <a:lstStyle/>
          <a:p>
            <a:endParaRPr sz="1631"/>
          </a:p>
        </p:txBody>
      </p:sp>
      <p:sp>
        <p:nvSpPr>
          <p:cNvPr id="440" name="object 440"/>
          <p:cNvSpPr/>
          <p:nvPr/>
        </p:nvSpPr>
        <p:spPr>
          <a:xfrm>
            <a:off x="5750337" y="3583191"/>
            <a:ext cx="264258" cy="182265"/>
          </a:xfrm>
          <a:prstGeom prst="rect">
            <a:avLst/>
          </a:prstGeom>
          <a:blipFill>
            <a:blip r:embed="rId48" cstate="print"/>
            <a:stretch>
              <a:fillRect/>
            </a:stretch>
          </a:blipFill>
        </p:spPr>
        <p:txBody>
          <a:bodyPr wrap="square" lIns="0" tIns="0" rIns="0" bIns="0" rtlCol="0">
            <a:noAutofit/>
          </a:bodyPr>
          <a:lstStyle/>
          <a:p>
            <a:endParaRPr sz="1631"/>
          </a:p>
        </p:txBody>
      </p:sp>
      <p:sp>
        <p:nvSpPr>
          <p:cNvPr id="441" name="object 441"/>
          <p:cNvSpPr/>
          <p:nvPr/>
        </p:nvSpPr>
        <p:spPr>
          <a:xfrm>
            <a:off x="5751719" y="3584570"/>
            <a:ext cx="252686" cy="179504"/>
          </a:xfrm>
          <a:custGeom>
            <a:avLst/>
            <a:gdLst/>
            <a:ahLst/>
            <a:cxnLst/>
            <a:rect l="l" t="t" r="r" b="b"/>
            <a:pathLst>
              <a:path w="278891" h="198119">
                <a:moveTo>
                  <a:pt x="114300" y="152400"/>
                </a:moveTo>
                <a:lnTo>
                  <a:pt x="121919" y="156972"/>
                </a:lnTo>
                <a:lnTo>
                  <a:pt x="131063" y="161543"/>
                </a:lnTo>
                <a:lnTo>
                  <a:pt x="150875" y="172212"/>
                </a:lnTo>
                <a:lnTo>
                  <a:pt x="170687" y="181355"/>
                </a:lnTo>
                <a:lnTo>
                  <a:pt x="181355" y="185927"/>
                </a:lnTo>
                <a:lnTo>
                  <a:pt x="193548" y="192024"/>
                </a:lnTo>
                <a:lnTo>
                  <a:pt x="195072" y="192024"/>
                </a:lnTo>
                <a:lnTo>
                  <a:pt x="201167" y="193548"/>
                </a:lnTo>
                <a:lnTo>
                  <a:pt x="208787" y="198119"/>
                </a:lnTo>
                <a:lnTo>
                  <a:pt x="278891" y="170687"/>
                </a:lnTo>
                <a:lnTo>
                  <a:pt x="271272" y="167639"/>
                </a:lnTo>
                <a:lnTo>
                  <a:pt x="263651" y="164591"/>
                </a:lnTo>
                <a:lnTo>
                  <a:pt x="262127" y="163067"/>
                </a:lnTo>
                <a:lnTo>
                  <a:pt x="242315" y="155448"/>
                </a:lnTo>
                <a:lnTo>
                  <a:pt x="233172" y="150875"/>
                </a:lnTo>
                <a:lnTo>
                  <a:pt x="225551" y="147827"/>
                </a:lnTo>
                <a:lnTo>
                  <a:pt x="208787" y="138684"/>
                </a:lnTo>
                <a:lnTo>
                  <a:pt x="201167" y="134112"/>
                </a:lnTo>
                <a:lnTo>
                  <a:pt x="193548" y="131063"/>
                </a:lnTo>
                <a:lnTo>
                  <a:pt x="179831" y="121919"/>
                </a:lnTo>
                <a:lnTo>
                  <a:pt x="166115" y="112775"/>
                </a:lnTo>
                <a:lnTo>
                  <a:pt x="155448" y="103631"/>
                </a:lnTo>
                <a:lnTo>
                  <a:pt x="144779" y="96012"/>
                </a:lnTo>
                <a:lnTo>
                  <a:pt x="134112" y="85343"/>
                </a:lnTo>
                <a:lnTo>
                  <a:pt x="129539" y="80772"/>
                </a:lnTo>
                <a:lnTo>
                  <a:pt x="124967" y="76200"/>
                </a:lnTo>
                <a:lnTo>
                  <a:pt x="117348" y="67055"/>
                </a:lnTo>
                <a:lnTo>
                  <a:pt x="111251" y="57912"/>
                </a:lnTo>
                <a:lnTo>
                  <a:pt x="105155" y="47243"/>
                </a:lnTo>
                <a:lnTo>
                  <a:pt x="100584" y="38100"/>
                </a:lnTo>
                <a:lnTo>
                  <a:pt x="97536" y="27431"/>
                </a:lnTo>
                <a:lnTo>
                  <a:pt x="96012" y="18287"/>
                </a:lnTo>
                <a:lnTo>
                  <a:pt x="92963" y="9143"/>
                </a:lnTo>
                <a:lnTo>
                  <a:pt x="92963" y="0"/>
                </a:lnTo>
                <a:lnTo>
                  <a:pt x="0" y="0"/>
                </a:lnTo>
                <a:lnTo>
                  <a:pt x="0" y="18287"/>
                </a:lnTo>
                <a:lnTo>
                  <a:pt x="3048" y="30479"/>
                </a:lnTo>
                <a:lnTo>
                  <a:pt x="6096" y="42672"/>
                </a:lnTo>
                <a:lnTo>
                  <a:pt x="7619" y="47243"/>
                </a:lnTo>
                <a:lnTo>
                  <a:pt x="10667" y="53339"/>
                </a:lnTo>
                <a:lnTo>
                  <a:pt x="16763" y="65531"/>
                </a:lnTo>
                <a:lnTo>
                  <a:pt x="19812" y="71627"/>
                </a:lnTo>
                <a:lnTo>
                  <a:pt x="24384" y="77724"/>
                </a:lnTo>
                <a:lnTo>
                  <a:pt x="33527" y="88391"/>
                </a:lnTo>
                <a:lnTo>
                  <a:pt x="42672" y="99060"/>
                </a:lnTo>
                <a:lnTo>
                  <a:pt x="48767" y="105155"/>
                </a:lnTo>
                <a:lnTo>
                  <a:pt x="54863" y="111251"/>
                </a:lnTo>
                <a:lnTo>
                  <a:pt x="67055" y="120396"/>
                </a:lnTo>
                <a:lnTo>
                  <a:pt x="80772" y="131063"/>
                </a:lnTo>
                <a:lnTo>
                  <a:pt x="88391" y="137160"/>
                </a:lnTo>
                <a:lnTo>
                  <a:pt x="96012" y="141731"/>
                </a:lnTo>
                <a:lnTo>
                  <a:pt x="114300" y="152400"/>
                </a:lnTo>
                <a:close/>
              </a:path>
            </a:pathLst>
          </a:custGeom>
          <a:solidFill>
            <a:srgbClr val="000000"/>
          </a:solidFill>
        </p:spPr>
        <p:txBody>
          <a:bodyPr wrap="square" lIns="0" tIns="0" rIns="0" bIns="0" rtlCol="0">
            <a:noAutofit/>
          </a:bodyPr>
          <a:lstStyle/>
          <a:p>
            <a:endParaRPr sz="1631"/>
          </a:p>
        </p:txBody>
      </p:sp>
      <p:sp>
        <p:nvSpPr>
          <p:cNvPr id="442" name="object 442"/>
          <p:cNvSpPr/>
          <p:nvPr/>
        </p:nvSpPr>
        <p:spPr>
          <a:xfrm>
            <a:off x="5750337" y="3583191"/>
            <a:ext cx="264258" cy="182265"/>
          </a:xfrm>
          <a:prstGeom prst="rect">
            <a:avLst/>
          </a:prstGeom>
          <a:blipFill>
            <a:blip r:embed="rId49" cstate="print"/>
            <a:stretch>
              <a:fillRect/>
            </a:stretch>
          </a:blipFill>
        </p:spPr>
        <p:txBody>
          <a:bodyPr wrap="square" lIns="0" tIns="0" rIns="0" bIns="0" rtlCol="0">
            <a:noAutofit/>
          </a:bodyPr>
          <a:lstStyle/>
          <a:p>
            <a:endParaRPr sz="1631"/>
          </a:p>
        </p:txBody>
      </p:sp>
      <p:sp>
        <p:nvSpPr>
          <p:cNvPr id="443" name="object 443"/>
          <p:cNvSpPr/>
          <p:nvPr/>
        </p:nvSpPr>
        <p:spPr>
          <a:xfrm>
            <a:off x="6407601" y="3329121"/>
            <a:ext cx="465331" cy="75943"/>
          </a:xfrm>
          <a:custGeom>
            <a:avLst/>
            <a:gdLst/>
            <a:ahLst/>
            <a:cxnLst/>
            <a:rect l="l" t="t" r="r" b="b"/>
            <a:pathLst>
              <a:path w="513587" h="83819">
                <a:moveTo>
                  <a:pt x="0" y="0"/>
                </a:moveTo>
                <a:lnTo>
                  <a:pt x="0" y="1524"/>
                </a:lnTo>
                <a:lnTo>
                  <a:pt x="41148" y="1524"/>
                </a:lnTo>
                <a:lnTo>
                  <a:pt x="73151" y="3048"/>
                </a:lnTo>
                <a:lnTo>
                  <a:pt x="103631" y="4571"/>
                </a:lnTo>
                <a:lnTo>
                  <a:pt x="134112" y="6095"/>
                </a:lnTo>
                <a:lnTo>
                  <a:pt x="164591" y="7619"/>
                </a:lnTo>
                <a:lnTo>
                  <a:pt x="193548" y="10667"/>
                </a:lnTo>
                <a:lnTo>
                  <a:pt x="222503" y="13715"/>
                </a:lnTo>
                <a:lnTo>
                  <a:pt x="251460" y="16763"/>
                </a:lnTo>
                <a:lnTo>
                  <a:pt x="280415" y="21335"/>
                </a:lnTo>
                <a:lnTo>
                  <a:pt x="307847" y="25907"/>
                </a:lnTo>
                <a:lnTo>
                  <a:pt x="333755" y="32003"/>
                </a:lnTo>
                <a:lnTo>
                  <a:pt x="361187" y="36575"/>
                </a:lnTo>
                <a:lnTo>
                  <a:pt x="387095" y="42671"/>
                </a:lnTo>
                <a:lnTo>
                  <a:pt x="413003" y="50291"/>
                </a:lnTo>
                <a:lnTo>
                  <a:pt x="437387" y="57911"/>
                </a:lnTo>
                <a:lnTo>
                  <a:pt x="461771" y="65531"/>
                </a:lnTo>
                <a:lnTo>
                  <a:pt x="504443" y="79247"/>
                </a:lnTo>
                <a:lnTo>
                  <a:pt x="507491" y="80771"/>
                </a:lnTo>
                <a:lnTo>
                  <a:pt x="513587" y="83819"/>
                </a:lnTo>
                <a:lnTo>
                  <a:pt x="513587" y="82295"/>
                </a:lnTo>
                <a:lnTo>
                  <a:pt x="509015" y="79247"/>
                </a:lnTo>
                <a:lnTo>
                  <a:pt x="504443" y="77723"/>
                </a:lnTo>
                <a:lnTo>
                  <a:pt x="463295" y="64007"/>
                </a:lnTo>
                <a:lnTo>
                  <a:pt x="437387" y="56387"/>
                </a:lnTo>
                <a:lnTo>
                  <a:pt x="413003" y="48767"/>
                </a:lnTo>
                <a:lnTo>
                  <a:pt x="387095" y="41147"/>
                </a:lnTo>
                <a:lnTo>
                  <a:pt x="361187" y="35051"/>
                </a:lnTo>
                <a:lnTo>
                  <a:pt x="335279" y="30479"/>
                </a:lnTo>
                <a:lnTo>
                  <a:pt x="307847" y="24383"/>
                </a:lnTo>
                <a:lnTo>
                  <a:pt x="280415" y="19811"/>
                </a:lnTo>
                <a:lnTo>
                  <a:pt x="251460" y="15239"/>
                </a:lnTo>
                <a:lnTo>
                  <a:pt x="222503" y="12191"/>
                </a:lnTo>
                <a:lnTo>
                  <a:pt x="193548" y="9143"/>
                </a:lnTo>
                <a:lnTo>
                  <a:pt x="164591" y="6095"/>
                </a:lnTo>
                <a:lnTo>
                  <a:pt x="134112" y="4571"/>
                </a:lnTo>
                <a:lnTo>
                  <a:pt x="103631" y="1524"/>
                </a:lnTo>
                <a:lnTo>
                  <a:pt x="73151" y="1524"/>
                </a:lnTo>
                <a:lnTo>
                  <a:pt x="41148" y="0"/>
                </a:lnTo>
                <a:lnTo>
                  <a:pt x="0" y="0"/>
                </a:lnTo>
                <a:close/>
              </a:path>
            </a:pathLst>
          </a:custGeom>
          <a:solidFill>
            <a:srgbClr val="000000"/>
          </a:solidFill>
        </p:spPr>
        <p:txBody>
          <a:bodyPr wrap="square" lIns="0" tIns="0" rIns="0" bIns="0" rtlCol="0">
            <a:noAutofit/>
          </a:bodyPr>
          <a:lstStyle/>
          <a:p>
            <a:endParaRPr sz="1631"/>
          </a:p>
        </p:txBody>
      </p:sp>
      <p:sp>
        <p:nvSpPr>
          <p:cNvPr id="444" name="object 444"/>
          <p:cNvSpPr/>
          <p:nvPr/>
        </p:nvSpPr>
        <p:spPr>
          <a:xfrm>
            <a:off x="6406220" y="3329926"/>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445" name="object 445"/>
          <p:cNvSpPr/>
          <p:nvPr/>
        </p:nvSpPr>
        <p:spPr>
          <a:xfrm>
            <a:off x="6407601" y="3359499"/>
            <a:ext cx="410098" cy="66278"/>
          </a:xfrm>
          <a:custGeom>
            <a:avLst/>
            <a:gdLst/>
            <a:ahLst/>
            <a:cxnLst/>
            <a:rect l="l" t="t" r="r" b="b"/>
            <a:pathLst>
              <a:path w="452627" h="73151">
                <a:moveTo>
                  <a:pt x="0" y="1524"/>
                </a:moveTo>
                <a:lnTo>
                  <a:pt x="56387" y="1524"/>
                </a:lnTo>
                <a:lnTo>
                  <a:pt x="82296" y="3048"/>
                </a:lnTo>
                <a:lnTo>
                  <a:pt x="108203" y="4572"/>
                </a:lnTo>
                <a:lnTo>
                  <a:pt x="134112" y="6096"/>
                </a:lnTo>
                <a:lnTo>
                  <a:pt x="160019" y="7620"/>
                </a:lnTo>
                <a:lnTo>
                  <a:pt x="184403" y="10667"/>
                </a:lnTo>
                <a:lnTo>
                  <a:pt x="208787" y="13715"/>
                </a:lnTo>
                <a:lnTo>
                  <a:pt x="233172" y="16763"/>
                </a:lnTo>
                <a:lnTo>
                  <a:pt x="257555" y="21336"/>
                </a:lnTo>
                <a:lnTo>
                  <a:pt x="280415" y="25908"/>
                </a:lnTo>
                <a:lnTo>
                  <a:pt x="303275" y="30479"/>
                </a:lnTo>
                <a:lnTo>
                  <a:pt x="324611" y="35051"/>
                </a:lnTo>
                <a:lnTo>
                  <a:pt x="347471" y="41148"/>
                </a:lnTo>
                <a:lnTo>
                  <a:pt x="368807" y="45720"/>
                </a:lnTo>
                <a:lnTo>
                  <a:pt x="390143" y="53339"/>
                </a:lnTo>
                <a:lnTo>
                  <a:pt x="446531" y="71627"/>
                </a:lnTo>
                <a:lnTo>
                  <a:pt x="448055" y="73151"/>
                </a:lnTo>
                <a:lnTo>
                  <a:pt x="451103" y="73151"/>
                </a:lnTo>
                <a:lnTo>
                  <a:pt x="452627" y="71627"/>
                </a:lnTo>
                <a:lnTo>
                  <a:pt x="449579" y="71627"/>
                </a:lnTo>
                <a:lnTo>
                  <a:pt x="446531" y="70103"/>
                </a:lnTo>
                <a:lnTo>
                  <a:pt x="391667" y="51815"/>
                </a:lnTo>
                <a:lnTo>
                  <a:pt x="368807" y="44196"/>
                </a:lnTo>
                <a:lnTo>
                  <a:pt x="347471" y="39624"/>
                </a:lnTo>
                <a:lnTo>
                  <a:pt x="326135" y="33527"/>
                </a:lnTo>
                <a:lnTo>
                  <a:pt x="303275" y="28955"/>
                </a:lnTo>
                <a:lnTo>
                  <a:pt x="280415" y="24384"/>
                </a:lnTo>
                <a:lnTo>
                  <a:pt x="257555" y="19812"/>
                </a:lnTo>
                <a:lnTo>
                  <a:pt x="233172" y="15239"/>
                </a:lnTo>
                <a:lnTo>
                  <a:pt x="208787" y="12191"/>
                </a:lnTo>
                <a:lnTo>
                  <a:pt x="184403" y="9143"/>
                </a:lnTo>
                <a:lnTo>
                  <a:pt x="160019" y="6096"/>
                </a:lnTo>
                <a:lnTo>
                  <a:pt x="134112" y="4572"/>
                </a:lnTo>
                <a:lnTo>
                  <a:pt x="109727" y="3048"/>
                </a:lnTo>
                <a:lnTo>
                  <a:pt x="82296" y="1524"/>
                </a:lnTo>
                <a:lnTo>
                  <a:pt x="56387" y="0"/>
                </a:lnTo>
                <a:lnTo>
                  <a:pt x="3048" y="0"/>
                </a:lnTo>
                <a:lnTo>
                  <a:pt x="0" y="1524"/>
                </a:lnTo>
                <a:close/>
              </a:path>
            </a:pathLst>
          </a:custGeom>
          <a:solidFill>
            <a:srgbClr val="000000"/>
          </a:solidFill>
        </p:spPr>
        <p:txBody>
          <a:bodyPr wrap="square" lIns="0" tIns="0" rIns="0" bIns="0" rtlCol="0">
            <a:noAutofit/>
          </a:bodyPr>
          <a:lstStyle/>
          <a:p>
            <a:endParaRPr sz="1631"/>
          </a:p>
        </p:txBody>
      </p:sp>
      <p:sp>
        <p:nvSpPr>
          <p:cNvPr id="446" name="object 446"/>
          <p:cNvSpPr/>
          <p:nvPr/>
        </p:nvSpPr>
        <p:spPr>
          <a:xfrm>
            <a:off x="6407601" y="3416111"/>
            <a:ext cx="299634" cy="52471"/>
          </a:xfrm>
          <a:custGeom>
            <a:avLst/>
            <a:gdLst/>
            <a:ahLst/>
            <a:cxnLst/>
            <a:rect l="l" t="t" r="r" b="b"/>
            <a:pathLst>
              <a:path w="330707" h="57912">
                <a:moveTo>
                  <a:pt x="0" y="0"/>
                </a:moveTo>
                <a:lnTo>
                  <a:pt x="0" y="1524"/>
                </a:lnTo>
                <a:lnTo>
                  <a:pt x="42672" y="1524"/>
                </a:lnTo>
                <a:lnTo>
                  <a:pt x="62484" y="3047"/>
                </a:lnTo>
                <a:lnTo>
                  <a:pt x="83819" y="3047"/>
                </a:lnTo>
                <a:lnTo>
                  <a:pt x="111251" y="6095"/>
                </a:lnTo>
                <a:lnTo>
                  <a:pt x="123443" y="6095"/>
                </a:lnTo>
                <a:lnTo>
                  <a:pt x="137160" y="9143"/>
                </a:lnTo>
                <a:lnTo>
                  <a:pt x="149351" y="10667"/>
                </a:lnTo>
                <a:lnTo>
                  <a:pt x="163067" y="12191"/>
                </a:lnTo>
                <a:lnTo>
                  <a:pt x="187451" y="16763"/>
                </a:lnTo>
                <a:lnTo>
                  <a:pt x="211836" y="21336"/>
                </a:lnTo>
                <a:lnTo>
                  <a:pt x="236219" y="25907"/>
                </a:lnTo>
                <a:lnTo>
                  <a:pt x="260603" y="32003"/>
                </a:lnTo>
                <a:lnTo>
                  <a:pt x="271272" y="36575"/>
                </a:lnTo>
                <a:lnTo>
                  <a:pt x="281939" y="39624"/>
                </a:lnTo>
                <a:lnTo>
                  <a:pt x="300227" y="45719"/>
                </a:lnTo>
                <a:lnTo>
                  <a:pt x="301751" y="47243"/>
                </a:lnTo>
                <a:lnTo>
                  <a:pt x="316991" y="51815"/>
                </a:lnTo>
                <a:lnTo>
                  <a:pt x="330707" y="57912"/>
                </a:lnTo>
                <a:lnTo>
                  <a:pt x="330707" y="56387"/>
                </a:lnTo>
                <a:lnTo>
                  <a:pt x="316991" y="50291"/>
                </a:lnTo>
                <a:lnTo>
                  <a:pt x="301751" y="45719"/>
                </a:lnTo>
                <a:lnTo>
                  <a:pt x="301751" y="44195"/>
                </a:lnTo>
                <a:lnTo>
                  <a:pt x="283463" y="38100"/>
                </a:lnTo>
                <a:lnTo>
                  <a:pt x="271272" y="35051"/>
                </a:lnTo>
                <a:lnTo>
                  <a:pt x="260603" y="30479"/>
                </a:lnTo>
                <a:lnTo>
                  <a:pt x="236219" y="24383"/>
                </a:lnTo>
                <a:lnTo>
                  <a:pt x="213360" y="19812"/>
                </a:lnTo>
                <a:lnTo>
                  <a:pt x="188975" y="15239"/>
                </a:lnTo>
                <a:lnTo>
                  <a:pt x="163067" y="10667"/>
                </a:lnTo>
                <a:lnTo>
                  <a:pt x="149351" y="9143"/>
                </a:lnTo>
                <a:lnTo>
                  <a:pt x="137160" y="7619"/>
                </a:lnTo>
                <a:lnTo>
                  <a:pt x="123443" y="4571"/>
                </a:lnTo>
                <a:lnTo>
                  <a:pt x="111251" y="4571"/>
                </a:lnTo>
                <a:lnTo>
                  <a:pt x="83819" y="1524"/>
                </a:lnTo>
                <a:lnTo>
                  <a:pt x="62484" y="1524"/>
                </a:lnTo>
                <a:lnTo>
                  <a:pt x="42672" y="0"/>
                </a:lnTo>
                <a:lnTo>
                  <a:pt x="0" y="0"/>
                </a:lnTo>
                <a:close/>
              </a:path>
            </a:pathLst>
          </a:custGeom>
          <a:solidFill>
            <a:srgbClr val="000000"/>
          </a:solidFill>
        </p:spPr>
        <p:txBody>
          <a:bodyPr wrap="square" lIns="0" tIns="0" rIns="0" bIns="0" rtlCol="0">
            <a:noAutofit/>
          </a:bodyPr>
          <a:lstStyle/>
          <a:p>
            <a:endParaRPr sz="1631"/>
          </a:p>
        </p:txBody>
      </p:sp>
      <p:sp>
        <p:nvSpPr>
          <p:cNvPr id="447" name="object 447"/>
          <p:cNvSpPr/>
          <p:nvPr/>
        </p:nvSpPr>
        <p:spPr>
          <a:xfrm>
            <a:off x="6406220" y="3387921"/>
            <a:ext cx="1381" cy="27385"/>
          </a:xfrm>
          <a:custGeom>
            <a:avLst/>
            <a:gdLst/>
            <a:ahLst/>
            <a:cxnLst/>
            <a:rect l="l" t="t" r="r" b="b"/>
            <a:pathLst>
              <a:path w="1524" h="30225">
                <a:moveTo>
                  <a:pt x="0" y="30225"/>
                </a:moveTo>
                <a:lnTo>
                  <a:pt x="1524" y="30225"/>
                </a:lnTo>
                <a:lnTo>
                  <a:pt x="1524" y="0"/>
                </a:lnTo>
                <a:lnTo>
                  <a:pt x="0" y="0"/>
                </a:lnTo>
                <a:lnTo>
                  <a:pt x="0" y="30225"/>
                </a:lnTo>
                <a:close/>
              </a:path>
            </a:pathLst>
          </a:custGeom>
          <a:solidFill>
            <a:srgbClr val="000000"/>
          </a:solidFill>
        </p:spPr>
        <p:txBody>
          <a:bodyPr wrap="square" lIns="0" tIns="0" rIns="0" bIns="0" rtlCol="0">
            <a:noAutofit/>
          </a:bodyPr>
          <a:lstStyle/>
          <a:p>
            <a:endParaRPr sz="1631"/>
          </a:p>
        </p:txBody>
      </p:sp>
      <p:sp>
        <p:nvSpPr>
          <p:cNvPr id="448" name="object 448"/>
          <p:cNvSpPr/>
          <p:nvPr/>
        </p:nvSpPr>
        <p:spPr>
          <a:xfrm>
            <a:off x="6406221" y="3387115"/>
            <a:ext cx="324488" cy="48328"/>
          </a:xfrm>
          <a:custGeom>
            <a:avLst/>
            <a:gdLst/>
            <a:ahLst/>
            <a:cxnLst/>
            <a:rect l="l" t="t" r="r" b="b"/>
            <a:pathLst>
              <a:path w="358139" h="53340">
                <a:moveTo>
                  <a:pt x="0" y="0"/>
                </a:moveTo>
                <a:lnTo>
                  <a:pt x="3048" y="1524"/>
                </a:lnTo>
                <a:lnTo>
                  <a:pt x="50291" y="1524"/>
                </a:lnTo>
                <a:lnTo>
                  <a:pt x="73151" y="3048"/>
                </a:lnTo>
                <a:lnTo>
                  <a:pt x="96012" y="3048"/>
                </a:lnTo>
                <a:lnTo>
                  <a:pt x="118872" y="4572"/>
                </a:lnTo>
                <a:lnTo>
                  <a:pt x="140208" y="7620"/>
                </a:lnTo>
                <a:lnTo>
                  <a:pt x="161543" y="9144"/>
                </a:lnTo>
                <a:lnTo>
                  <a:pt x="182879" y="12192"/>
                </a:lnTo>
                <a:lnTo>
                  <a:pt x="204215" y="15240"/>
                </a:lnTo>
                <a:lnTo>
                  <a:pt x="225551" y="18287"/>
                </a:lnTo>
                <a:lnTo>
                  <a:pt x="245363" y="22860"/>
                </a:lnTo>
                <a:lnTo>
                  <a:pt x="265175" y="27432"/>
                </a:lnTo>
                <a:lnTo>
                  <a:pt x="284987" y="32004"/>
                </a:lnTo>
                <a:lnTo>
                  <a:pt x="304799" y="36575"/>
                </a:lnTo>
                <a:lnTo>
                  <a:pt x="323087" y="41148"/>
                </a:lnTo>
                <a:lnTo>
                  <a:pt x="341375" y="47244"/>
                </a:lnTo>
                <a:lnTo>
                  <a:pt x="358139" y="53340"/>
                </a:lnTo>
                <a:lnTo>
                  <a:pt x="358139" y="51816"/>
                </a:lnTo>
                <a:lnTo>
                  <a:pt x="342899" y="45720"/>
                </a:lnTo>
                <a:lnTo>
                  <a:pt x="323087" y="39624"/>
                </a:lnTo>
                <a:lnTo>
                  <a:pt x="304799" y="35051"/>
                </a:lnTo>
                <a:lnTo>
                  <a:pt x="284987" y="30480"/>
                </a:lnTo>
                <a:lnTo>
                  <a:pt x="265175" y="25908"/>
                </a:lnTo>
                <a:lnTo>
                  <a:pt x="245363" y="21336"/>
                </a:lnTo>
                <a:lnTo>
                  <a:pt x="225551" y="16763"/>
                </a:lnTo>
                <a:lnTo>
                  <a:pt x="204215" y="13716"/>
                </a:lnTo>
                <a:lnTo>
                  <a:pt x="184403" y="10668"/>
                </a:lnTo>
                <a:lnTo>
                  <a:pt x="161543" y="7620"/>
                </a:lnTo>
                <a:lnTo>
                  <a:pt x="140208" y="6096"/>
                </a:lnTo>
                <a:lnTo>
                  <a:pt x="118872" y="3048"/>
                </a:lnTo>
                <a:lnTo>
                  <a:pt x="96012" y="1524"/>
                </a:lnTo>
                <a:lnTo>
                  <a:pt x="73151" y="1524"/>
                </a:lnTo>
                <a:lnTo>
                  <a:pt x="50291" y="0"/>
                </a:lnTo>
                <a:lnTo>
                  <a:pt x="0" y="0"/>
                </a:lnTo>
                <a:close/>
              </a:path>
            </a:pathLst>
          </a:custGeom>
          <a:solidFill>
            <a:srgbClr val="000000"/>
          </a:solidFill>
        </p:spPr>
        <p:txBody>
          <a:bodyPr wrap="square" lIns="0" tIns="0" rIns="0" bIns="0" rtlCol="0">
            <a:noAutofit/>
          </a:bodyPr>
          <a:lstStyle/>
          <a:p>
            <a:endParaRPr sz="1631"/>
          </a:p>
        </p:txBody>
      </p:sp>
      <p:sp>
        <p:nvSpPr>
          <p:cNvPr id="449" name="object 449"/>
          <p:cNvSpPr/>
          <p:nvPr/>
        </p:nvSpPr>
        <p:spPr>
          <a:xfrm>
            <a:off x="6406220" y="3358923"/>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450" name="object 450"/>
          <p:cNvSpPr/>
          <p:nvPr/>
        </p:nvSpPr>
        <p:spPr>
          <a:xfrm>
            <a:off x="5753099" y="3583879"/>
            <a:ext cx="81467"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sz="1631"/>
          </a:p>
        </p:txBody>
      </p:sp>
      <p:sp>
        <p:nvSpPr>
          <p:cNvPr id="451" name="object 451"/>
          <p:cNvSpPr/>
          <p:nvPr/>
        </p:nvSpPr>
        <p:spPr>
          <a:xfrm>
            <a:off x="6407601" y="3446490"/>
            <a:ext cx="243022" cy="44185"/>
          </a:xfrm>
          <a:custGeom>
            <a:avLst/>
            <a:gdLst/>
            <a:ahLst/>
            <a:cxnLst/>
            <a:rect l="l" t="t" r="r" b="b"/>
            <a:pathLst>
              <a:path w="268224" h="48767">
                <a:moveTo>
                  <a:pt x="0" y="0"/>
                </a:moveTo>
                <a:lnTo>
                  <a:pt x="0" y="1524"/>
                </a:lnTo>
                <a:lnTo>
                  <a:pt x="30479" y="1524"/>
                </a:lnTo>
                <a:lnTo>
                  <a:pt x="59436" y="3048"/>
                </a:lnTo>
                <a:lnTo>
                  <a:pt x="74675" y="3048"/>
                </a:lnTo>
                <a:lnTo>
                  <a:pt x="88391" y="4572"/>
                </a:lnTo>
                <a:lnTo>
                  <a:pt x="102107" y="6096"/>
                </a:lnTo>
                <a:lnTo>
                  <a:pt x="115824" y="9143"/>
                </a:lnTo>
                <a:lnTo>
                  <a:pt x="129539" y="10667"/>
                </a:lnTo>
                <a:lnTo>
                  <a:pt x="143255" y="12191"/>
                </a:lnTo>
                <a:lnTo>
                  <a:pt x="169163" y="18287"/>
                </a:lnTo>
                <a:lnTo>
                  <a:pt x="181355" y="21336"/>
                </a:lnTo>
                <a:lnTo>
                  <a:pt x="193548" y="24384"/>
                </a:lnTo>
                <a:lnTo>
                  <a:pt x="205739" y="27431"/>
                </a:lnTo>
                <a:lnTo>
                  <a:pt x="219455" y="32003"/>
                </a:lnTo>
                <a:lnTo>
                  <a:pt x="245363" y="39624"/>
                </a:lnTo>
                <a:lnTo>
                  <a:pt x="245363" y="41148"/>
                </a:lnTo>
                <a:lnTo>
                  <a:pt x="248412" y="41148"/>
                </a:lnTo>
                <a:lnTo>
                  <a:pt x="266700" y="48767"/>
                </a:lnTo>
                <a:lnTo>
                  <a:pt x="268224" y="47243"/>
                </a:lnTo>
                <a:lnTo>
                  <a:pt x="248412" y="39624"/>
                </a:lnTo>
                <a:lnTo>
                  <a:pt x="245363" y="38100"/>
                </a:lnTo>
                <a:lnTo>
                  <a:pt x="219455" y="30479"/>
                </a:lnTo>
                <a:lnTo>
                  <a:pt x="207263" y="25908"/>
                </a:lnTo>
                <a:lnTo>
                  <a:pt x="195072" y="22860"/>
                </a:lnTo>
                <a:lnTo>
                  <a:pt x="181355" y="19812"/>
                </a:lnTo>
                <a:lnTo>
                  <a:pt x="169163" y="16763"/>
                </a:lnTo>
                <a:lnTo>
                  <a:pt x="143255" y="10667"/>
                </a:lnTo>
                <a:lnTo>
                  <a:pt x="129539" y="9143"/>
                </a:lnTo>
                <a:lnTo>
                  <a:pt x="117348" y="7619"/>
                </a:lnTo>
                <a:lnTo>
                  <a:pt x="102107" y="4572"/>
                </a:lnTo>
                <a:lnTo>
                  <a:pt x="88391" y="3048"/>
                </a:lnTo>
                <a:lnTo>
                  <a:pt x="74675" y="1524"/>
                </a:lnTo>
                <a:lnTo>
                  <a:pt x="59436" y="1524"/>
                </a:lnTo>
                <a:lnTo>
                  <a:pt x="30479" y="0"/>
                </a:lnTo>
                <a:lnTo>
                  <a:pt x="0" y="0"/>
                </a:lnTo>
                <a:close/>
              </a:path>
            </a:pathLst>
          </a:custGeom>
          <a:solidFill>
            <a:srgbClr val="000000"/>
          </a:solidFill>
        </p:spPr>
        <p:txBody>
          <a:bodyPr wrap="square" lIns="0" tIns="0" rIns="0" bIns="0" rtlCol="0">
            <a:noAutofit/>
          </a:bodyPr>
          <a:lstStyle/>
          <a:p>
            <a:endParaRPr sz="1631"/>
          </a:p>
        </p:txBody>
      </p:sp>
      <p:sp>
        <p:nvSpPr>
          <p:cNvPr id="452" name="object 452"/>
          <p:cNvSpPr/>
          <p:nvPr/>
        </p:nvSpPr>
        <p:spPr>
          <a:xfrm>
            <a:off x="6406220" y="3415536"/>
            <a:ext cx="1381" cy="31528"/>
          </a:xfrm>
          <a:custGeom>
            <a:avLst/>
            <a:gdLst/>
            <a:ahLst/>
            <a:cxnLst/>
            <a:rect l="l" t="t" r="r" b="b"/>
            <a:pathLst>
              <a:path w="1524" h="34798">
                <a:moveTo>
                  <a:pt x="0" y="34798"/>
                </a:moveTo>
                <a:lnTo>
                  <a:pt x="1524" y="34798"/>
                </a:lnTo>
                <a:lnTo>
                  <a:pt x="1524" y="0"/>
                </a:lnTo>
                <a:lnTo>
                  <a:pt x="0" y="0"/>
                </a:lnTo>
                <a:lnTo>
                  <a:pt x="0" y="34798"/>
                </a:lnTo>
                <a:close/>
              </a:path>
            </a:pathLst>
          </a:custGeom>
          <a:solidFill>
            <a:srgbClr val="000000"/>
          </a:solidFill>
        </p:spPr>
        <p:txBody>
          <a:bodyPr wrap="square" lIns="0" tIns="0" rIns="0" bIns="0" rtlCol="0">
            <a:noAutofit/>
          </a:bodyPr>
          <a:lstStyle/>
          <a:p>
            <a:endParaRPr sz="1631"/>
          </a:p>
        </p:txBody>
      </p:sp>
      <p:sp>
        <p:nvSpPr>
          <p:cNvPr id="453" name="object 453"/>
          <p:cNvSpPr/>
          <p:nvPr/>
        </p:nvSpPr>
        <p:spPr>
          <a:xfrm>
            <a:off x="6816319" y="3403684"/>
            <a:ext cx="56613" cy="22093"/>
          </a:xfrm>
          <a:custGeom>
            <a:avLst/>
            <a:gdLst/>
            <a:ahLst/>
            <a:cxnLst/>
            <a:rect l="l" t="t" r="r" b="b"/>
            <a:pathLst>
              <a:path w="62484" h="24384">
                <a:moveTo>
                  <a:pt x="62484" y="0"/>
                </a:moveTo>
                <a:lnTo>
                  <a:pt x="0" y="22860"/>
                </a:lnTo>
                <a:lnTo>
                  <a:pt x="1524" y="24384"/>
                </a:lnTo>
                <a:lnTo>
                  <a:pt x="62484" y="1524"/>
                </a:lnTo>
                <a:lnTo>
                  <a:pt x="62484" y="0"/>
                </a:lnTo>
                <a:close/>
              </a:path>
            </a:pathLst>
          </a:custGeom>
          <a:solidFill>
            <a:srgbClr val="000000"/>
          </a:solidFill>
        </p:spPr>
        <p:txBody>
          <a:bodyPr wrap="square" lIns="0" tIns="0" rIns="0" bIns="0" rtlCol="0">
            <a:noAutofit/>
          </a:bodyPr>
          <a:lstStyle/>
          <a:p>
            <a:endParaRPr sz="1631"/>
          </a:p>
        </p:txBody>
      </p:sp>
      <p:sp>
        <p:nvSpPr>
          <p:cNvPr id="454" name="object 454"/>
          <p:cNvSpPr/>
          <p:nvPr/>
        </p:nvSpPr>
        <p:spPr>
          <a:xfrm>
            <a:off x="6734852" y="3434063"/>
            <a:ext cx="27615" cy="12426"/>
          </a:xfrm>
          <a:custGeom>
            <a:avLst/>
            <a:gdLst/>
            <a:ahLst/>
            <a:cxnLst/>
            <a:rect l="l" t="t" r="r" b="b"/>
            <a:pathLst>
              <a:path w="30479" h="13715">
                <a:moveTo>
                  <a:pt x="0" y="0"/>
                </a:moveTo>
                <a:lnTo>
                  <a:pt x="0" y="1524"/>
                </a:lnTo>
                <a:lnTo>
                  <a:pt x="4572" y="4571"/>
                </a:lnTo>
                <a:lnTo>
                  <a:pt x="12191" y="7619"/>
                </a:lnTo>
                <a:lnTo>
                  <a:pt x="15239" y="9143"/>
                </a:lnTo>
                <a:lnTo>
                  <a:pt x="30479" y="13715"/>
                </a:lnTo>
                <a:lnTo>
                  <a:pt x="30479" y="12191"/>
                </a:lnTo>
                <a:lnTo>
                  <a:pt x="15239" y="7619"/>
                </a:lnTo>
                <a:lnTo>
                  <a:pt x="13715" y="6095"/>
                </a:lnTo>
                <a:lnTo>
                  <a:pt x="6096" y="3047"/>
                </a:lnTo>
                <a:lnTo>
                  <a:pt x="0" y="0"/>
                </a:lnTo>
                <a:close/>
              </a:path>
            </a:pathLst>
          </a:custGeom>
          <a:solidFill>
            <a:srgbClr val="000000"/>
          </a:solidFill>
        </p:spPr>
        <p:txBody>
          <a:bodyPr wrap="square" lIns="0" tIns="0" rIns="0" bIns="0" rtlCol="0">
            <a:noAutofit/>
          </a:bodyPr>
          <a:lstStyle/>
          <a:p>
            <a:endParaRPr sz="1631"/>
          </a:p>
        </p:txBody>
      </p:sp>
      <p:sp>
        <p:nvSpPr>
          <p:cNvPr id="455" name="object 455"/>
          <p:cNvSpPr/>
          <p:nvPr/>
        </p:nvSpPr>
        <p:spPr>
          <a:xfrm>
            <a:off x="6730710" y="3434752"/>
            <a:ext cx="4142" cy="0"/>
          </a:xfrm>
          <a:custGeom>
            <a:avLst/>
            <a:gdLst/>
            <a:ahLst/>
            <a:cxnLst/>
            <a:rect l="l" t="t" r="r" b="b"/>
            <a:pathLst>
              <a:path w="4572">
                <a:moveTo>
                  <a:pt x="0" y="0"/>
                </a:moveTo>
                <a:lnTo>
                  <a:pt x="4572" y="0"/>
                </a:lnTo>
              </a:path>
            </a:pathLst>
          </a:custGeom>
          <a:ln w="2794">
            <a:solidFill>
              <a:srgbClr val="000000"/>
            </a:solidFill>
          </a:ln>
        </p:spPr>
        <p:txBody>
          <a:bodyPr wrap="square" lIns="0" tIns="0" rIns="0" bIns="0" rtlCol="0">
            <a:noAutofit/>
          </a:bodyPr>
          <a:lstStyle/>
          <a:p>
            <a:endParaRPr sz="1631"/>
          </a:p>
        </p:txBody>
      </p:sp>
      <p:sp>
        <p:nvSpPr>
          <p:cNvPr id="456" name="object 456"/>
          <p:cNvSpPr/>
          <p:nvPr/>
        </p:nvSpPr>
        <p:spPr>
          <a:xfrm>
            <a:off x="6734852" y="3434752"/>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457" name="object 457"/>
          <p:cNvSpPr/>
          <p:nvPr/>
        </p:nvSpPr>
        <p:spPr>
          <a:xfrm>
            <a:off x="6734852" y="3434062"/>
            <a:ext cx="2762" cy="1381"/>
          </a:xfrm>
          <a:custGeom>
            <a:avLst/>
            <a:gdLst/>
            <a:ahLst/>
            <a:cxnLst/>
            <a:rect l="l" t="t" r="r" b="b"/>
            <a:pathLst>
              <a:path w="3048" h="1524">
                <a:moveTo>
                  <a:pt x="1524" y="0"/>
                </a:move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sz="1631"/>
          </a:p>
        </p:txBody>
      </p:sp>
      <p:sp>
        <p:nvSpPr>
          <p:cNvPr id="458" name="object 458"/>
          <p:cNvSpPr/>
          <p:nvPr/>
        </p:nvSpPr>
        <p:spPr>
          <a:xfrm>
            <a:off x="6730709" y="3434752"/>
            <a:ext cx="5523" cy="0"/>
          </a:xfrm>
          <a:custGeom>
            <a:avLst/>
            <a:gdLst/>
            <a:ahLst/>
            <a:cxnLst/>
            <a:rect l="l" t="t" r="r" b="b"/>
            <a:pathLst>
              <a:path w="6096">
                <a:moveTo>
                  <a:pt x="0" y="0"/>
                </a:moveTo>
                <a:lnTo>
                  <a:pt x="6096" y="0"/>
                </a:lnTo>
              </a:path>
            </a:pathLst>
          </a:custGeom>
          <a:ln w="2794">
            <a:solidFill>
              <a:srgbClr val="000000"/>
            </a:solidFill>
          </a:ln>
        </p:spPr>
        <p:txBody>
          <a:bodyPr wrap="square" lIns="0" tIns="0" rIns="0" bIns="0" rtlCol="0">
            <a:noAutofit/>
          </a:bodyPr>
          <a:lstStyle/>
          <a:p>
            <a:endParaRPr sz="1631"/>
          </a:p>
        </p:txBody>
      </p:sp>
      <p:sp>
        <p:nvSpPr>
          <p:cNvPr id="459" name="object 459"/>
          <p:cNvSpPr/>
          <p:nvPr/>
        </p:nvSpPr>
        <p:spPr>
          <a:xfrm>
            <a:off x="6649242" y="3489294"/>
            <a:ext cx="80086" cy="95276"/>
          </a:xfrm>
          <a:custGeom>
            <a:avLst/>
            <a:gdLst/>
            <a:ahLst/>
            <a:cxnLst/>
            <a:rect l="l" t="t" r="r" b="b"/>
            <a:pathLst>
              <a:path w="88391" h="105156">
                <a:moveTo>
                  <a:pt x="88391" y="80772"/>
                </a:moveTo>
                <a:lnTo>
                  <a:pt x="86867" y="76200"/>
                </a:lnTo>
                <a:lnTo>
                  <a:pt x="86867" y="71628"/>
                </a:lnTo>
                <a:lnTo>
                  <a:pt x="85343" y="71628"/>
                </a:lnTo>
                <a:lnTo>
                  <a:pt x="80771" y="60960"/>
                </a:lnTo>
                <a:lnTo>
                  <a:pt x="77723" y="56387"/>
                </a:lnTo>
                <a:lnTo>
                  <a:pt x="74675" y="51816"/>
                </a:lnTo>
                <a:lnTo>
                  <a:pt x="67055" y="42672"/>
                </a:lnTo>
                <a:lnTo>
                  <a:pt x="57911" y="33528"/>
                </a:lnTo>
                <a:lnTo>
                  <a:pt x="45719" y="24384"/>
                </a:lnTo>
                <a:lnTo>
                  <a:pt x="33527" y="16764"/>
                </a:lnTo>
                <a:lnTo>
                  <a:pt x="18287" y="7620"/>
                </a:lnTo>
                <a:lnTo>
                  <a:pt x="9143" y="4572"/>
                </a:lnTo>
                <a:lnTo>
                  <a:pt x="1524" y="0"/>
                </a:lnTo>
                <a:lnTo>
                  <a:pt x="0" y="1524"/>
                </a:lnTo>
                <a:lnTo>
                  <a:pt x="9143" y="6096"/>
                </a:lnTo>
                <a:lnTo>
                  <a:pt x="16763" y="9144"/>
                </a:lnTo>
                <a:lnTo>
                  <a:pt x="32003" y="16764"/>
                </a:lnTo>
                <a:lnTo>
                  <a:pt x="44195" y="25908"/>
                </a:lnTo>
                <a:lnTo>
                  <a:pt x="56387" y="35052"/>
                </a:lnTo>
                <a:lnTo>
                  <a:pt x="65531" y="42672"/>
                </a:lnTo>
                <a:lnTo>
                  <a:pt x="74675" y="53340"/>
                </a:lnTo>
                <a:lnTo>
                  <a:pt x="77723" y="57912"/>
                </a:lnTo>
                <a:lnTo>
                  <a:pt x="79247" y="62484"/>
                </a:lnTo>
                <a:lnTo>
                  <a:pt x="85343" y="73152"/>
                </a:lnTo>
                <a:lnTo>
                  <a:pt x="85343" y="76200"/>
                </a:lnTo>
                <a:lnTo>
                  <a:pt x="86867" y="80772"/>
                </a:lnTo>
                <a:lnTo>
                  <a:pt x="86867" y="105156"/>
                </a:lnTo>
                <a:lnTo>
                  <a:pt x="88391" y="105156"/>
                </a:lnTo>
                <a:lnTo>
                  <a:pt x="88391" y="80772"/>
                </a:lnTo>
                <a:close/>
              </a:path>
            </a:pathLst>
          </a:custGeom>
          <a:solidFill>
            <a:srgbClr val="000000"/>
          </a:solidFill>
        </p:spPr>
        <p:txBody>
          <a:bodyPr wrap="square" lIns="0" tIns="0" rIns="0" bIns="0" rtlCol="0">
            <a:noAutofit/>
          </a:bodyPr>
          <a:lstStyle/>
          <a:p>
            <a:endParaRPr sz="1631"/>
          </a:p>
        </p:txBody>
      </p:sp>
      <p:sp>
        <p:nvSpPr>
          <p:cNvPr id="460" name="object 460"/>
          <p:cNvSpPr/>
          <p:nvPr/>
        </p:nvSpPr>
        <p:spPr>
          <a:xfrm>
            <a:off x="6707236" y="3445108"/>
            <a:ext cx="55232" cy="23474"/>
          </a:xfrm>
          <a:custGeom>
            <a:avLst/>
            <a:gdLst/>
            <a:ahLst/>
            <a:cxnLst/>
            <a:rect l="l" t="t" r="r" b="b"/>
            <a:pathLst>
              <a:path w="60960" h="25908">
                <a:moveTo>
                  <a:pt x="60960" y="0"/>
                </a:moveTo>
                <a:lnTo>
                  <a:pt x="0" y="24384"/>
                </a:lnTo>
                <a:lnTo>
                  <a:pt x="0" y="25908"/>
                </a:lnTo>
                <a:lnTo>
                  <a:pt x="60960" y="1524"/>
                </a:lnTo>
                <a:lnTo>
                  <a:pt x="60960" y="0"/>
                </a:lnTo>
                <a:close/>
              </a:path>
            </a:pathLst>
          </a:custGeom>
          <a:solidFill>
            <a:srgbClr val="000000"/>
          </a:solidFill>
        </p:spPr>
        <p:txBody>
          <a:bodyPr wrap="square" lIns="0" tIns="0" rIns="0" bIns="0" rtlCol="0">
            <a:noAutofit/>
          </a:bodyPr>
          <a:lstStyle/>
          <a:p>
            <a:endParaRPr sz="1631"/>
          </a:p>
        </p:txBody>
      </p:sp>
      <p:sp>
        <p:nvSpPr>
          <p:cNvPr id="461" name="object 461"/>
          <p:cNvSpPr/>
          <p:nvPr/>
        </p:nvSpPr>
        <p:spPr>
          <a:xfrm>
            <a:off x="6762468" y="3445109"/>
            <a:ext cx="135318" cy="139461"/>
          </a:xfrm>
          <a:custGeom>
            <a:avLst/>
            <a:gdLst/>
            <a:ahLst/>
            <a:cxnLst/>
            <a:rect l="l" t="t" r="r" b="b"/>
            <a:pathLst>
              <a:path w="149351" h="153924">
                <a:moveTo>
                  <a:pt x="147827" y="146303"/>
                </a:moveTo>
                <a:lnTo>
                  <a:pt x="147827" y="153924"/>
                </a:lnTo>
                <a:lnTo>
                  <a:pt x="149351" y="153924"/>
                </a:lnTo>
                <a:lnTo>
                  <a:pt x="149351" y="140208"/>
                </a:lnTo>
                <a:lnTo>
                  <a:pt x="147827" y="129539"/>
                </a:lnTo>
                <a:lnTo>
                  <a:pt x="144780" y="118872"/>
                </a:lnTo>
                <a:lnTo>
                  <a:pt x="141732" y="109727"/>
                </a:lnTo>
                <a:lnTo>
                  <a:pt x="137160" y="100584"/>
                </a:lnTo>
                <a:lnTo>
                  <a:pt x="131063" y="89915"/>
                </a:lnTo>
                <a:lnTo>
                  <a:pt x="124968" y="80772"/>
                </a:lnTo>
                <a:lnTo>
                  <a:pt x="115824" y="71627"/>
                </a:lnTo>
                <a:lnTo>
                  <a:pt x="108204" y="64008"/>
                </a:lnTo>
                <a:lnTo>
                  <a:pt x="97536" y="54863"/>
                </a:lnTo>
                <a:lnTo>
                  <a:pt x="86868" y="45720"/>
                </a:lnTo>
                <a:lnTo>
                  <a:pt x="74675" y="38100"/>
                </a:lnTo>
                <a:lnTo>
                  <a:pt x="62484" y="30479"/>
                </a:lnTo>
                <a:lnTo>
                  <a:pt x="47244" y="22860"/>
                </a:lnTo>
                <a:lnTo>
                  <a:pt x="33527" y="15239"/>
                </a:lnTo>
                <a:lnTo>
                  <a:pt x="16763" y="7620"/>
                </a:lnTo>
                <a:lnTo>
                  <a:pt x="0" y="0"/>
                </a:lnTo>
                <a:lnTo>
                  <a:pt x="0" y="1524"/>
                </a:lnTo>
                <a:lnTo>
                  <a:pt x="16763" y="9143"/>
                </a:lnTo>
                <a:lnTo>
                  <a:pt x="32004" y="16763"/>
                </a:lnTo>
                <a:lnTo>
                  <a:pt x="47244" y="24384"/>
                </a:lnTo>
                <a:lnTo>
                  <a:pt x="60960" y="32003"/>
                </a:lnTo>
                <a:lnTo>
                  <a:pt x="74675" y="39624"/>
                </a:lnTo>
                <a:lnTo>
                  <a:pt x="85344" y="47243"/>
                </a:lnTo>
                <a:lnTo>
                  <a:pt x="96012" y="56387"/>
                </a:lnTo>
                <a:lnTo>
                  <a:pt x="106680" y="64008"/>
                </a:lnTo>
                <a:lnTo>
                  <a:pt x="115824" y="73151"/>
                </a:lnTo>
                <a:lnTo>
                  <a:pt x="123444" y="82296"/>
                </a:lnTo>
                <a:lnTo>
                  <a:pt x="129539" y="91439"/>
                </a:lnTo>
                <a:lnTo>
                  <a:pt x="135636" y="100584"/>
                </a:lnTo>
                <a:lnTo>
                  <a:pt x="140208" y="109727"/>
                </a:lnTo>
                <a:lnTo>
                  <a:pt x="143256" y="120396"/>
                </a:lnTo>
                <a:lnTo>
                  <a:pt x="146304" y="129539"/>
                </a:lnTo>
                <a:lnTo>
                  <a:pt x="147827" y="140208"/>
                </a:lnTo>
                <a:lnTo>
                  <a:pt x="147827" y="146303"/>
                </a:lnTo>
                <a:close/>
              </a:path>
            </a:pathLst>
          </a:custGeom>
          <a:solidFill>
            <a:srgbClr val="000000"/>
          </a:solidFill>
        </p:spPr>
        <p:txBody>
          <a:bodyPr wrap="square" lIns="0" tIns="0" rIns="0" bIns="0" rtlCol="0">
            <a:noAutofit/>
          </a:bodyPr>
          <a:lstStyle/>
          <a:p>
            <a:endParaRPr sz="1631"/>
          </a:p>
        </p:txBody>
      </p:sp>
      <p:sp>
        <p:nvSpPr>
          <p:cNvPr id="462" name="object 462"/>
          <p:cNvSpPr/>
          <p:nvPr/>
        </p:nvSpPr>
        <p:spPr>
          <a:xfrm>
            <a:off x="6707236" y="3467202"/>
            <a:ext cx="106322" cy="117368"/>
          </a:xfrm>
          <a:custGeom>
            <a:avLst/>
            <a:gdLst/>
            <a:ahLst/>
            <a:cxnLst/>
            <a:rect l="l" t="t" r="r" b="b"/>
            <a:pathLst>
              <a:path w="117348" h="129539">
                <a:moveTo>
                  <a:pt x="12192" y="6095"/>
                </a:moveTo>
                <a:lnTo>
                  <a:pt x="22860" y="12191"/>
                </a:lnTo>
                <a:lnTo>
                  <a:pt x="33528" y="16763"/>
                </a:lnTo>
                <a:lnTo>
                  <a:pt x="42672" y="22859"/>
                </a:lnTo>
                <a:lnTo>
                  <a:pt x="51816" y="27431"/>
                </a:lnTo>
                <a:lnTo>
                  <a:pt x="60960" y="33527"/>
                </a:lnTo>
                <a:lnTo>
                  <a:pt x="68580" y="39624"/>
                </a:lnTo>
                <a:lnTo>
                  <a:pt x="76200" y="45719"/>
                </a:lnTo>
                <a:lnTo>
                  <a:pt x="82296" y="51815"/>
                </a:lnTo>
                <a:lnTo>
                  <a:pt x="88392" y="57912"/>
                </a:lnTo>
                <a:lnTo>
                  <a:pt x="94487" y="64007"/>
                </a:lnTo>
                <a:lnTo>
                  <a:pt x="99060" y="70103"/>
                </a:lnTo>
                <a:lnTo>
                  <a:pt x="103632" y="76200"/>
                </a:lnTo>
                <a:lnTo>
                  <a:pt x="106680" y="82295"/>
                </a:lnTo>
                <a:lnTo>
                  <a:pt x="109728" y="89915"/>
                </a:lnTo>
                <a:lnTo>
                  <a:pt x="112776" y="96012"/>
                </a:lnTo>
                <a:lnTo>
                  <a:pt x="114300" y="105155"/>
                </a:lnTo>
                <a:lnTo>
                  <a:pt x="115824" y="114300"/>
                </a:lnTo>
                <a:lnTo>
                  <a:pt x="115824" y="115824"/>
                </a:lnTo>
                <a:lnTo>
                  <a:pt x="114300" y="129539"/>
                </a:lnTo>
                <a:lnTo>
                  <a:pt x="115824" y="129539"/>
                </a:lnTo>
                <a:lnTo>
                  <a:pt x="117348" y="115824"/>
                </a:lnTo>
                <a:lnTo>
                  <a:pt x="117348" y="114300"/>
                </a:lnTo>
                <a:lnTo>
                  <a:pt x="115824" y="105155"/>
                </a:lnTo>
                <a:lnTo>
                  <a:pt x="114300" y="96012"/>
                </a:lnTo>
                <a:lnTo>
                  <a:pt x="111252" y="88391"/>
                </a:lnTo>
                <a:lnTo>
                  <a:pt x="108204" y="82295"/>
                </a:lnTo>
                <a:lnTo>
                  <a:pt x="105156" y="76200"/>
                </a:lnTo>
                <a:lnTo>
                  <a:pt x="100584" y="68579"/>
                </a:lnTo>
                <a:lnTo>
                  <a:pt x="94487" y="62483"/>
                </a:lnTo>
                <a:lnTo>
                  <a:pt x="89916" y="56387"/>
                </a:lnTo>
                <a:lnTo>
                  <a:pt x="83820" y="50291"/>
                </a:lnTo>
                <a:lnTo>
                  <a:pt x="76200" y="44195"/>
                </a:lnTo>
                <a:lnTo>
                  <a:pt x="68580" y="38100"/>
                </a:lnTo>
                <a:lnTo>
                  <a:pt x="60960" y="32003"/>
                </a:lnTo>
                <a:lnTo>
                  <a:pt x="51816" y="25907"/>
                </a:lnTo>
                <a:lnTo>
                  <a:pt x="44196" y="21336"/>
                </a:lnTo>
                <a:lnTo>
                  <a:pt x="33528" y="15239"/>
                </a:lnTo>
                <a:lnTo>
                  <a:pt x="22860" y="10667"/>
                </a:lnTo>
                <a:lnTo>
                  <a:pt x="12192" y="4571"/>
                </a:lnTo>
                <a:lnTo>
                  <a:pt x="0" y="0"/>
                </a:lnTo>
                <a:lnTo>
                  <a:pt x="0" y="1524"/>
                </a:lnTo>
                <a:lnTo>
                  <a:pt x="12192" y="6095"/>
                </a:lnTo>
                <a:close/>
              </a:path>
            </a:pathLst>
          </a:custGeom>
          <a:solidFill>
            <a:srgbClr val="000000"/>
          </a:solidFill>
        </p:spPr>
        <p:txBody>
          <a:bodyPr wrap="square" lIns="0" tIns="0" rIns="0" bIns="0" rtlCol="0">
            <a:noAutofit/>
          </a:bodyPr>
          <a:lstStyle/>
          <a:p>
            <a:endParaRPr sz="1631"/>
          </a:p>
        </p:txBody>
      </p:sp>
      <p:sp>
        <p:nvSpPr>
          <p:cNvPr id="463" name="object 463"/>
          <p:cNvSpPr/>
          <p:nvPr/>
        </p:nvSpPr>
        <p:spPr>
          <a:xfrm>
            <a:off x="6762468" y="3424396"/>
            <a:ext cx="55232" cy="22093"/>
          </a:xfrm>
          <a:custGeom>
            <a:avLst/>
            <a:gdLst/>
            <a:ahLst/>
            <a:cxnLst/>
            <a:rect l="l" t="t" r="r" b="b"/>
            <a:pathLst>
              <a:path w="60960" h="24384">
                <a:moveTo>
                  <a:pt x="0" y="24384"/>
                </a:moveTo>
                <a:lnTo>
                  <a:pt x="60960" y="1524"/>
                </a:lnTo>
                <a:lnTo>
                  <a:pt x="59436" y="0"/>
                </a:lnTo>
                <a:lnTo>
                  <a:pt x="0" y="22860"/>
                </a:lnTo>
                <a:lnTo>
                  <a:pt x="0" y="24384"/>
                </a:lnTo>
                <a:close/>
              </a:path>
            </a:pathLst>
          </a:custGeom>
          <a:solidFill>
            <a:srgbClr val="000000"/>
          </a:solidFill>
        </p:spPr>
        <p:txBody>
          <a:bodyPr wrap="square" lIns="0" tIns="0" rIns="0" bIns="0" rtlCol="0">
            <a:noAutofit/>
          </a:bodyPr>
          <a:lstStyle/>
          <a:p>
            <a:endParaRPr sz="1631"/>
          </a:p>
        </p:txBody>
      </p:sp>
      <p:sp>
        <p:nvSpPr>
          <p:cNvPr id="464" name="object 464"/>
          <p:cNvSpPr/>
          <p:nvPr/>
        </p:nvSpPr>
        <p:spPr>
          <a:xfrm>
            <a:off x="6649242" y="3467202"/>
            <a:ext cx="57993" cy="23473"/>
          </a:xfrm>
          <a:custGeom>
            <a:avLst/>
            <a:gdLst/>
            <a:ahLst/>
            <a:cxnLst/>
            <a:rect l="l" t="t" r="r" b="b"/>
            <a:pathLst>
              <a:path w="64007" h="25907">
                <a:moveTo>
                  <a:pt x="64007" y="0"/>
                </a:moveTo>
                <a:lnTo>
                  <a:pt x="0" y="24383"/>
                </a:lnTo>
                <a:lnTo>
                  <a:pt x="1524" y="25907"/>
                </a:lnTo>
                <a:lnTo>
                  <a:pt x="64007" y="1524"/>
                </a:lnTo>
                <a:lnTo>
                  <a:pt x="64007" y="0"/>
                </a:lnTo>
                <a:close/>
              </a:path>
            </a:pathLst>
          </a:custGeom>
          <a:solidFill>
            <a:srgbClr val="000000"/>
          </a:solidFill>
        </p:spPr>
        <p:txBody>
          <a:bodyPr wrap="square" lIns="0" tIns="0" rIns="0" bIns="0" rtlCol="0">
            <a:noAutofit/>
          </a:bodyPr>
          <a:lstStyle/>
          <a:p>
            <a:endParaRPr sz="1631"/>
          </a:p>
        </p:txBody>
      </p:sp>
      <p:sp>
        <p:nvSpPr>
          <p:cNvPr id="465" name="object 465"/>
          <p:cNvSpPr/>
          <p:nvPr/>
        </p:nvSpPr>
        <p:spPr>
          <a:xfrm>
            <a:off x="6872933" y="3403684"/>
            <a:ext cx="189169" cy="180886"/>
          </a:xfrm>
          <a:custGeom>
            <a:avLst/>
            <a:gdLst/>
            <a:ahLst/>
            <a:cxnLst/>
            <a:rect l="l" t="t" r="r" b="b"/>
            <a:pathLst>
              <a:path w="208787" h="199644">
                <a:moveTo>
                  <a:pt x="208787" y="199644"/>
                </a:moveTo>
                <a:lnTo>
                  <a:pt x="208787" y="185928"/>
                </a:lnTo>
                <a:lnTo>
                  <a:pt x="205739" y="172212"/>
                </a:lnTo>
                <a:lnTo>
                  <a:pt x="201167" y="158496"/>
                </a:lnTo>
                <a:lnTo>
                  <a:pt x="196596" y="144780"/>
                </a:lnTo>
                <a:lnTo>
                  <a:pt x="190500" y="132587"/>
                </a:lnTo>
                <a:lnTo>
                  <a:pt x="181355" y="118872"/>
                </a:lnTo>
                <a:lnTo>
                  <a:pt x="172212" y="106680"/>
                </a:lnTo>
                <a:lnTo>
                  <a:pt x="161543" y="94487"/>
                </a:lnTo>
                <a:lnTo>
                  <a:pt x="149351" y="83820"/>
                </a:lnTo>
                <a:lnTo>
                  <a:pt x="135636" y="71628"/>
                </a:lnTo>
                <a:lnTo>
                  <a:pt x="120396" y="60960"/>
                </a:lnTo>
                <a:lnTo>
                  <a:pt x="103631" y="50292"/>
                </a:lnTo>
                <a:lnTo>
                  <a:pt x="85343" y="39624"/>
                </a:lnTo>
                <a:lnTo>
                  <a:pt x="65531" y="28956"/>
                </a:lnTo>
                <a:lnTo>
                  <a:pt x="45719" y="18287"/>
                </a:lnTo>
                <a:lnTo>
                  <a:pt x="22860" y="9144"/>
                </a:lnTo>
                <a:lnTo>
                  <a:pt x="0" y="0"/>
                </a:lnTo>
                <a:lnTo>
                  <a:pt x="0" y="1524"/>
                </a:lnTo>
                <a:lnTo>
                  <a:pt x="22860" y="10668"/>
                </a:lnTo>
                <a:lnTo>
                  <a:pt x="44196" y="19812"/>
                </a:lnTo>
                <a:lnTo>
                  <a:pt x="65531" y="30480"/>
                </a:lnTo>
                <a:lnTo>
                  <a:pt x="85343" y="41148"/>
                </a:lnTo>
                <a:lnTo>
                  <a:pt x="102107" y="50292"/>
                </a:lnTo>
                <a:lnTo>
                  <a:pt x="118872" y="62484"/>
                </a:lnTo>
                <a:lnTo>
                  <a:pt x="134112" y="73152"/>
                </a:lnTo>
                <a:lnTo>
                  <a:pt x="147827" y="85344"/>
                </a:lnTo>
                <a:lnTo>
                  <a:pt x="160019" y="96012"/>
                </a:lnTo>
                <a:lnTo>
                  <a:pt x="170687" y="108204"/>
                </a:lnTo>
                <a:lnTo>
                  <a:pt x="179831" y="120396"/>
                </a:lnTo>
                <a:lnTo>
                  <a:pt x="188975" y="132587"/>
                </a:lnTo>
                <a:lnTo>
                  <a:pt x="195072" y="146304"/>
                </a:lnTo>
                <a:lnTo>
                  <a:pt x="199643" y="158496"/>
                </a:lnTo>
                <a:lnTo>
                  <a:pt x="204215" y="172212"/>
                </a:lnTo>
                <a:lnTo>
                  <a:pt x="207263" y="185928"/>
                </a:lnTo>
                <a:lnTo>
                  <a:pt x="207263" y="199644"/>
                </a:lnTo>
                <a:lnTo>
                  <a:pt x="208787" y="199644"/>
                </a:lnTo>
                <a:close/>
              </a:path>
            </a:pathLst>
          </a:custGeom>
          <a:solidFill>
            <a:srgbClr val="000000"/>
          </a:solidFill>
        </p:spPr>
        <p:txBody>
          <a:bodyPr wrap="square" lIns="0" tIns="0" rIns="0" bIns="0" rtlCol="0">
            <a:noAutofit/>
          </a:bodyPr>
          <a:lstStyle/>
          <a:p>
            <a:endParaRPr sz="1631"/>
          </a:p>
        </p:txBody>
      </p:sp>
      <p:sp>
        <p:nvSpPr>
          <p:cNvPr id="466" name="object 466"/>
          <p:cNvSpPr/>
          <p:nvPr/>
        </p:nvSpPr>
        <p:spPr>
          <a:xfrm>
            <a:off x="6816319" y="3424397"/>
            <a:ext cx="161554" cy="160173"/>
          </a:xfrm>
          <a:custGeom>
            <a:avLst/>
            <a:gdLst/>
            <a:ahLst/>
            <a:cxnLst/>
            <a:rect l="l" t="t" r="r" b="b"/>
            <a:pathLst>
              <a:path w="178308" h="176784">
                <a:moveTo>
                  <a:pt x="175260" y="176784"/>
                </a:moveTo>
                <a:lnTo>
                  <a:pt x="178308" y="176784"/>
                </a:lnTo>
                <a:lnTo>
                  <a:pt x="176784" y="163068"/>
                </a:lnTo>
                <a:lnTo>
                  <a:pt x="175260" y="150875"/>
                </a:lnTo>
                <a:lnTo>
                  <a:pt x="172212" y="138684"/>
                </a:lnTo>
                <a:lnTo>
                  <a:pt x="167639" y="128015"/>
                </a:lnTo>
                <a:lnTo>
                  <a:pt x="161544" y="115824"/>
                </a:lnTo>
                <a:lnTo>
                  <a:pt x="155448" y="105156"/>
                </a:lnTo>
                <a:lnTo>
                  <a:pt x="146303" y="94487"/>
                </a:lnTo>
                <a:lnTo>
                  <a:pt x="137160" y="83820"/>
                </a:lnTo>
                <a:lnTo>
                  <a:pt x="128015" y="74675"/>
                </a:lnTo>
                <a:lnTo>
                  <a:pt x="115824" y="64008"/>
                </a:lnTo>
                <a:lnTo>
                  <a:pt x="103632" y="53339"/>
                </a:lnTo>
                <a:lnTo>
                  <a:pt x="88391" y="44196"/>
                </a:lnTo>
                <a:lnTo>
                  <a:pt x="73151" y="35051"/>
                </a:lnTo>
                <a:lnTo>
                  <a:pt x="56387" y="25908"/>
                </a:lnTo>
                <a:lnTo>
                  <a:pt x="39624" y="16763"/>
                </a:lnTo>
                <a:lnTo>
                  <a:pt x="21336" y="9144"/>
                </a:lnTo>
                <a:lnTo>
                  <a:pt x="1524" y="0"/>
                </a:lnTo>
                <a:lnTo>
                  <a:pt x="0" y="1524"/>
                </a:lnTo>
                <a:lnTo>
                  <a:pt x="19812" y="10668"/>
                </a:lnTo>
                <a:lnTo>
                  <a:pt x="38100" y="18287"/>
                </a:lnTo>
                <a:lnTo>
                  <a:pt x="56387" y="27432"/>
                </a:lnTo>
                <a:lnTo>
                  <a:pt x="73151" y="36575"/>
                </a:lnTo>
                <a:lnTo>
                  <a:pt x="88391" y="45720"/>
                </a:lnTo>
                <a:lnTo>
                  <a:pt x="102108" y="54863"/>
                </a:lnTo>
                <a:lnTo>
                  <a:pt x="114300" y="65532"/>
                </a:lnTo>
                <a:lnTo>
                  <a:pt x="126491" y="74675"/>
                </a:lnTo>
                <a:lnTo>
                  <a:pt x="137160" y="85344"/>
                </a:lnTo>
                <a:lnTo>
                  <a:pt x="146303" y="96012"/>
                </a:lnTo>
                <a:lnTo>
                  <a:pt x="153924" y="106680"/>
                </a:lnTo>
                <a:lnTo>
                  <a:pt x="160020" y="117348"/>
                </a:lnTo>
                <a:lnTo>
                  <a:pt x="166115" y="128015"/>
                </a:lnTo>
                <a:lnTo>
                  <a:pt x="170687" y="140208"/>
                </a:lnTo>
                <a:lnTo>
                  <a:pt x="173736" y="150875"/>
                </a:lnTo>
                <a:lnTo>
                  <a:pt x="175260" y="163068"/>
                </a:lnTo>
                <a:lnTo>
                  <a:pt x="175260" y="176784"/>
                </a:lnTo>
                <a:close/>
              </a:path>
            </a:pathLst>
          </a:custGeom>
          <a:solidFill>
            <a:srgbClr val="000000"/>
          </a:solidFill>
        </p:spPr>
        <p:txBody>
          <a:bodyPr wrap="square" lIns="0" tIns="0" rIns="0" bIns="0" rtlCol="0">
            <a:noAutofit/>
          </a:bodyPr>
          <a:lstStyle/>
          <a:p>
            <a:endParaRPr sz="1631"/>
          </a:p>
        </p:txBody>
      </p:sp>
      <p:sp>
        <p:nvSpPr>
          <p:cNvPr id="467" name="object 467"/>
          <p:cNvSpPr/>
          <p:nvPr/>
        </p:nvSpPr>
        <p:spPr>
          <a:xfrm>
            <a:off x="6976493" y="3583879"/>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468" name="object 468"/>
          <p:cNvSpPr/>
          <p:nvPr/>
        </p:nvSpPr>
        <p:spPr>
          <a:xfrm>
            <a:off x="6812177" y="3583879"/>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469" name="object 469"/>
          <p:cNvSpPr/>
          <p:nvPr/>
        </p:nvSpPr>
        <p:spPr>
          <a:xfrm>
            <a:off x="6697570" y="3584570"/>
            <a:ext cx="115987" cy="100798"/>
          </a:xfrm>
          <a:custGeom>
            <a:avLst/>
            <a:gdLst/>
            <a:ahLst/>
            <a:cxnLst/>
            <a:rect l="l" t="t" r="r" b="b"/>
            <a:pathLst>
              <a:path w="128015" h="111251">
                <a:moveTo>
                  <a:pt x="128015" y="0"/>
                </a:moveTo>
                <a:lnTo>
                  <a:pt x="126491" y="0"/>
                </a:lnTo>
                <a:lnTo>
                  <a:pt x="124967" y="4572"/>
                </a:lnTo>
                <a:lnTo>
                  <a:pt x="123444" y="9143"/>
                </a:lnTo>
                <a:lnTo>
                  <a:pt x="121920" y="18287"/>
                </a:lnTo>
                <a:lnTo>
                  <a:pt x="118872" y="24384"/>
                </a:lnTo>
                <a:lnTo>
                  <a:pt x="123444" y="18287"/>
                </a:lnTo>
                <a:lnTo>
                  <a:pt x="124967" y="9143"/>
                </a:lnTo>
                <a:lnTo>
                  <a:pt x="126491" y="4572"/>
                </a:lnTo>
                <a:lnTo>
                  <a:pt x="128015" y="0"/>
                </a:lnTo>
                <a:close/>
              </a:path>
              <a:path w="128015" h="111251">
                <a:moveTo>
                  <a:pt x="16763" y="105155"/>
                </a:moveTo>
                <a:lnTo>
                  <a:pt x="27432" y="100584"/>
                </a:lnTo>
                <a:lnTo>
                  <a:pt x="38100" y="94487"/>
                </a:lnTo>
                <a:lnTo>
                  <a:pt x="42672" y="91439"/>
                </a:lnTo>
                <a:lnTo>
                  <a:pt x="48767" y="89915"/>
                </a:lnTo>
                <a:lnTo>
                  <a:pt x="57912" y="83819"/>
                </a:lnTo>
                <a:lnTo>
                  <a:pt x="67055" y="77724"/>
                </a:lnTo>
                <a:lnTo>
                  <a:pt x="74675" y="73151"/>
                </a:lnTo>
                <a:lnTo>
                  <a:pt x="82296" y="67055"/>
                </a:lnTo>
                <a:lnTo>
                  <a:pt x="89915" y="60960"/>
                </a:lnTo>
                <a:lnTo>
                  <a:pt x="96012" y="54863"/>
                </a:lnTo>
                <a:lnTo>
                  <a:pt x="102108" y="48767"/>
                </a:lnTo>
                <a:lnTo>
                  <a:pt x="106679" y="44196"/>
                </a:lnTo>
                <a:lnTo>
                  <a:pt x="106679" y="42672"/>
                </a:lnTo>
                <a:lnTo>
                  <a:pt x="109727" y="39624"/>
                </a:lnTo>
                <a:lnTo>
                  <a:pt x="111251" y="36575"/>
                </a:lnTo>
                <a:lnTo>
                  <a:pt x="115824" y="30479"/>
                </a:lnTo>
                <a:lnTo>
                  <a:pt x="118872" y="24384"/>
                </a:lnTo>
                <a:lnTo>
                  <a:pt x="114300" y="30479"/>
                </a:lnTo>
                <a:lnTo>
                  <a:pt x="109727" y="36575"/>
                </a:lnTo>
                <a:lnTo>
                  <a:pt x="108203" y="39624"/>
                </a:lnTo>
                <a:lnTo>
                  <a:pt x="105155" y="42672"/>
                </a:lnTo>
                <a:lnTo>
                  <a:pt x="100584" y="48767"/>
                </a:lnTo>
                <a:lnTo>
                  <a:pt x="94487" y="54863"/>
                </a:lnTo>
                <a:lnTo>
                  <a:pt x="88391" y="59436"/>
                </a:lnTo>
                <a:lnTo>
                  <a:pt x="82296" y="65531"/>
                </a:lnTo>
                <a:lnTo>
                  <a:pt x="73151" y="71627"/>
                </a:lnTo>
                <a:lnTo>
                  <a:pt x="65532" y="76200"/>
                </a:lnTo>
                <a:lnTo>
                  <a:pt x="56387" y="82296"/>
                </a:lnTo>
                <a:lnTo>
                  <a:pt x="47244" y="88391"/>
                </a:lnTo>
                <a:lnTo>
                  <a:pt x="42672" y="89915"/>
                </a:lnTo>
                <a:lnTo>
                  <a:pt x="38100" y="92963"/>
                </a:lnTo>
                <a:lnTo>
                  <a:pt x="27432" y="99060"/>
                </a:lnTo>
                <a:lnTo>
                  <a:pt x="15239" y="103631"/>
                </a:lnTo>
                <a:lnTo>
                  <a:pt x="4572" y="108203"/>
                </a:lnTo>
                <a:lnTo>
                  <a:pt x="1524" y="109727"/>
                </a:lnTo>
                <a:lnTo>
                  <a:pt x="0" y="109727"/>
                </a:lnTo>
                <a:lnTo>
                  <a:pt x="1524" y="111251"/>
                </a:lnTo>
                <a:lnTo>
                  <a:pt x="4572" y="109727"/>
                </a:lnTo>
                <a:lnTo>
                  <a:pt x="16763" y="105155"/>
                </a:lnTo>
                <a:close/>
              </a:path>
            </a:pathLst>
          </a:custGeom>
          <a:solidFill>
            <a:srgbClr val="000000"/>
          </a:solidFill>
        </p:spPr>
        <p:txBody>
          <a:bodyPr wrap="square" lIns="0" tIns="0" rIns="0" bIns="0" rtlCol="0">
            <a:noAutofit/>
          </a:bodyPr>
          <a:lstStyle/>
          <a:p>
            <a:endParaRPr sz="1631"/>
          </a:p>
        </p:txBody>
      </p:sp>
      <p:sp>
        <p:nvSpPr>
          <p:cNvPr id="470" name="object 470"/>
          <p:cNvSpPr/>
          <p:nvPr/>
        </p:nvSpPr>
        <p:spPr>
          <a:xfrm>
            <a:off x="6632672" y="3584570"/>
            <a:ext cx="95275" cy="80086"/>
          </a:xfrm>
          <a:custGeom>
            <a:avLst/>
            <a:gdLst/>
            <a:ahLst/>
            <a:cxnLst/>
            <a:rect l="l" t="t" r="r" b="b"/>
            <a:pathLst>
              <a:path w="105155" h="88391">
                <a:moveTo>
                  <a:pt x="51815" y="60960"/>
                </a:moveTo>
                <a:lnTo>
                  <a:pt x="64007" y="53339"/>
                </a:lnTo>
                <a:lnTo>
                  <a:pt x="74675" y="45719"/>
                </a:lnTo>
                <a:lnTo>
                  <a:pt x="83819" y="36575"/>
                </a:lnTo>
                <a:lnTo>
                  <a:pt x="92963" y="27431"/>
                </a:lnTo>
                <a:lnTo>
                  <a:pt x="99059" y="18287"/>
                </a:lnTo>
                <a:lnTo>
                  <a:pt x="102107" y="9143"/>
                </a:lnTo>
                <a:lnTo>
                  <a:pt x="103631" y="9143"/>
                </a:lnTo>
                <a:lnTo>
                  <a:pt x="103631" y="4572"/>
                </a:lnTo>
                <a:lnTo>
                  <a:pt x="105155" y="0"/>
                </a:lnTo>
                <a:lnTo>
                  <a:pt x="103631" y="0"/>
                </a:lnTo>
                <a:lnTo>
                  <a:pt x="102107" y="3048"/>
                </a:lnTo>
                <a:lnTo>
                  <a:pt x="102107" y="6096"/>
                </a:lnTo>
                <a:lnTo>
                  <a:pt x="100583" y="9143"/>
                </a:lnTo>
                <a:lnTo>
                  <a:pt x="102107" y="7619"/>
                </a:lnTo>
                <a:lnTo>
                  <a:pt x="97535" y="18287"/>
                </a:lnTo>
                <a:lnTo>
                  <a:pt x="91439" y="25908"/>
                </a:lnTo>
                <a:lnTo>
                  <a:pt x="83819" y="35051"/>
                </a:lnTo>
                <a:lnTo>
                  <a:pt x="74675" y="44196"/>
                </a:lnTo>
                <a:lnTo>
                  <a:pt x="64007" y="51815"/>
                </a:lnTo>
                <a:lnTo>
                  <a:pt x="51815" y="60960"/>
                </a:lnTo>
                <a:close/>
              </a:path>
              <a:path w="105155" h="88391">
                <a:moveTo>
                  <a:pt x="0" y="88391"/>
                </a:moveTo>
                <a:lnTo>
                  <a:pt x="3048" y="86867"/>
                </a:lnTo>
                <a:lnTo>
                  <a:pt x="1524" y="86867"/>
                </a:lnTo>
                <a:lnTo>
                  <a:pt x="4572" y="85343"/>
                </a:lnTo>
                <a:lnTo>
                  <a:pt x="6095" y="83819"/>
                </a:lnTo>
                <a:lnTo>
                  <a:pt x="4572" y="83819"/>
                </a:lnTo>
                <a:lnTo>
                  <a:pt x="1524" y="85343"/>
                </a:lnTo>
                <a:lnTo>
                  <a:pt x="0" y="86867"/>
                </a:lnTo>
                <a:lnTo>
                  <a:pt x="0" y="88391"/>
                </a:lnTo>
                <a:close/>
              </a:path>
              <a:path w="105155" h="88391">
                <a:moveTo>
                  <a:pt x="6095" y="83819"/>
                </a:moveTo>
                <a:lnTo>
                  <a:pt x="22860" y="77724"/>
                </a:lnTo>
                <a:lnTo>
                  <a:pt x="38099" y="70103"/>
                </a:lnTo>
                <a:lnTo>
                  <a:pt x="51815" y="60960"/>
                </a:lnTo>
                <a:lnTo>
                  <a:pt x="38099" y="68579"/>
                </a:lnTo>
                <a:lnTo>
                  <a:pt x="22860" y="76200"/>
                </a:lnTo>
                <a:lnTo>
                  <a:pt x="6095" y="83819"/>
                </a:lnTo>
                <a:close/>
              </a:path>
            </a:pathLst>
          </a:custGeom>
          <a:solidFill>
            <a:srgbClr val="000000"/>
          </a:solidFill>
        </p:spPr>
        <p:txBody>
          <a:bodyPr wrap="square" lIns="0" tIns="0" rIns="0" bIns="0" rtlCol="0">
            <a:noAutofit/>
          </a:bodyPr>
          <a:lstStyle/>
          <a:p>
            <a:endParaRPr sz="1631"/>
          </a:p>
        </p:txBody>
      </p:sp>
      <p:sp>
        <p:nvSpPr>
          <p:cNvPr id="471" name="object 471"/>
          <p:cNvSpPr/>
          <p:nvPr/>
        </p:nvSpPr>
        <p:spPr>
          <a:xfrm>
            <a:off x="6696189" y="3683988"/>
            <a:ext cx="0" cy="1381"/>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sz="1631"/>
          </a:p>
        </p:txBody>
      </p:sp>
      <p:sp>
        <p:nvSpPr>
          <p:cNvPr id="472" name="object 472"/>
          <p:cNvSpPr/>
          <p:nvPr/>
        </p:nvSpPr>
        <p:spPr>
          <a:xfrm>
            <a:off x="6406221" y="3683988"/>
            <a:ext cx="289968" cy="49708"/>
          </a:xfrm>
          <a:custGeom>
            <a:avLst/>
            <a:gdLst/>
            <a:ahLst/>
            <a:cxnLst/>
            <a:rect l="l" t="t" r="r" b="b"/>
            <a:pathLst>
              <a:path w="320039" h="54863">
                <a:moveTo>
                  <a:pt x="1524" y="54863"/>
                </a:moveTo>
                <a:lnTo>
                  <a:pt x="22860" y="54863"/>
                </a:lnTo>
                <a:lnTo>
                  <a:pt x="45720" y="53339"/>
                </a:lnTo>
                <a:lnTo>
                  <a:pt x="67055" y="51815"/>
                </a:lnTo>
                <a:lnTo>
                  <a:pt x="88391" y="50291"/>
                </a:lnTo>
                <a:lnTo>
                  <a:pt x="108203" y="48768"/>
                </a:lnTo>
                <a:lnTo>
                  <a:pt x="129539" y="47244"/>
                </a:lnTo>
                <a:lnTo>
                  <a:pt x="149351" y="44196"/>
                </a:lnTo>
                <a:lnTo>
                  <a:pt x="169163" y="41148"/>
                </a:lnTo>
                <a:lnTo>
                  <a:pt x="187451" y="38100"/>
                </a:lnTo>
                <a:lnTo>
                  <a:pt x="207263" y="35051"/>
                </a:lnTo>
                <a:lnTo>
                  <a:pt x="225551" y="30480"/>
                </a:lnTo>
                <a:lnTo>
                  <a:pt x="243839" y="25908"/>
                </a:lnTo>
                <a:lnTo>
                  <a:pt x="260603" y="21336"/>
                </a:lnTo>
                <a:lnTo>
                  <a:pt x="278891" y="16763"/>
                </a:lnTo>
                <a:lnTo>
                  <a:pt x="295655" y="10668"/>
                </a:lnTo>
                <a:lnTo>
                  <a:pt x="312419" y="4572"/>
                </a:lnTo>
                <a:lnTo>
                  <a:pt x="320039" y="1524"/>
                </a:lnTo>
                <a:lnTo>
                  <a:pt x="320039" y="0"/>
                </a:lnTo>
                <a:lnTo>
                  <a:pt x="310895" y="3048"/>
                </a:lnTo>
                <a:lnTo>
                  <a:pt x="294131" y="9144"/>
                </a:lnTo>
                <a:lnTo>
                  <a:pt x="277367" y="15239"/>
                </a:lnTo>
                <a:lnTo>
                  <a:pt x="260603" y="19812"/>
                </a:lnTo>
                <a:lnTo>
                  <a:pt x="243839" y="24384"/>
                </a:lnTo>
                <a:lnTo>
                  <a:pt x="225551" y="28956"/>
                </a:lnTo>
                <a:lnTo>
                  <a:pt x="205739" y="33527"/>
                </a:lnTo>
                <a:lnTo>
                  <a:pt x="187451" y="36575"/>
                </a:lnTo>
                <a:lnTo>
                  <a:pt x="169163" y="39624"/>
                </a:lnTo>
                <a:lnTo>
                  <a:pt x="149351" y="42672"/>
                </a:lnTo>
                <a:lnTo>
                  <a:pt x="129539" y="45720"/>
                </a:lnTo>
                <a:lnTo>
                  <a:pt x="108203" y="47244"/>
                </a:lnTo>
                <a:lnTo>
                  <a:pt x="88391" y="48768"/>
                </a:lnTo>
                <a:lnTo>
                  <a:pt x="67055" y="50291"/>
                </a:lnTo>
                <a:lnTo>
                  <a:pt x="45720" y="51815"/>
                </a:lnTo>
                <a:lnTo>
                  <a:pt x="22860" y="53339"/>
                </a:lnTo>
                <a:lnTo>
                  <a:pt x="0" y="53339"/>
                </a:lnTo>
                <a:lnTo>
                  <a:pt x="1524" y="54863"/>
                </a:lnTo>
                <a:close/>
              </a:path>
            </a:pathLst>
          </a:custGeom>
          <a:solidFill>
            <a:srgbClr val="000000"/>
          </a:solidFill>
        </p:spPr>
        <p:txBody>
          <a:bodyPr wrap="square" lIns="0" tIns="0" rIns="0" bIns="0" rtlCol="0">
            <a:noAutofit/>
          </a:bodyPr>
          <a:lstStyle/>
          <a:p>
            <a:endParaRPr sz="1631"/>
          </a:p>
        </p:txBody>
      </p:sp>
      <p:sp>
        <p:nvSpPr>
          <p:cNvPr id="473" name="object 473"/>
          <p:cNvSpPr/>
          <p:nvPr/>
        </p:nvSpPr>
        <p:spPr>
          <a:xfrm>
            <a:off x="6696189" y="3684678"/>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474" name="object 474"/>
          <p:cNvSpPr/>
          <p:nvPr/>
        </p:nvSpPr>
        <p:spPr>
          <a:xfrm>
            <a:off x="6406220" y="3708843"/>
            <a:ext cx="357628" cy="60755"/>
          </a:xfrm>
          <a:custGeom>
            <a:avLst/>
            <a:gdLst/>
            <a:ahLst/>
            <a:cxnLst/>
            <a:rect l="l" t="t" r="r" b="b"/>
            <a:pathLst>
              <a:path w="394715" h="67055">
                <a:moveTo>
                  <a:pt x="1524" y="67055"/>
                </a:moveTo>
                <a:lnTo>
                  <a:pt x="28955" y="67055"/>
                </a:lnTo>
                <a:lnTo>
                  <a:pt x="56387" y="65531"/>
                </a:lnTo>
                <a:lnTo>
                  <a:pt x="70103" y="65531"/>
                </a:lnTo>
                <a:lnTo>
                  <a:pt x="83820" y="64007"/>
                </a:lnTo>
                <a:lnTo>
                  <a:pt x="111251" y="62483"/>
                </a:lnTo>
                <a:lnTo>
                  <a:pt x="137160" y="59436"/>
                </a:lnTo>
                <a:lnTo>
                  <a:pt x="149351" y="57912"/>
                </a:lnTo>
                <a:lnTo>
                  <a:pt x="155448" y="57912"/>
                </a:lnTo>
                <a:lnTo>
                  <a:pt x="163067" y="56387"/>
                </a:lnTo>
                <a:lnTo>
                  <a:pt x="188975" y="53339"/>
                </a:lnTo>
                <a:lnTo>
                  <a:pt x="201167" y="51815"/>
                </a:lnTo>
                <a:lnTo>
                  <a:pt x="213360" y="50291"/>
                </a:lnTo>
                <a:lnTo>
                  <a:pt x="225551" y="47243"/>
                </a:lnTo>
                <a:lnTo>
                  <a:pt x="228600" y="47243"/>
                </a:lnTo>
                <a:lnTo>
                  <a:pt x="231648" y="45719"/>
                </a:lnTo>
                <a:lnTo>
                  <a:pt x="237743" y="45719"/>
                </a:lnTo>
                <a:lnTo>
                  <a:pt x="262127" y="41148"/>
                </a:lnTo>
                <a:lnTo>
                  <a:pt x="266700" y="39624"/>
                </a:lnTo>
                <a:lnTo>
                  <a:pt x="269748" y="38100"/>
                </a:lnTo>
                <a:lnTo>
                  <a:pt x="272796" y="38100"/>
                </a:lnTo>
                <a:lnTo>
                  <a:pt x="284987" y="35051"/>
                </a:lnTo>
                <a:lnTo>
                  <a:pt x="307847" y="28955"/>
                </a:lnTo>
                <a:lnTo>
                  <a:pt x="330707" y="22859"/>
                </a:lnTo>
                <a:lnTo>
                  <a:pt x="341375" y="19812"/>
                </a:lnTo>
                <a:lnTo>
                  <a:pt x="352043" y="16763"/>
                </a:lnTo>
                <a:lnTo>
                  <a:pt x="373379" y="9143"/>
                </a:lnTo>
                <a:lnTo>
                  <a:pt x="384047" y="4571"/>
                </a:lnTo>
                <a:lnTo>
                  <a:pt x="388619" y="3048"/>
                </a:lnTo>
                <a:lnTo>
                  <a:pt x="394715" y="1524"/>
                </a:lnTo>
                <a:lnTo>
                  <a:pt x="393191" y="0"/>
                </a:lnTo>
                <a:lnTo>
                  <a:pt x="388619" y="1524"/>
                </a:lnTo>
                <a:lnTo>
                  <a:pt x="382523" y="3048"/>
                </a:lnTo>
                <a:lnTo>
                  <a:pt x="373379" y="7619"/>
                </a:lnTo>
                <a:lnTo>
                  <a:pt x="352043" y="15239"/>
                </a:lnTo>
                <a:lnTo>
                  <a:pt x="339851" y="18287"/>
                </a:lnTo>
                <a:lnTo>
                  <a:pt x="329183" y="21336"/>
                </a:lnTo>
                <a:lnTo>
                  <a:pt x="307847" y="27431"/>
                </a:lnTo>
                <a:lnTo>
                  <a:pt x="284987" y="33527"/>
                </a:lnTo>
                <a:lnTo>
                  <a:pt x="272796" y="36575"/>
                </a:lnTo>
                <a:lnTo>
                  <a:pt x="269748" y="36575"/>
                </a:lnTo>
                <a:lnTo>
                  <a:pt x="266700" y="38100"/>
                </a:lnTo>
                <a:lnTo>
                  <a:pt x="260603" y="39624"/>
                </a:lnTo>
                <a:lnTo>
                  <a:pt x="237743" y="44195"/>
                </a:lnTo>
                <a:lnTo>
                  <a:pt x="231648" y="44195"/>
                </a:lnTo>
                <a:lnTo>
                  <a:pt x="228600" y="45719"/>
                </a:lnTo>
                <a:lnTo>
                  <a:pt x="225551" y="45719"/>
                </a:lnTo>
                <a:lnTo>
                  <a:pt x="213360" y="48767"/>
                </a:lnTo>
                <a:lnTo>
                  <a:pt x="199643" y="50291"/>
                </a:lnTo>
                <a:lnTo>
                  <a:pt x="187451" y="51815"/>
                </a:lnTo>
                <a:lnTo>
                  <a:pt x="163067" y="54863"/>
                </a:lnTo>
                <a:lnTo>
                  <a:pt x="155448" y="56387"/>
                </a:lnTo>
                <a:lnTo>
                  <a:pt x="149351" y="56387"/>
                </a:lnTo>
                <a:lnTo>
                  <a:pt x="137160" y="57912"/>
                </a:lnTo>
                <a:lnTo>
                  <a:pt x="111251" y="60959"/>
                </a:lnTo>
                <a:lnTo>
                  <a:pt x="83820" y="62483"/>
                </a:lnTo>
                <a:lnTo>
                  <a:pt x="70103" y="64007"/>
                </a:lnTo>
                <a:lnTo>
                  <a:pt x="56387" y="64007"/>
                </a:lnTo>
                <a:lnTo>
                  <a:pt x="28955" y="65531"/>
                </a:lnTo>
                <a:lnTo>
                  <a:pt x="0" y="65531"/>
                </a:lnTo>
                <a:lnTo>
                  <a:pt x="1524" y="67055"/>
                </a:lnTo>
                <a:close/>
              </a:path>
            </a:pathLst>
          </a:custGeom>
          <a:solidFill>
            <a:srgbClr val="000000"/>
          </a:solidFill>
        </p:spPr>
        <p:txBody>
          <a:bodyPr wrap="square" lIns="0" tIns="0" rIns="0" bIns="0" rtlCol="0">
            <a:noAutofit/>
          </a:bodyPr>
          <a:lstStyle/>
          <a:p>
            <a:endParaRPr sz="1631"/>
          </a:p>
        </p:txBody>
      </p:sp>
      <p:sp>
        <p:nvSpPr>
          <p:cNvPr id="475" name="object 475"/>
          <p:cNvSpPr/>
          <p:nvPr/>
        </p:nvSpPr>
        <p:spPr>
          <a:xfrm>
            <a:off x="6696189" y="3683988"/>
            <a:ext cx="67659" cy="26235"/>
          </a:xfrm>
          <a:custGeom>
            <a:avLst/>
            <a:gdLst/>
            <a:ahLst/>
            <a:cxnLst/>
            <a:rect l="l" t="t" r="r" b="b"/>
            <a:pathLst>
              <a:path w="74675" h="28956">
                <a:moveTo>
                  <a:pt x="74675" y="28956"/>
                </a:moveTo>
                <a:lnTo>
                  <a:pt x="74675" y="27432"/>
                </a:lnTo>
                <a:lnTo>
                  <a:pt x="0" y="0"/>
                </a:lnTo>
                <a:lnTo>
                  <a:pt x="0" y="1524"/>
                </a:lnTo>
                <a:lnTo>
                  <a:pt x="74675" y="28956"/>
                </a:lnTo>
                <a:close/>
              </a:path>
            </a:pathLst>
          </a:custGeom>
          <a:solidFill>
            <a:srgbClr val="000000"/>
          </a:solidFill>
        </p:spPr>
        <p:txBody>
          <a:bodyPr wrap="square" lIns="0" tIns="0" rIns="0" bIns="0" rtlCol="0">
            <a:noAutofit/>
          </a:bodyPr>
          <a:lstStyle/>
          <a:p>
            <a:endParaRPr sz="1631"/>
          </a:p>
        </p:txBody>
      </p:sp>
      <p:sp>
        <p:nvSpPr>
          <p:cNvPr id="476" name="object 476"/>
          <p:cNvSpPr/>
          <p:nvPr/>
        </p:nvSpPr>
        <p:spPr>
          <a:xfrm>
            <a:off x="6406221" y="3730935"/>
            <a:ext cx="418383" cy="73183"/>
          </a:xfrm>
          <a:custGeom>
            <a:avLst/>
            <a:gdLst/>
            <a:ahLst/>
            <a:cxnLst/>
            <a:rect l="l" t="t" r="r" b="b"/>
            <a:pathLst>
              <a:path w="461771" h="80772">
                <a:moveTo>
                  <a:pt x="1524" y="80772"/>
                </a:moveTo>
                <a:lnTo>
                  <a:pt x="16763" y="80772"/>
                </a:lnTo>
                <a:lnTo>
                  <a:pt x="32003" y="79248"/>
                </a:lnTo>
                <a:lnTo>
                  <a:pt x="62484" y="79248"/>
                </a:lnTo>
                <a:lnTo>
                  <a:pt x="92963" y="77724"/>
                </a:lnTo>
                <a:lnTo>
                  <a:pt x="108203" y="76200"/>
                </a:lnTo>
                <a:lnTo>
                  <a:pt x="123443" y="74675"/>
                </a:lnTo>
                <a:lnTo>
                  <a:pt x="137160" y="73152"/>
                </a:lnTo>
                <a:lnTo>
                  <a:pt x="152400" y="73152"/>
                </a:lnTo>
                <a:lnTo>
                  <a:pt x="166115" y="71628"/>
                </a:lnTo>
                <a:lnTo>
                  <a:pt x="181355" y="70104"/>
                </a:lnTo>
                <a:lnTo>
                  <a:pt x="195072" y="67056"/>
                </a:lnTo>
                <a:lnTo>
                  <a:pt x="208787" y="65532"/>
                </a:lnTo>
                <a:lnTo>
                  <a:pt x="237743" y="62484"/>
                </a:lnTo>
                <a:lnTo>
                  <a:pt x="251460" y="59436"/>
                </a:lnTo>
                <a:lnTo>
                  <a:pt x="263651" y="56387"/>
                </a:lnTo>
                <a:lnTo>
                  <a:pt x="271272" y="54864"/>
                </a:lnTo>
                <a:lnTo>
                  <a:pt x="277367" y="54864"/>
                </a:lnTo>
                <a:lnTo>
                  <a:pt x="291083" y="51816"/>
                </a:lnTo>
                <a:lnTo>
                  <a:pt x="303275" y="48768"/>
                </a:lnTo>
                <a:lnTo>
                  <a:pt x="316991" y="45720"/>
                </a:lnTo>
                <a:lnTo>
                  <a:pt x="342899" y="39624"/>
                </a:lnTo>
                <a:lnTo>
                  <a:pt x="367283" y="32004"/>
                </a:lnTo>
                <a:lnTo>
                  <a:pt x="379475" y="28956"/>
                </a:lnTo>
                <a:lnTo>
                  <a:pt x="391667" y="24384"/>
                </a:lnTo>
                <a:lnTo>
                  <a:pt x="414527" y="16764"/>
                </a:lnTo>
                <a:lnTo>
                  <a:pt x="420623" y="13716"/>
                </a:lnTo>
                <a:lnTo>
                  <a:pt x="426719" y="12192"/>
                </a:lnTo>
                <a:lnTo>
                  <a:pt x="438911" y="9144"/>
                </a:lnTo>
                <a:lnTo>
                  <a:pt x="461771" y="1524"/>
                </a:lnTo>
                <a:lnTo>
                  <a:pt x="460247" y="0"/>
                </a:lnTo>
                <a:lnTo>
                  <a:pt x="437387" y="7620"/>
                </a:lnTo>
                <a:lnTo>
                  <a:pt x="425195" y="10668"/>
                </a:lnTo>
                <a:lnTo>
                  <a:pt x="420623" y="12192"/>
                </a:lnTo>
                <a:lnTo>
                  <a:pt x="414527" y="15240"/>
                </a:lnTo>
                <a:lnTo>
                  <a:pt x="390143" y="22860"/>
                </a:lnTo>
                <a:lnTo>
                  <a:pt x="377951" y="27432"/>
                </a:lnTo>
                <a:lnTo>
                  <a:pt x="365759" y="30480"/>
                </a:lnTo>
                <a:lnTo>
                  <a:pt x="341375" y="38100"/>
                </a:lnTo>
                <a:lnTo>
                  <a:pt x="316991" y="44196"/>
                </a:lnTo>
                <a:lnTo>
                  <a:pt x="303275" y="47244"/>
                </a:lnTo>
                <a:lnTo>
                  <a:pt x="291083" y="50292"/>
                </a:lnTo>
                <a:lnTo>
                  <a:pt x="277367" y="51816"/>
                </a:lnTo>
                <a:lnTo>
                  <a:pt x="272796" y="53340"/>
                </a:lnTo>
                <a:lnTo>
                  <a:pt x="269748" y="53340"/>
                </a:lnTo>
                <a:lnTo>
                  <a:pt x="263651" y="54864"/>
                </a:lnTo>
                <a:lnTo>
                  <a:pt x="249936" y="57912"/>
                </a:lnTo>
                <a:lnTo>
                  <a:pt x="237743" y="60960"/>
                </a:lnTo>
                <a:lnTo>
                  <a:pt x="208787" y="64008"/>
                </a:lnTo>
                <a:lnTo>
                  <a:pt x="195072" y="65532"/>
                </a:lnTo>
                <a:lnTo>
                  <a:pt x="181355" y="68580"/>
                </a:lnTo>
                <a:lnTo>
                  <a:pt x="166115" y="70104"/>
                </a:lnTo>
                <a:lnTo>
                  <a:pt x="152400" y="71628"/>
                </a:lnTo>
                <a:lnTo>
                  <a:pt x="137160" y="71628"/>
                </a:lnTo>
                <a:lnTo>
                  <a:pt x="123443" y="73152"/>
                </a:lnTo>
                <a:lnTo>
                  <a:pt x="108203" y="74675"/>
                </a:lnTo>
                <a:lnTo>
                  <a:pt x="92963" y="76200"/>
                </a:lnTo>
                <a:lnTo>
                  <a:pt x="62484" y="77724"/>
                </a:lnTo>
                <a:lnTo>
                  <a:pt x="32003" y="77724"/>
                </a:lnTo>
                <a:lnTo>
                  <a:pt x="16763" y="79248"/>
                </a:lnTo>
                <a:lnTo>
                  <a:pt x="0" y="79248"/>
                </a:lnTo>
                <a:lnTo>
                  <a:pt x="1524" y="80772"/>
                </a:lnTo>
                <a:close/>
              </a:path>
            </a:pathLst>
          </a:custGeom>
          <a:solidFill>
            <a:srgbClr val="000000"/>
          </a:solidFill>
        </p:spPr>
        <p:txBody>
          <a:bodyPr wrap="square" lIns="0" tIns="0" rIns="0" bIns="0" rtlCol="0">
            <a:noAutofit/>
          </a:bodyPr>
          <a:lstStyle/>
          <a:p>
            <a:endParaRPr sz="1631"/>
          </a:p>
        </p:txBody>
      </p:sp>
      <p:sp>
        <p:nvSpPr>
          <p:cNvPr id="477" name="object 477"/>
          <p:cNvSpPr/>
          <p:nvPr/>
        </p:nvSpPr>
        <p:spPr>
          <a:xfrm>
            <a:off x="6823223" y="3730935"/>
            <a:ext cx="67659" cy="24854"/>
          </a:xfrm>
          <a:custGeom>
            <a:avLst/>
            <a:gdLst/>
            <a:ahLst/>
            <a:cxnLst/>
            <a:rect l="l" t="t" r="r" b="b"/>
            <a:pathLst>
              <a:path w="74675" h="27432">
                <a:moveTo>
                  <a:pt x="73151" y="27432"/>
                </a:moveTo>
                <a:lnTo>
                  <a:pt x="74675" y="25908"/>
                </a:lnTo>
                <a:lnTo>
                  <a:pt x="1524" y="0"/>
                </a:lnTo>
                <a:lnTo>
                  <a:pt x="0" y="1524"/>
                </a:lnTo>
                <a:lnTo>
                  <a:pt x="73151" y="27432"/>
                </a:lnTo>
                <a:close/>
              </a:path>
            </a:pathLst>
          </a:custGeom>
          <a:solidFill>
            <a:srgbClr val="000000"/>
          </a:solidFill>
        </p:spPr>
        <p:txBody>
          <a:bodyPr wrap="square" lIns="0" tIns="0" rIns="0" bIns="0" rtlCol="0">
            <a:noAutofit/>
          </a:bodyPr>
          <a:lstStyle/>
          <a:p>
            <a:endParaRPr sz="1631"/>
          </a:p>
        </p:txBody>
      </p:sp>
      <p:sp>
        <p:nvSpPr>
          <p:cNvPr id="478" name="object 478"/>
          <p:cNvSpPr/>
          <p:nvPr/>
        </p:nvSpPr>
        <p:spPr>
          <a:xfrm>
            <a:off x="6823224" y="3584570"/>
            <a:ext cx="154649" cy="147745"/>
          </a:xfrm>
          <a:custGeom>
            <a:avLst/>
            <a:gdLst/>
            <a:ahLst/>
            <a:cxnLst/>
            <a:rect l="l" t="t" r="r" b="b"/>
            <a:pathLst>
              <a:path w="170687" h="163067">
                <a:moveTo>
                  <a:pt x="12191" y="156972"/>
                </a:moveTo>
                <a:lnTo>
                  <a:pt x="0" y="161543"/>
                </a:lnTo>
                <a:lnTo>
                  <a:pt x="1524" y="163067"/>
                </a:lnTo>
                <a:lnTo>
                  <a:pt x="12191" y="158496"/>
                </a:lnTo>
                <a:lnTo>
                  <a:pt x="30479" y="149351"/>
                </a:lnTo>
                <a:lnTo>
                  <a:pt x="39624" y="144779"/>
                </a:lnTo>
                <a:lnTo>
                  <a:pt x="42671" y="143255"/>
                </a:lnTo>
                <a:lnTo>
                  <a:pt x="48767" y="141731"/>
                </a:lnTo>
                <a:lnTo>
                  <a:pt x="64007" y="132587"/>
                </a:lnTo>
                <a:lnTo>
                  <a:pt x="79248" y="123443"/>
                </a:lnTo>
                <a:lnTo>
                  <a:pt x="92963" y="112775"/>
                </a:lnTo>
                <a:lnTo>
                  <a:pt x="79248" y="121919"/>
                </a:lnTo>
                <a:lnTo>
                  <a:pt x="64007" y="131063"/>
                </a:lnTo>
                <a:lnTo>
                  <a:pt x="47243" y="140208"/>
                </a:lnTo>
                <a:lnTo>
                  <a:pt x="42671" y="141731"/>
                </a:lnTo>
                <a:lnTo>
                  <a:pt x="41148" y="143255"/>
                </a:lnTo>
                <a:lnTo>
                  <a:pt x="38100" y="143255"/>
                </a:lnTo>
                <a:lnTo>
                  <a:pt x="28955" y="147827"/>
                </a:lnTo>
                <a:lnTo>
                  <a:pt x="12191" y="156972"/>
                </a:lnTo>
                <a:close/>
              </a:path>
              <a:path w="170687" h="163067">
                <a:moveTo>
                  <a:pt x="111251" y="97536"/>
                </a:moveTo>
                <a:lnTo>
                  <a:pt x="105155" y="102108"/>
                </a:lnTo>
                <a:lnTo>
                  <a:pt x="92963" y="112775"/>
                </a:lnTo>
                <a:lnTo>
                  <a:pt x="106679" y="103631"/>
                </a:lnTo>
                <a:lnTo>
                  <a:pt x="112775" y="99060"/>
                </a:lnTo>
                <a:lnTo>
                  <a:pt x="114300" y="96012"/>
                </a:lnTo>
                <a:lnTo>
                  <a:pt x="111251" y="97536"/>
                </a:lnTo>
                <a:close/>
              </a:path>
              <a:path w="170687" h="163067">
                <a:moveTo>
                  <a:pt x="114300" y="96012"/>
                </a:moveTo>
                <a:lnTo>
                  <a:pt x="117348" y="94487"/>
                </a:lnTo>
                <a:lnTo>
                  <a:pt x="128015" y="85343"/>
                </a:lnTo>
                <a:lnTo>
                  <a:pt x="129539" y="85343"/>
                </a:lnTo>
                <a:lnTo>
                  <a:pt x="131063" y="82296"/>
                </a:lnTo>
                <a:lnTo>
                  <a:pt x="132587" y="79248"/>
                </a:lnTo>
                <a:lnTo>
                  <a:pt x="137160" y="74675"/>
                </a:lnTo>
                <a:lnTo>
                  <a:pt x="146303" y="64008"/>
                </a:lnTo>
                <a:lnTo>
                  <a:pt x="152400" y="53339"/>
                </a:lnTo>
                <a:lnTo>
                  <a:pt x="153924" y="51815"/>
                </a:lnTo>
                <a:lnTo>
                  <a:pt x="155448" y="48767"/>
                </a:lnTo>
                <a:lnTo>
                  <a:pt x="158495" y="44196"/>
                </a:lnTo>
                <a:lnTo>
                  <a:pt x="163067" y="32003"/>
                </a:lnTo>
                <a:lnTo>
                  <a:pt x="164591" y="27431"/>
                </a:lnTo>
                <a:lnTo>
                  <a:pt x="166115" y="24384"/>
                </a:lnTo>
                <a:lnTo>
                  <a:pt x="166115" y="21336"/>
                </a:lnTo>
                <a:lnTo>
                  <a:pt x="169163" y="10667"/>
                </a:lnTo>
                <a:lnTo>
                  <a:pt x="170687" y="0"/>
                </a:lnTo>
                <a:lnTo>
                  <a:pt x="167639" y="0"/>
                </a:lnTo>
                <a:lnTo>
                  <a:pt x="167639" y="10667"/>
                </a:lnTo>
                <a:lnTo>
                  <a:pt x="164591" y="21336"/>
                </a:lnTo>
                <a:lnTo>
                  <a:pt x="164591" y="22860"/>
                </a:lnTo>
                <a:lnTo>
                  <a:pt x="163067" y="25908"/>
                </a:lnTo>
                <a:lnTo>
                  <a:pt x="161543" y="32003"/>
                </a:lnTo>
                <a:lnTo>
                  <a:pt x="156971" y="42672"/>
                </a:lnTo>
                <a:lnTo>
                  <a:pt x="153924" y="47243"/>
                </a:lnTo>
                <a:lnTo>
                  <a:pt x="152400" y="50291"/>
                </a:lnTo>
                <a:lnTo>
                  <a:pt x="150875" y="53339"/>
                </a:lnTo>
                <a:lnTo>
                  <a:pt x="144779" y="64008"/>
                </a:lnTo>
                <a:lnTo>
                  <a:pt x="137160" y="73151"/>
                </a:lnTo>
                <a:lnTo>
                  <a:pt x="132587" y="77724"/>
                </a:lnTo>
                <a:lnTo>
                  <a:pt x="129539" y="80772"/>
                </a:lnTo>
                <a:lnTo>
                  <a:pt x="128015" y="83819"/>
                </a:lnTo>
                <a:lnTo>
                  <a:pt x="117348" y="92963"/>
                </a:lnTo>
                <a:lnTo>
                  <a:pt x="114300" y="96012"/>
                </a:lnTo>
                <a:close/>
              </a:path>
            </a:pathLst>
          </a:custGeom>
          <a:solidFill>
            <a:srgbClr val="000000"/>
          </a:solidFill>
        </p:spPr>
        <p:txBody>
          <a:bodyPr wrap="square" lIns="0" tIns="0" rIns="0" bIns="0" rtlCol="0">
            <a:noAutofit/>
          </a:bodyPr>
          <a:lstStyle/>
          <a:p>
            <a:endParaRPr sz="1631"/>
          </a:p>
        </p:txBody>
      </p:sp>
      <p:sp>
        <p:nvSpPr>
          <p:cNvPr id="479" name="object 479"/>
          <p:cNvSpPr/>
          <p:nvPr/>
        </p:nvSpPr>
        <p:spPr>
          <a:xfrm>
            <a:off x="6406220" y="3753028"/>
            <a:ext cx="486043" cy="86991"/>
          </a:xfrm>
          <a:prstGeom prst="rect">
            <a:avLst/>
          </a:prstGeom>
          <a:blipFill>
            <a:blip r:embed="rId50" cstate="print"/>
            <a:stretch>
              <a:fillRect/>
            </a:stretch>
          </a:blipFill>
        </p:spPr>
        <p:txBody>
          <a:bodyPr wrap="square" lIns="0" tIns="0" rIns="0" bIns="0" rtlCol="0">
            <a:noAutofit/>
          </a:bodyPr>
          <a:lstStyle/>
          <a:p>
            <a:endParaRPr sz="1631"/>
          </a:p>
        </p:txBody>
      </p:sp>
      <p:sp>
        <p:nvSpPr>
          <p:cNvPr id="480" name="object 480"/>
          <p:cNvSpPr/>
          <p:nvPr/>
        </p:nvSpPr>
        <p:spPr>
          <a:xfrm>
            <a:off x="6407601" y="3754409"/>
            <a:ext cx="483281" cy="84228"/>
          </a:xfrm>
          <a:custGeom>
            <a:avLst/>
            <a:gdLst/>
            <a:ahLst/>
            <a:cxnLst/>
            <a:rect l="l" t="t" r="r" b="b"/>
            <a:pathLst>
              <a:path w="533399" h="92963">
                <a:moveTo>
                  <a:pt x="384047" y="48767"/>
                </a:moveTo>
                <a:lnTo>
                  <a:pt x="399287" y="45720"/>
                </a:lnTo>
                <a:lnTo>
                  <a:pt x="426719" y="36575"/>
                </a:lnTo>
                <a:lnTo>
                  <a:pt x="429767" y="36575"/>
                </a:lnTo>
                <a:lnTo>
                  <a:pt x="434339" y="35051"/>
                </a:lnTo>
                <a:lnTo>
                  <a:pt x="440435" y="33527"/>
                </a:lnTo>
                <a:lnTo>
                  <a:pt x="455675" y="28956"/>
                </a:lnTo>
                <a:lnTo>
                  <a:pt x="469391" y="24384"/>
                </a:lnTo>
                <a:lnTo>
                  <a:pt x="475487" y="21336"/>
                </a:lnTo>
                <a:lnTo>
                  <a:pt x="483107" y="19812"/>
                </a:lnTo>
                <a:lnTo>
                  <a:pt x="509015" y="9144"/>
                </a:lnTo>
                <a:lnTo>
                  <a:pt x="533399" y="0"/>
                </a:lnTo>
                <a:lnTo>
                  <a:pt x="0" y="92963"/>
                </a:lnTo>
                <a:lnTo>
                  <a:pt x="44196" y="92963"/>
                </a:lnTo>
                <a:lnTo>
                  <a:pt x="48767" y="91439"/>
                </a:lnTo>
                <a:lnTo>
                  <a:pt x="71627" y="91439"/>
                </a:lnTo>
                <a:lnTo>
                  <a:pt x="108203" y="89915"/>
                </a:lnTo>
                <a:lnTo>
                  <a:pt x="124967" y="88391"/>
                </a:lnTo>
                <a:lnTo>
                  <a:pt x="143255" y="86867"/>
                </a:lnTo>
                <a:lnTo>
                  <a:pt x="176784" y="83820"/>
                </a:lnTo>
                <a:lnTo>
                  <a:pt x="193548" y="82296"/>
                </a:lnTo>
                <a:lnTo>
                  <a:pt x="202691" y="80772"/>
                </a:lnTo>
                <a:lnTo>
                  <a:pt x="210312" y="80772"/>
                </a:lnTo>
                <a:lnTo>
                  <a:pt x="219455" y="79248"/>
                </a:lnTo>
                <a:lnTo>
                  <a:pt x="227075" y="77724"/>
                </a:lnTo>
                <a:lnTo>
                  <a:pt x="243839" y="76200"/>
                </a:lnTo>
                <a:lnTo>
                  <a:pt x="277367" y="71627"/>
                </a:lnTo>
                <a:lnTo>
                  <a:pt x="292607" y="68579"/>
                </a:lnTo>
                <a:lnTo>
                  <a:pt x="307847" y="65532"/>
                </a:lnTo>
                <a:lnTo>
                  <a:pt x="338327" y="59436"/>
                </a:lnTo>
                <a:lnTo>
                  <a:pt x="368807" y="53339"/>
                </a:lnTo>
                <a:lnTo>
                  <a:pt x="376427" y="50291"/>
                </a:lnTo>
                <a:lnTo>
                  <a:pt x="379475" y="50291"/>
                </a:lnTo>
                <a:lnTo>
                  <a:pt x="384047" y="48767"/>
                </a:lnTo>
                <a:close/>
              </a:path>
            </a:pathLst>
          </a:custGeom>
          <a:solidFill>
            <a:srgbClr val="000000"/>
          </a:solidFill>
        </p:spPr>
        <p:txBody>
          <a:bodyPr wrap="square" lIns="0" tIns="0" rIns="0" bIns="0" rtlCol="0">
            <a:noAutofit/>
          </a:bodyPr>
          <a:lstStyle/>
          <a:p>
            <a:endParaRPr sz="1631"/>
          </a:p>
        </p:txBody>
      </p:sp>
      <p:sp>
        <p:nvSpPr>
          <p:cNvPr id="481" name="object 481"/>
          <p:cNvSpPr/>
          <p:nvPr/>
        </p:nvSpPr>
        <p:spPr>
          <a:xfrm>
            <a:off x="6406220" y="3753028"/>
            <a:ext cx="486043" cy="86991"/>
          </a:xfrm>
          <a:prstGeom prst="rect">
            <a:avLst/>
          </a:prstGeom>
          <a:blipFill>
            <a:blip r:embed="rId50" cstate="print"/>
            <a:stretch>
              <a:fillRect/>
            </a:stretch>
          </a:blipFill>
        </p:spPr>
        <p:txBody>
          <a:bodyPr wrap="square" lIns="0" tIns="0" rIns="0" bIns="0" rtlCol="0">
            <a:noAutofit/>
          </a:bodyPr>
          <a:lstStyle/>
          <a:p>
            <a:endParaRPr sz="1631"/>
          </a:p>
        </p:txBody>
      </p:sp>
      <p:sp>
        <p:nvSpPr>
          <p:cNvPr id="482" name="object 482"/>
          <p:cNvSpPr/>
          <p:nvPr/>
        </p:nvSpPr>
        <p:spPr>
          <a:xfrm>
            <a:off x="6889502" y="3584570"/>
            <a:ext cx="172601" cy="171219"/>
          </a:xfrm>
          <a:custGeom>
            <a:avLst/>
            <a:gdLst/>
            <a:ahLst/>
            <a:cxnLst/>
            <a:rect l="l" t="t" r="r" b="b"/>
            <a:pathLst>
              <a:path w="190500" h="188975">
                <a:moveTo>
                  <a:pt x="1524" y="188975"/>
                </a:moveTo>
                <a:lnTo>
                  <a:pt x="4572" y="185927"/>
                </a:lnTo>
                <a:lnTo>
                  <a:pt x="27431" y="175260"/>
                </a:lnTo>
                <a:lnTo>
                  <a:pt x="36575" y="170687"/>
                </a:lnTo>
                <a:lnTo>
                  <a:pt x="47243" y="166115"/>
                </a:lnTo>
                <a:lnTo>
                  <a:pt x="56387" y="160019"/>
                </a:lnTo>
                <a:lnTo>
                  <a:pt x="62484" y="156972"/>
                </a:lnTo>
                <a:lnTo>
                  <a:pt x="67055" y="155448"/>
                </a:lnTo>
                <a:lnTo>
                  <a:pt x="85343" y="144779"/>
                </a:lnTo>
                <a:lnTo>
                  <a:pt x="92963" y="138684"/>
                </a:lnTo>
                <a:lnTo>
                  <a:pt x="102108" y="132587"/>
                </a:lnTo>
                <a:lnTo>
                  <a:pt x="117348" y="121919"/>
                </a:lnTo>
                <a:lnTo>
                  <a:pt x="131063" y="111251"/>
                </a:lnTo>
                <a:lnTo>
                  <a:pt x="137160" y="105155"/>
                </a:lnTo>
                <a:lnTo>
                  <a:pt x="143255" y="99060"/>
                </a:lnTo>
                <a:lnTo>
                  <a:pt x="153924" y="88391"/>
                </a:lnTo>
                <a:lnTo>
                  <a:pt x="163067" y="76200"/>
                </a:lnTo>
                <a:lnTo>
                  <a:pt x="167639" y="70103"/>
                </a:lnTo>
                <a:lnTo>
                  <a:pt x="170687" y="64008"/>
                </a:lnTo>
                <a:lnTo>
                  <a:pt x="175260" y="57912"/>
                </a:lnTo>
                <a:lnTo>
                  <a:pt x="178308" y="51815"/>
                </a:lnTo>
                <a:lnTo>
                  <a:pt x="179831" y="44196"/>
                </a:lnTo>
                <a:lnTo>
                  <a:pt x="182879" y="38100"/>
                </a:lnTo>
                <a:lnTo>
                  <a:pt x="184403" y="32003"/>
                </a:lnTo>
                <a:lnTo>
                  <a:pt x="185927" y="28955"/>
                </a:lnTo>
                <a:lnTo>
                  <a:pt x="187451" y="25908"/>
                </a:lnTo>
                <a:lnTo>
                  <a:pt x="188975" y="12191"/>
                </a:lnTo>
                <a:lnTo>
                  <a:pt x="190500" y="0"/>
                </a:lnTo>
                <a:lnTo>
                  <a:pt x="188975" y="0"/>
                </a:lnTo>
                <a:lnTo>
                  <a:pt x="187451" y="12191"/>
                </a:lnTo>
                <a:lnTo>
                  <a:pt x="185927" y="25908"/>
                </a:lnTo>
                <a:lnTo>
                  <a:pt x="185927" y="24384"/>
                </a:lnTo>
                <a:lnTo>
                  <a:pt x="184403" y="27431"/>
                </a:lnTo>
                <a:lnTo>
                  <a:pt x="182879" y="32003"/>
                </a:lnTo>
                <a:lnTo>
                  <a:pt x="181355" y="38100"/>
                </a:lnTo>
                <a:lnTo>
                  <a:pt x="178308" y="44196"/>
                </a:lnTo>
                <a:lnTo>
                  <a:pt x="176784" y="50291"/>
                </a:lnTo>
                <a:lnTo>
                  <a:pt x="173736" y="56387"/>
                </a:lnTo>
                <a:lnTo>
                  <a:pt x="170687" y="62484"/>
                </a:lnTo>
                <a:lnTo>
                  <a:pt x="166115" y="68579"/>
                </a:lnTo>
                <a:lnTo>
                  <a:pt x="161543" y="74675"/>
                </a:lnTo>
                <a:lnTo>
                  <a:pt x="152400" y="86867"/>
                </a:lnTo>
                <a:lnTo>
                  <a:pt x="141731" y="99060"/>
                </a:lnTo>
                <a:lnTo>
                  <a:pt x="135636" y="103631"/>
                </a:lnTo>
                <a:lnTo>
                  <a:pt x="129539" y="109727"/>
                </a:lnTo>
                <a:lnTo>
                  <a:pt x="115824" y="120396"/>
                </a:lnTo>
                <a:lnTo>
                  <a:pt x="100584" y="132587"/>
                </a:lnTo>
                <a:lnTo>
                  <a:pt x="92963" y="137160"/>
                </a:lnTo>
                <a:lnTo>
                  <a:pt x="83819" y="143255"/>
                </a:lnTo>
                <a:lnTo>
                  <a:pt x="67055" y="153924"/>
                </a:lnTo>
                <a:lnTo>
                  <a:pt x="60960" y="155448"/>
                </a:lnTo>
                <a:lnTo>
                  <a:pt x="56387" y="158496"/>
                </a:lnTo>
                <a:lnTo>
                  <a:pt x="47243" y="164591"/>
                </a:lnTo>
                <a:lnTo>
                  <a:pt x="36575" y="169163"/>
                </a:lnTo>
                <a:lnTo>
                  <a:pt x="25908" y="173736"/>
                </a:lnTo>
                <a:lnTo>
                  <a:pt x="4572" y="184403"/>
                </a:lnTo>
                <a:lnTo>
                  <a:pt x="0" y="187451"/>
                </a:lnTo>
                <a:lnTo>
                  <a:pt x="1524" y="188975"/>
                </a:lnTo>
                <a:close/>
              </a:path>
            </a:pathLst>
          </a:custGeom>
          <a:solidFill>
            <a:srgbClr val="000000"/>
          </a:solidFill>
        </p:spPr>
        <p:txBody>
          <a:bodyPr wrap="square" lIns="0" tIns="0" rIns="0" bIns="0" rtlCol="0">
            <a:noAutofit/>
          </a:bodyPr>
          <a:lstStyle/>
          <a:p>
            <a:endParaRPr sz="1631"/>
          </a:p>
        </p:txBody>
      </p:sp>
      <p:sp>
        <p:nvSpPr>
          <p:cNvPr id="483" name="object 483"/>
          <p:cNvSpPr/>
          <p:nvPr/>
        </p:nvSpPr>
        <p:spPr>
          <a:xfrm>
            <a:off x="6763849" y="3708843"/>
            <a:ext cx="60755" cy="23473"/>
          </a:xfrm>
          <a:custGeom>
            <a:avLst/>
            <a:gdLst/>
            <a:ahLst/>
            <a:cxnLst/>
            <a:rect l="l" t="t" r="r" b="b"/>
            <a:pathLst>
              <a:path w="67056" h="25907">
                <a:moveTo>
                  <a:pt x="0" y="0"/>
                </a:moveTo>
                <a:lnTo>
                  <a:pt x="0" y="1524"/>
                </a:lnTo>
                <a:lnTo>
                  <a:pt x="65532" y="25907"/>
                </a:lnTo>
                <a:lnTo>
                  <a:pt x="67056" y="24383"/>
                </a:lnTo>
                <a:lnTo>
                  <a:pt x="0" y="0"/>
                </a:lnTo>
                <a:close/>
              </a:path>
            </a:pathLst>
          </a:custGeom>
          <a:solidFill>
            <a:srgbClr val="000000"/>
          </a:solidFill>
        </p:spPr>
        <p:txBody>
          <a:bodyPr wrap="square" lIns="0" tIns="0" rIns="0" bIns="0" rtlCol="0">
            <a:noAutofit/>
          </a:bodyPr>
          <a:lstStyle/>
          <a:p>
            <a:endParaRPr sz="1631"/>
          </a:p>
        </p:txBody>
      </p:sp>
      <p:sp>
        <p:nvSpPr>
          <p:cNvPr id="484" name="object 484"/>
          <p:cNvSpPr/>
          <p:nvPr/>
        </p:nvSpPr>
        <p:spPr>
          <a:xfrm>
            <a:off x="6763849" y="3584570"/>
            <a:ext cx="133937" cy="125653"/>
          </a:xfrm>
          <a:custGeom>
            <a:avLst/>
            <a:gdLst/>
            <a:ahLst/>
            <a:cxnLst/>
            <a:rect l="l" t="t" r="r" b="b"/>
            <a:pathLst>
              <a:path w="147827" h="138684">
                <a:moveTo>
                  <a:pt x="102108" y="77724"/>
                </a:moveTo>
                <a:lnTo>
                  <a:pt x="106680" y="74675"/>
                </a:lnTo>
                <a:lnTo>
                  <a:pt x="115824" y="65531"/>
                </a:lnTo>
                <a:lnTo>
                  <a:pt x="118872" y="60960"/>
                </a:lnTo>
                <a:lnTo>
                  <a:pt x="123444" y="56387"/>
                </a:lnTo>
                <a:lnTo>
                  <a:pt x="126492" y="51815"/>
                </a:lnTo>
                <a:lnTo>
                  <a:pt x="129539" y="47243"/>
                </a:lnTo>
                <a:lnTo>
                  <a:pt x="135636" y="38100"/>
                </a:lnTo>
                <a:lnTo>
                  <a:pt x="140208" y="28955"/>
                </a:lnTo>
                <a:lnTo>
                  <a:pt x="143256" y="18287"/>
                </a:lnTo>
                <a:lnTo>
                  <a:pt x="144780" y="13715"/>
                </a:lnTo>
                <a:lnTo>
                  <a:pt x="144780" y="10667"/>
                </a:lnTo>
                <a:lnTo>
                  <a:pt x="146303" y="9143"/>
                </a:lnTo>
                <a:lnTo>
                  <a:pt x="147827" y="0"/>
                </a:lnTo>
                <a:lnTo>
                  <a:pt x="146303" y="0"/>
                </a:lnTo>
                <a:lnTo>
                  <a:pt x="144780" y="9143"/>
                </a:lnTo>
                <a:lnTo>
                  <a:pt x="143256" y="10667"/>
                </a:lnTo>
                <a:lnTo>
                  <a:pt x="143256" y="13715"/>
                </a:lnTo>
                <a:lnTo>
                  <a:pt x="141732" y="18287"/>
                </a:lnTo>
                <a:lnTo>
                  <a:pt x="138684" y="27431"/>
                </a:lnTo>
                <a:lnTo>
                  <a:pt x="134112" y="38100"/>
                </a:lnTo>
                <a:lnTo>
                  <a:pt x="134112" y="36575"/>
                </a:lnTo>
                <a:lnTo>
                  <a:pt x="128015" y="45719"/>
                </a:lnTo>
                <a:lnTo>
                  <a:pt x="124968" y="50291"/>
                </a:lnTo>
                <a:lnTo>
                  <a:pt x="121920" y="54863"/>
                </a:lnTo>
                <a:lnTo>
                  <a:pt x="118872" y="59436"/>
                </a:lnTo>
                <a:lnTo>
                  <a:pt x="114300" y="64008"/>
                </a:lnTo>
                <a:lnTo>
                  <a:pt x="106680" y="73151"/>
                </a:lnTo>
                <a:lnTo>
                  <a:pt x="100584" y="76200"/>
                </a:lnTo>
                <a:lnTo>
                  <a:pt x="96012" y="80772"/>
                </a:lnTo>
                <a:lnTo>
                  <a:pt x="85344" y="89915"/>
                </a:lnTo>
                <a:lnTo>
                  <a:pt x="79248" y="92963"/>
                </a:lnTo>
                <a:lnTo>
                  <a:pt x="76200" y="96012"/>
                </a:lnTo>
                <a:lnTo>
                  <a:pt x="73151" y="97536"/>
                </a:lnTo>
                <a:lnTo>
                  <a:pt x="60960" y="106679"/>
                </a:lnTo>
                <a:lnTo>
                  <a:pt x="53339" y="109727"/>
                </a:lnTo>
                <a:lnTo>
                  <a:pt x="47244" y="114300"/>
                </a:lnTo>
                <a:lnTo>
                  <a:pt x="54863" y="111251"/>
                </a:lnTo>
                <a:lnTo>
                  <a:pt x="62484" y="106679"/>
                </a:lnTo>
                <a:lnTo>
                  <a:pt x="74675" y="99060"/>
                </a:lnTo>
                <a:lnTo>
                  <a:pt x="77724" y="96012"/>
                </a:lnTo>
                <a:lnTo>
                  <a:pt x="80772" y="94487"/>
                </a:lnTo>
                <a:lnTo>
                  <a:pt x="86868" y="89915"/>
                </a:lnTo>
                <a:lnTo>
                  <a:pt x="97536" y="82296"/>
                </a:lnTo>
                <a:lnTo>
                  <a:pt x="102108" y="77724"/>
                </a:lnTo>
                <a:close/>
              </a:path>
              <a:path w="147827" h="138684">
                <a:moveTo>
                  <a:pt x="47244" y="114300"/>
                </a:moveTo>
                <a:lnTo>
                  <a:pt x="32003" y="121919"/>
                </a:lnTo>
                <a:lnTo>
                  <a:pt x="24384" y="124967"/>
                </a:lnTo>
                <a:lnTo>
                  <a:pt x="16763" y="129539"/>
                </a:lnTo>
                <a:lnTo>
                  <a:pt x="0" y="137160"/>
                </a:lnTo>
                <a:lnTo>
                  <a:pt x="0" y="138684"/>
                </a:lnTo>
                <a:lnTo>
                  <a:pt x="16763" y="131063"/>
                </a:lnTo>
                <a:lnTo>
                  <a:pt x="24384" y="126491"/>
                </a:lnTo>
                <a:lnTo>
                  <a:pt x="33527" y="123443"/>
                </a:lnTo>
                <a:lnTo>
                  <a:pt x="47244" y="114300"/>
                </a:lnTo>
                <a:close/>
              </a:path>
            </a:pathLst>
          </a:custGeom>
          <a:solidFill>
            <a:srgbClr val="000000"/>
          </a:solidFill>
        </p:spPr>
        <p:txBody>
          <a:bodyPr wrap="square" lIns="0" tIns="0" rIns="0" bIns="0" rtlCol="0">
            <a:noAutofit/>
          </a:bodyPr>
          <a:lstStyle/>
          <a:p>
            <a:endParaRPr sz="1631"/>
          </a:p>
        </p:txBody>
      </p:sp>
      <p:sp>
        <p:nvSpPr>
          <p:cNvPr id="485" name="object 485"/>
          <p:cNvSpPr/>
          <p:nvPr/>
        </p:nvSpPr>
        <p:spPr>
          <a:xfrm>
            <a:off x="6727948" y="3583879"/>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486" name="object 486"/>
          <p:cNvSpPr/>
          <p:nvPr/>
        </p:nvSpPr>
        <p:spPr>
          <a:xfrm>
            <a:off x="5835947" y="3583879"/>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487" name="object 487"/>
          <p:cNvSpPr/>
          <p:nvPr/>
        </p:nvSpPr>
        <p:spPr>
          <a:xfrm>
            <a:off x="6406220" y="3731740"/>
            <a:ext cx="1381" cy="37052"/>
          </a:xfrm>
          <a:custGeom>
            <a:avLst/>
            <a:gdLst/>
            <a:ahLst/>
            <a:cxnLst/>
            <a:rect l="l" t="t" r="r" b="b"/>
            <a:pathLst>
              <a:path w="1524" h="40894">
                <a:moveTo>
                  <a:pt x="0" y="40894"/>
                </a:moveTo>
                <a:lnTo>
                  <a:pt x="1524" y="40894"/>
                </a:lnTo>
                <a:lnTo>
                  <a:pt x="1524" y="0"/>
                </a:lnTo>
                <a:lnTo>
                  <a:pt x="0" y="0"/>
                </a:lnTo>
                <a:lnTo>
                  <a:pt x="0" y="40894"/>
                </a:lnTo>
                <a:close/>
              </a:path>
            </a:pathLst>
          </a:custGeom>
          <a:solidFill>
            <a:srgbClr val="000000"/>
          </a:solidFill>
        </p:spPr>
        <p:txBody>
          <a:bodyPr wrap="square" lIns="0" tIns="0" rIns="0" bIns="0" rtlCol="0">
            <a:noAutofit/>
          </a:bodyPr>
          <a:lstStyle/>
          <a:p>
            <a:endParaRPr sz="1631"/>
          </a:p>
        </p:txBody>
      </p:sp>
      <p:sp>
        <p:nvSpPr>
          <p:cNvPr id="488" name="object 488"/>
          <p:cNvSpPr/>
          <p:nvPr/>
        </p:nvSpPr>
        <p:spPr>
          <a:xfrm>
            <a:off x="6406220" y="3802162"/>
            <a:ext cx="1381" cy="35671"/>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sz="1631"/>
          </a:p>
        </p:txBody>
      </p:sp>
      <p:sp>
        <p:nvSpPr>
          <p:cNvPr id="489" name="object 489"/>
          <p:cNvSpPr/>
          <p:nvPr/>
        </p:nvSpPr>
        <p:spPr>
          <a:xfrm>
            <a:off x="6406220" y="3769023"/>
            <a:ext cx="1381" cy="32909"/>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sz="1631"/>
          </a:p>
        </p:txBody>
      </p:sp>
      <p:sp>
        <p:nvSpPr>
          <p:cNvPr id="490" name="object 490"/>
          <p:cNvSpPr/>
          <p:nvPr/>
        </p:nvSpPr>
        <p:spPr>
          <a:xfrm>
            <a:off x="6406220" y="3698601"/>
            <a:ext cx="1381" cy="32909"/>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sz="1631"/>
          </a:p>
        </p:txBody>
      </p:sp>
      <p:sp>
        <p:nvSpPr>
          <p:cNvPr id="491" name="object 491"/>
          <p:cNvSpPr/>
          <p:nvPr/>
        </p:nvSpPr>
        <p:spPr>
          <a:xfrm>
            <a:off x="6406220" y="3663276"/>
            <a:ext cx="226452" cy="37282"/>
          </a:xfrm>
          <a:custGeom>
            <a:avLst/>
            <a:gdLst/>
            <a:ahLst/>
            <a:cxnLst/>
            <a:rect l="l" t="t" r="r" b="b"/>
            <a:pathLst>
              <a:path w="249936" h="41148">
                <a:moveTo>
                  <a:pt x="1524" y="41148"/>
                </a:moveTo>
                <a:lnTo>
                  <a:pt x="18287" y="39624"/>
                </a:lnTo>
                <a:lnTo>
                  <a:pt x="36575" y="39624"/>
                </a:lnTo>
                <a:lnTo>
                  <a:pt x="53339" y="38100"/>
                </a:lnTo>
                <a:lnTo>
                  <a:pt x="70103" y="38100"/>
                </a:lnTo>
                <a:lnTo>
                  <a:pt x="86867" y="36575"/>
                </a:lnTo>
                <a:lnTo>
                  <a:pt x="103631" y="35051"/>
                </a:lnTo>
                <a:lnTo>
                  <a:pt x="118872" y="32004"/>
                </a:lnTo>
                <a:lnTo>
                  <a:pt x="128015" y="30480"/>
                </a:lnTo>
                <a:lnTo>
                  <a:pt x="135636" y="30480"/>
                </a:lnTo>
                <a:lnTo>
                  <a:pt x="150875" y="27432"/>
                </a:lnTo>
                <a:lnTo>
                  <a:pt x="166115" y="24384"/>
                </a:lnTo>
                <a:lnTo>
                  <a:pt x="172212" y="22860"/>
                </a:lnTo>
                <a:lnTo>
                  <a:pt x="179831" y="21336"/>
                </a:lnTo>
                <a:lnTo>
                  <a:pt x="187451" y="19812"/>
                </a:lnTo>
                <a:lnTo>
                  <a:pt x="195072" y="18287"/>
                </a:lnTo>
                <a:lnTo>
                  <a:pt x="208787" y="13716"/>
                </a:lnTo>
                <a:lnTo>
                  <a:pt x="224027" y="9144"/>
                </a:lnTo>
                <a:lnTo>
                  <a:pt x="236220" y="6096"/>
                </a:lnTo>
                <a:lnTo>
                  <a:pt x="249936" y="1524"/>
                </a:lnTo>
                <a:lnTo>
                  <a:pt x="249936" y="0"/>
                </a:lnTo>
                <a:lnTo>
                  <a:pt x="236220" y="4572"/>
                </a:lnTo>
                <a:lnTo>
                  <a:pt x="222503" y="7620"/>
                </a:lnTo>
                <a:lnTo>
                  <a:pt x="208787" y="12192"/>
                </a:lnTo>
                <a:lnTo>
                  <a:pt x="195072" y="16763"/>
                </a:lnTo>
                <a:lnTo>
                  <a:pt x="187451" y="18287"/>
                </a:lnTo>
                <a:lnTo>
                  <a:pt x="179831" y="19812"/>
                </a:lnTo>
                <a:lnTo>
                  <a:pt x="172212" y="21336"/>
                </a:lnTo>
                <a:lnTo>
                  <a:pt x="166115" y="22860"/>
                </a:lnTo>
                <a:lnTo>
                  <a:pt x="150875" y="25908"/>
                </a:lnTo>
                <a:lnTo>
                  <a:pt x="135636" y="28956"/>
                </a:lnTo>
                <a:lnTo>
                  <a:pt x="126491" y="28956"/>
                </a:lnTo>
                <a:lnTo>
                  <a:pt x="118872" y="30480"/>
                </a:lnTo>
                <a:lnTo>
                  <a:pt x="103631" y="33528"/>
                </a:lnTo>
                <a:lnTo>
                  <a:pt x="86867" y="35051"/>
                </a:lnTo>
                <a:lnTo>
                  <a:pt x="70103" y="36575"/>
                </a:lnTo>
                <a:lnTo>
                  <a:pt x="53339" y="36575"/>
                </a:lnTo>
                <a:lnTo>
                  <a:pt x="36575" y="38100"/>
                </a:lnTo>
                <a:lnTo>
                  <a:pt x="18287" y="38100"/>
                </a:lnTo>
                <a:lnTo>
                  <a:pt x="0" y="39624"/>
                </a:lnTo>
                <a:lnTo>
                  <a:pt x="1524" y="41148"/>
                </a:lnTo>
                <a:close/>
              </a:path>
            </a:pathLst>
          </a:custGeom>
          <a:solidFill>
            <a:srgbClr val="000000"/>
          </a:solidFill>
        </p:spPr>
        <p:txBody>
          <a:bodyPr wrap="square" lIns="0" tIns="0" rIns="0" bIns="0" rtlCol="0">
            <a:noAutofit/>
          </a:bodyPr>
          <a:lstStyle/>
          <a:p>
            <a:endParaRPr sz="1631"/>
          </a:p>
        </p:txBody>
      </p:sp>
      <p:sp>
        <p:nvSpPr>
          <p:cNvPr id="492" name="object 492"/>
          <p:cNvSpPr/>
          <p:nvPr/>
        </p:nvSpPr>
        <p:spPr>
          <a:xfrm>
            <a:off x="6632673" y="3663276"/>
            <a:ext cx="63516" cy="22093"/>
          </a:xfrm>
          <a:custGeom>
            <a:avLst/>
            <a:gdLst/>
            <a:ahLst/>
            <a:cxnLst/>
            <a:rect l="l" t="t" r="r" b="b"/>
            <a:pathLst>
              <a:path w="70103" h="24384">
                <a:moveTo>
                  <a:pt x="70103" y="24384"/>
                </a:moveTo>
                <a:lnTo>
                  <a:pt x="70103" y="22860"/>
                </a:lnTo>
                <a:lnTo>
                  <a:pt x="0" y="0"/>
                </a:lnTo>
                <a:lnTo>
                  <a:pt x="0" y="1524"/>
                </a:lnTo>
                <a:lnTo>
                  <a:pt x="70103" y="24384"/>
                </a:lnTo>
                <a:close/>
              </a:path>
            </a:pathLst>
          </a:custGeom>
          <a:solidFill>
            <a:srgbClr val="000000"/>
          </a:solidFill>
        </p:spPr>
        <p:txBody>
          <a:bodyPr wrap="square" lIns="0" tIns="0" rIns="0" bIns="0" rtlCol="0">
            <a:noAutofit/>
          </a:bodyPr>
          <a:lstStyle/>
          <a:p>
            <a:endParaRPr sz="1631"/>
          </a:p>
        </p:txBody>
      </p:sp>
      <p:sp>
        <p:nvSpPr>
          <p:cNvPr id="493" name="object 493"/>
          <p:cNvSpPr/>
          <p:nvPr/>
        </p:nvSpPr>
        <p:spPr>
          <a:xfrm>
            <a:off x="6897787" y="3583879"/>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494" name="object 494"/>
          <p:cNvSpPr/>
          <p:nvPr/>
        </p:nvSpPr>
        <p:spPr>
          <a:xfrm>
            <a:off x="5940889" y="3762694"/>
            <a:ext cx="466711" cy="77324"/>
          </a:xfrm>
          <a:custGeom>
            <a:avLst/>
            <a:gdLst/>
            <a:ahLst/>
            <a:cxnLst/>
            <a:rect l="l" t="t" r="r" b="b"/>
            <a:pathLst>
              <a:path w="515111" h="85343">
                <a:moveTo>
                  <a:pt x="515111" y="83819"/>
                </a:moveTo>
                <a:lnTo>
                  <a:pt x="512063" y="83819"/>
                </a:lnTo>
                <a:lnTo>
                  <a:pt x="473963" y="82295"/>
                </a:lnTo>
                <a:lnTo>
                  <a:pt x="435863" y="82295"/>
                </a:lnTo>
                <a:lnTo>
                  <a:pt x="400811" y="79247"/>
                </a:lnTo>
                <a:lnTo>
                  <a:pt x="365759" y="77723"/>
                </a:lnTo>
                <a:lnTo>
                  <a:pt x="330707" y="74675"/>
                </a:lnTo>
                <a:lnTo>
                  <a:pt x="295655" y="71627"/>
                </a:lnTo>
                <a:lnTo>
                  <a:pt x="263651" y="67055"/>
                </a:lnTo>
                <a:lnTo>
                  <a:pt x="231647" y="62483"/>
                </a:lnTo>
                <a:lnTo>
                  <a:pt x="198120" y="56387"/>
                </a:lnTo>
                <a:lnTo>
                  <a:pt x="167639" y="50291"/>
                </a:lnTo>
                <a:lnTo>
                  <a:pt x="138684" y="42671"/>
                </a:lnTo>
                <a:lnTo>
                  <a:pt x="109727" y="36575"/>
                </a:lnTo>
                <a:lnTo>
                  <a:pt x="80772" y="27431"/>
                </a:lnTo>
                <a:lnTo>
                  <a:pt x="53339" y="19812"/>
                </a:lnTo>
                <a:lnTo>
                  <a:pt x="25908" y="10667"/>
                </a:lnTo>
                <a:lnTo>
                  <a:pt x="0" y="0"/>
                </a:lnTo>
                <a:lnTo>
                  <a:pt x="0" y="1523"/>
                </a:lnTo>
                <a:lnTo>
                  <a:pt x="25908" y="12191"/>
                </a:lnTo>
                <a:lnTo>
                  <a:pt x="53339" y="21335"/>
                </a:lnTo>
                <a:lnTo>
                  <a:pt x="80772" y="28955"/>
                </a:lnTo>
                <a:lnTo>
                  <a:pt x="109727" y="38100"/>
                </a:lnTo>
                <a:lnTo>
                  <a:pt x="138684" y="44195"/>
                </a:lnTo>
                <a:lnTo>
                  <a:pt x="167639" y="51815"/>
                </a:lnTo>
                <a:lnTo>
                  <a:pt x="198120" y="57912"/>
                </a:lnTo>
                <a:lnTo>
                  <a:pt x="230123" y="64007"/>
                </a:lnTo>
                <a:lnTo>
                  <a:pt x="262127" y="68579"/>
                </a:lnTo>
                <a:lnTo>
                  <a:pt x="295655" y="73151"/>
                </a:lnTo>
                <a:lnTo>
                  <a:pt x="330707" y="76200"/>
                </a:lnTo>
                <a:lnTo>
                  <a:pt x="364235" y="79247"/>
                </a:lnTo>
                <a:lnTo>
                  <a:pt x="400811" y="82295"/>
                </a:lnTo>
                <a:lnTo>
                  <a:pt x="435863" y="83819"/>
                </a:lnTo>
                <a:lnTo>
                  <a:pt x="473963" y="83819"/>
                </a:lnTo>
                <a:lnTo>
                  <a:pt x="512063" y="85343"/>
                </a:lnTo>
                <a:lnTo>
                  <a:pt x="515111" y="83819"/>
                </a:lnTo>
                <a:close/>
              </a:path>
            </a:pathLst>
          </a:custGeom>
          <a:solidFill>
            <a:srgbClr val="000000"/>
          </a:solidFill>
        </p:spPr>
        <p:txBody>
          <a:bodyPr wrap="square" lIns="0" tIns="0" rIns="0" bIns="0" rtlCol="0">
            <a:noAutofit/>
          </a:bodyPr>
          <a:lstStyle/>
          <a:p>
            <a:endParaRPr sz="1631"/>
          </a:p>
        </p:txBody>
      </p:sp>
      <p:sp>
        <p:nvSpPr>
          <p:cNvPr id="495" name="object 495"/>
          <p:cNvSpPr/>
          <p:nvPr/>
        </p:nvSpPr>
        <p:spPr>
          <a:xfrm>
            <a:off x="5834567" y="3432682"/>
            <a:ext cx="146365" cy="151888"/>
          </a:xfrm>
          <a:custGeom>
            <a:avLst/>
            <a:gdLst/>
            <a:ahLst/>
            <a:cxnLst/>
            <a:rect l="l" t="t" r="r" b="b"/>
            <a:pathLst>
              <a:path w="161544" h="167639">
                <a:moveTo>
                  <a:pt x="47244" y="71627"/>
                </a:moveTo>
                <a:lnTo>
                  <a:pt x="56387" y="64007"/>
                </a:lnTo>
                <a:lnTo>
                  <a:pt x="65532" y="54863"/>
                </a:lnTo>
                <a:lnTo>
                  <a:pt x="77724" y="47243"/>
                </a:lnTo>
                <a:lnTo>
                  <a:pt x="88391" y="39624"/>
                </a:lnTo>
                <a:lnTo>
                  <a:pt x="102108" y="32003"/>
                </a:lnTo>
                <a:lnTo>
                  <a:pt x="115824" y="22859"/>
                </a:lnTo>
                <a:lnTo>
                  <a:pt x="129539" y="16763"/>
                </a:lnTo>
                <a:lnTo>
                  <a:pt x="144779" y="9143"/>
                </a:lnTo>
                <a:lnTo>
                  <a:pt x="161544" y="1524"/>
                </a:lnTo>
                <a:lnTo>
                  <a:pt x="161544" y="0"/>
                </a:lnTo>
                <a:lnTo>
                  <a:pt x="144779" y="7619"/>
                </a:lnTo>
                <a:lnTo>
                  <a:pt x="129539" y="15239"/>
                </a:lnTo>
                <a:lnTo>
                  <a:pt x="114300" y="22859"/>
                </a:lnTo>
                <a:lnTo>
                  <a:pt x="100584" y="30479"/>
                </a:lnTo>
                <a:lnTo>
                  <a:pt x="88391" y="38100"/>
                </a:lnTo>
                <a:lnTo>
                  <a:pt x="76200" y="45719"/>
                </a:lnTo>
                <a:lnTo>
                  <a:pt x="65532" y="53339"/>
                </a:lnTo>
                <a:lnTo>
                  <a:pt x="54863" y="62483"/>
                </a:lnTo>
                <a:lnTo>
                  <a:pt x="45720" y="70103"/>
                </a:lnTo>
                <a:lnTo>
                  <a:pt x="38100" y="79248"/>
                </a:lnTo>
                <a:lnTo>
                  <a:pt x="30479" y="88391"/>
                </a:lnTo>
                <a:lnTo>
                  <a:pt x="38100" y="80771"/>
                </a:lnTo>
                <a:lnTo>
                  <a:pt x="47244" y="71627"/>
                </a:lnTo>
                <a:close/>
              </a:path>
              <a:path w="161544" h="167639">
                <a:moveTo>
                  <a:pt x="0" y="167639"/>
                </a:moveTo>
                <a:lnTo>
                  <a:pt x="1524" y="167639"/>
                </a:lnTo>
                <a:lnTo>
                  <a:pt x="3048" y="155448"/>
                </a:lnTo>
                <a:lnTo>
                  <a:pt x="3048" y="153924"/>
                </a:lnTo>
                <a:lnTo>
                  <a:pt x="7620" y="134112"/>
                </a:lnTo>
                <a:lnTo>
                  <a:pt x="9144" y="124967"/>
                </a:lnTo>
                <a:lnTo>
                  <a:pt x="13715" y="115824"/>
                </a:lnTo>
                <a:lnTo>
                  <a:pt x="18287" y="106679"/>
                </a:lnTo>
                <a:lnTo>
                  <a:pt x="24384" y="97536"/>
                </a:lnTo>
                <a:lnTo>
                  <a:pt x="30479" y="88391"/>
                </a:lnTo>
                <a:lnTo>
                  <a:pt x="22860" y="96012"/>
                </a:lnTo>
                <a:lnTo>
                  <a:pt x="16763" y="105155"/>
                </a:lnTo>
                <a:lnTo>
                  <a:pt x="12191" y="114300"/>
                </a:lnTo>
                <a:lnTo>
                  <a:pt x="7620" y="124967"/>
                </a:lnTo>
                <a:lnTo>
                  <a:pt x="6096" y="134112"/>
                </a:lnTo>
                <a:lnTo>
                  <a:pt x="1524" y="153924"/>
                </a:lnTo>
                <a:lnTo>
                  <a:pt x="1524" y="155448"/>
                </a:lnTo>
                <a:lnTo>
                  <a:pt x="0" y="167639"/>
                </a:lnTo>
                <a:close/>
              </a:path>
            </a:pathLst>
          </a:custGeom>
          <a:solidFill>
            <a:srgbClr val="000000"/>
          </a:solidFill>
        </p:spPr>
        <p:txBody>
          <a:bodyPr wrap="square" lIns="0" tIns="0" rIns="0" bIns="0" rtlCol="0">
            <a:noAutofit/>
          </a:bodyPr>
          <a:lstStyle/>
          <a:p>
            <a:endParaRPr sz="1631"/>
          </a:p>
        </p:txBody>
      </p:sp>
      <p:sp>
        <p:nvSpPr>
          <p:cNvPr id="496" name="object 496"/>
          <p:cNvSpPr/>
          <p:nvPr/>
        </p:nvSpPr>
        <p:spPr>
          <a:xfrm>
            <a:off x="5751718" y="3411969"/>
            <a:ext cx="172601" cy="172601"/>
          </a:xfrm>
          <a:custGeom>
            <a:avLst/>
            <a:gdLst/>
            <a:ahLst/>
            <a:cxnLst/>
            <a:rect l="l" t="t" r="r" b="b"/>
            <a:pathLst>
              <a:path w="190500" h="190500">
                <a:moveTo>
                  <a:pt x="135636" y="27431"/>
                </a:moveTo>
                <a:lnTo>
                  <a:pt x="152400" y="18287"/>
                </a:lnTo>
                <a:lnTo>
                  <a:pt x="170687" y="9143"/>
                </a:lnTo>
                <a:lnTo>
                  <a:pt x="190500" y="1524"/>
                </a:lnTo>
                <a:lnTo>
                  <a:pt x="188975" y="0"/>
                </a:lnTo>
                <a:lnTo>
                  <a:pt x="170687" y="7619"/>
                </a:lnTo>
                <a:lnTo>
                  <a:pt x="152400" y="16763"/>
                </a:lnTo>
                <a:lnTo>
                  <a:pt x="134112" y="25908"/>
                </a:lnTo>
                <a:lnTo>
                  <a:pt x="118872" y="35051"/>
                </a:lnTo>
                <a:lnTo>
                  <a:pt x="135636" y="27431"/>
                </a:lnTo>
                <a:close/>
              </a:path>
              <a:path w="190500" h="190500">
                <a:moveTo>
                  <a:pt x="53339" y="82296"/>
                </a:moveTo>
                <a:lnTo>
                  <a:pt x="42672" y="91439"/>
                </a:lnTo>
                <a:lnTo>
                  <a:pt x="33527" y="102108"/>
                </a:lnTo>
                <a:lnTo>
                  <a:pt x="25908" y="112775"/>
                </a:lnTo>
                <a:lnTo>
                  <a:pt x="18287" y="123443"/>
                </a:lnTo>
                <a:lnTo>
                  <a:pt x="13715" y="134112"/>
                </a:lnTo>
                <a:lnTo>
                  <a:pt x="9143" y="144779"/>
                </a:lnTo>
                <a:lnTo>
                  <a:pt x="4572" y="156972"/>
                </a:lnTo>
                <a:lnTo>
                  <a:pt x="3048" y="166115"/>
                </a:lnTo>
                <a:lnTo>
                  <a:pt x="1524" y="176784"/>
                </a:lnTo>
                <a:lnTo>
                  <a:pt x="0" y="190500"/>
                </a:lnTo>
                <a:lnTo>
                  <a:pt x="1524" y="190500"/>
                </a:lnTo>
                <a:lnTo>
                  <a:pt x="3048" y="178308"/>
                </a:lnTo>
                <a:lnTo>
                  <a:pt x="3048" y="176784"/>
                </a:lnTo>
                <a:lnTo>
                  <a:pt x="4572" y="166115"/>
                </a:lnTo>
                <a:lnTo>
                  <a:pt x="4572" y="167639"/>
                </a:lnTo>
                <a:lnTo>
                  <a:pt x="6096" y="156972"/>
                </a:lnTo>
                <a:lnTo>
                  <a:pt x="9143" y="146303"/>
                </a:lnTo>
                <a:lnTo>
                  <a:pt x="15239" y="135636"/>
                </a:lnTo>
                <a:lnTo>
                  <a:pt x="19812" y="124967"/>
                </a:lnTo>
                <a:lnTo>
                  <a:pt x="27431" y="114300"/>
                </a:lnTo>
                <a:lnTo>
                  <a:pt x="35051" y="103631"/>
                </a:lnTo>
                <a:lnTo>
                  <a:pt x="44196" y="92963"/>
                </a:lnTo>
                <a:lnTo>
                  <a:pt x="53339" y="83819"/>
                </a:lnTo>
                <a:lnTo>
                  <a:pt x="65531" y="73151"/>
                </a:lnTo>
                <a:lnTo>
                  <a:pt x="76200" y="64008"/>
                </a:lnTo>
                <a:lnTo>
                  <a:pt x="89915" y="53339"/>
                </a:lnTo>
                <a:lnTo>
                  <a:pt x="103631" y="44196"/>
                </a:lnTo>
                <a:lnTo>
                  <a:pt x="118872" y="35051"/>
                </a:lnTo>
                <a:lnTo>
                  <a:pt x="103631" y="42672"/>
                </a:lnTo>
                <a:lnTo>
                  <a:pt x="88391" y="53339"/>
                </a:lnTo>
                <a:lnTo>
                  <a:pt x="76200" y="62484"/>
                </a:lnTo>
                <a:lnTo>
                  <a:pt x="64008" y="71627"/>
                </a:lnTo>
                <a:lnTo>
                  <a:pt x="53339" y="82296"/>
                </a:lnTo>
                <a:close/>
              </a:path>
            </a:pathLst>
          </a:custGeom>
          <a:solidFill>
            <a:srgbClr val="000000"/>
          </a:solidFill>
        </p:spPr>
        <p:txBody>
          <a:bodyPr wrap="square" lIns="0" tIns="0" rIns="0" bIns="0" rtlCol="0">
            <a:noAutofit/>
          </a:bodyPr>
          <a:lstStyle/>
          <a:p>
            <a:endParaRPr sz="1631"/>
          </a:p>
        </p:txBody>
      </p:sp>
      <p:sp>
        <p:nvSpPr>
          <p:cNvPr id="497" name="object 497"/>
          <p:cNvSpPr/>
          <p:nvPr/>
        </p:nvSpPr>
        <p:spPr>
          <a:xfrm>
            <a:off x="5980932" y="3359499"/>
            <a:ext cx="426668" cy="74563"/>
          </a:xfrm>
          <a:custGeom>
            <a:avLst/>
            <a:gdLst/>
            <a:ahLst/>
            <a:cxnLst/>
            <a:rect l="l" t="t" r="r" b="b"/>
            <a:pathLst>
              <a:path w="470915" h="82296">
                <a:moveTo>
                  <a:pt x="0" y="80772"/>
                </a:moveTo>
                <a:lnTo>
                  <a:pt x="0" y="82296"/>
                </a:lnTo>
                <a:lnTo>
                  <a:pt x="10667" y="77724"/>
                </a:lnTo>
                <a:lnTo>
                  <a:pt x="22859" y="73151"/>
                </a:lnTo>
                <a:lnTo>
                  <a:pt x="60959" y="60960"/>
                </a:lnTo>
                <a:lnTo>
                  <a:pt x="82295" y="53339"/>
                </a:lnTo>
                <a:lnTo>
                  <a:pt x="105155" y="45720"/>
                </a:lnTo>
                <a:lnTo>
                  <a:pt x="128015" y="39624"/>
                </a:lnTo>
                <a:lnTo>
                  <a:pt x="150875" y="33527"/>
                </a:lnTo>
                <a:lnTo>
                  <a:pt x="175259" y="28955"/>
                </a:lnTo>
                <a:lnTo>
                  <a:pt x="199643" y="24384"/>
                </a:lnTo>
                <a:lnTo>
                  <a:pt x="224027" y="19812"/>
                </a:lnTo>
                <a:lnTo>
                  <a:pt x="249935" y="15239"/>
                </a:lnTo>
                <a:lnTo>
                  <a:pt x="275843" y="12191"/>
                </a:lnTo>
                <a:lnTo>
                  <a:pt x="301751" y="9143"/>
                </a:lnTo>
                <a:lnTo>
                  <a:pt x="329183" y="6096"/>
                </a:lnTo>
                <a:lnTo>
                  <a:pt x="356615" y="4572"/>
                </a:lnTo>
                <a:lnTo>
                  <a:pt x="384047" y="3048"/>
                </a:lnTo>
                <a:lnTo>
                  <a:pt x="411479" y="1524"/>
                </a:lnTo>
                <a:lnTo>
                  <a:pt x="470915" y="1524"/>
                </a:lnTo>
                <a:lnTo>
                  <a:pt x="470915" y="0"/>
                </a:lnTo>
                <a:lnTo>
                  <a:pt x="411479" y="0"/>
                </a:lnTo>
                <a:lnTo>
                  <a:pt x="384047" y="1524"/>
                </a:lnTo>
                <a:lnTo>
                  <a:pt x="356615" y="3048"/>
                </a:lnTo>
                <a:lnTo>
                  <a:pt x="329183" y="4572"/>
                </a:lnTo>
                <a:lnTo>
                  <a:pt x="301751" y="7620"/>
                </a:lnTo>
                <a:lnTo>
                  <a:pt x="275843" y="10667"/>
                </a:lnTo>
                <a:lnTo>
                  <a:pt x="249935" y="13715"/>
                </a:lnTo>
                <a:lnTo>
                  <a:pt x="224027" y="18287"/>
                </a:lnTo>
                <a:lnTo>
                  <a:pt x="199643" y="22860"/>
                </a:lnTo>
                <a:lnTo>
                  <a:pt x="173735" y="27431"/>
                </a:lnTo>
                <a:lnTo>
                  <a:pt x="150875" y="32003"/>
                </a:lnTo>
                <a:lnTo>
                  <a:pt x="126491" y="38100"/>
                </a:lnTo>
                <a:lnTo>
                  <a:pt x="103631" y="44196"/>
                </a:lnTo>
                <a:lnTo>
                  <a:pt x="82295" y="51815"/>
                </a:lnTo>
                <a:lnTo>
                  <a:pt x="59435" y="59436"/>
                </a:lnTo>
                <a:lnTo>
                  <a:pt x="22859" y="71627"/>
                </a:lnTo>
                <a:lnTo>
                  <a:pt x="10667" y="76200"/>
                </a:lnTo>
                <a:lnTo>
                  <a:pt x="0" y="80772"/>
                </a:lnTo>
                <a:close/>
              </a:path>
            </a:pathLst>
          </a:custGeom>
          <a:solidFill>
            <a:srgbClr val="000000"/>
          </a:solidFill>
        </p:spPr>
        <p:txBody>
          <a:bodyPr wrap="square" lIns="0" tIns="0" rIns="0" bIns="0" rtlCol="0">
            <a:noAutofit/>
          </a:bodyPr>
          <a:lstStyle/>
          <a:p>
            <a:endParaRPr sz="1631"/>
          </a:p>
        </p:txBody>
      </p:sp>
      <p:sp>
        <p:nvSpPr>
          <p:cNvPr id="498" name="object 498"/>
          <p:cNvSpPr/>
          <p:nvPr/>
        </p:nvSpPr>
        <p:spPr>
          <a:xfrm>
            <a:off x="5922938" y="3411969"/>
            <a:ext cx="57994" cy="22093"/>
          </a:xfrm>
          <a:custGeom>
            <a:avLst/>
            <a:gdLst/>
            <a:ahLst/>
            <a:cxnLst/>
            <a:rect l="l" t="t" r="r" b="b"/>
            <a:pathLst>
              <a:path w="64008" h="24384">
                <a:moveTo>
                  <a:pt x="1524" y="0"/>
                </a:moveTo>
                <a:lnTo>
                  <a:pt x="0" y="1524"/>
                </a:lnTo>
                <a:lnTo>
                  <a:pt x="64008" y="24384"/>
                </a:lnTo>
                <a:lnTo>
                  <a:pt x="64008" y="22860"/>
                </a:lnTo>
                <a:lnTo>
                  <a:pt x="1524" y="0"/>
                </a:lnTo>
                <a:close/>
              </a:path>
            </a:pathLst>
          </a:custGeom>
          <a:solidFill>
            <a:srgbClr val="000000"/>
          </a:solidFill>
        </p:spPr>
        <p:txBody>
          <a:bodyPr wrap="square" lIns="0" tIns="0" rIns="0" bIns="0" rtlCol="0">
            <a:noAutofit/>
          </a:bodyPr>
          <a:lstStyle/>
          <a:p>
            <a:endParaRPr sz="1631"/>
          </a:p>
        </p:txBody>
      </p:sp>
      <p:sp>
        <p:nvSpPr>
          <p:cNvPr id="499" name="object 499"/>
          <p:cNvSpPr/>
          <p:nvPr/>
        </p:nvSpPr>
        <p:spPr>
          <a:xfrm>
            <a:off x="5922938" y="3329121"/>
            <a:ext cx="484662" cy="84228"/>
          </a:xfrm>
          <a:custGeom>
            <a:avLst/>
            <a:gdLst/>
            <a:ahLst/>
            <a:cxnLst/>
            <a:rect l="l" t="t" r="r" b="b"/>
            <a:pathLst>
              <a:path w="534923" h="92963">
                <a:moveTo>
                  <a:pt x="1524" y="92963"/>
                </a:moveTo>
                <a:lnTo>
                  <a:pt x="12191" y="88391"/>
                </a:lnTo>
                <a:lnTo>
                  <a:pt x="54863" y="71627"/>
                </a:lnTo>
                <a:lnTo>
                  <a:pt x="79248" y="62483"/>
                </a:lnTo>
                <a:lnTo>
                  <a:pt x="105155" y="54863"/>
                </a:lnTo>
                <a:lnTo>
                  <a:pt x="131063" y="47243"/>
                </a:lnTo>
                <a:lnTo>
                  <a:pt x="158496" y="41147"/>
                </a:lnTo>
                <a:lnTo>
                  <a:pt x="184403" y="35051"/>
                </a:lnTo>
                <a:lnTo>
                  <a:pt x="211836" y="28955"/>
                </a:lnTo>
                <a:lnTo>
                  <a:pt x="240791" y="24383"/>
                </a:lnTo>
                <a:lnTo>
                  <a:pt x="269747" y="19811"/>
                </a:lnTo>
                <a:lnTo>
                  <a:pt x="298703" y="15239"/>
                </a:lnTo>
                <a:lnTo>
                  <a:pt x="329183" y="12191"/>
                </a:lnTo>
                <a:lnTo>
                  <a:pt x="358139" y="9143"/>
                </a:lnTo>
                <a:lnTo>
                  <a:pt x="390143" y="6095"/>
                </a:lnTo>
                <a:lnTo>
                  <a:pt x="420623" y="4571"/>
                </a:lnTo>
                <a:lnTo>
                  <a:pt x="452627" y="3048"/>
                </a:lnTo>
                <a:lnTo>
                  <a:pt x="484631" y="1524"/>
                </a:lnTo>
                <a:lnTo>
                  <a:pt x="534923" y="1524"/>
                </a:lnTo>
                <a:lnTo>
                  <a:pt x="534923" y="0"/>
                </a:lnTo>
                <a:lnTo>
                  <a:pt x="484631" y="0"/>
                </a:lnTo>
                <a:lnTo>
                  <a:pt x="452627" y="1524"/>
                </a:lnTo>
                <a:lnTo>
                  <a:pt x="420623" y="3048"/>
                </a:lnTo>
                <a:lnTo>
                  <a:pt x="390143" y="4571"/>
                </a:lnTo>
                <a:lnTo>
                  <a:pt x="358139" y="7619"/>
                </a:lnTo>
                <a:lnTo>
                  <a:pt x="329183" y="10667"/>
                </a:lnTo>
                <a:lnTo>
                  <a:pt x="298703" y="13715"/>
                </a:lnTo>
                <a:lnTo>
                  <a:pt x="269747" y="18287"/>
                </a:lnTo>
                <a:lnTo>
                  <a:pt x="240791" y="22859"/>
                </a:lnTo>
                <a:lnTo>
                  <a:pt x="211836" y="27431"/>
                </a:lnTo>
                <a:lnTo>
                  <a:pt x="184403" y="33527"/>
                </a:lnTo>
                <a:lnTo>
                  <a:pt x="158496" y="39623"/>
                </a:lnTo>
                <a:lnTo>
                  <a:pt x="131063" y="45719"/>
                </a:lnTo>
                <a:lnTo>
                  <a:pt x="105155" y="53339"/>
                </a:lnTo>
                <a:lnTo>
                  <a:pt x="79248" y="60959"/>
                </a:lnTo>
                <a:lnTo>
                  <a:pt x="54863" y="70103"/>
                </a:lnTo>
                <a:lnTo>
                  <a:pt x="12191" y="86867"/>
                </a:lnTo>
                <a:lnTo>
                  <a:pt x="0" y="91439"/>
                </a:lnTo>
                <a:lnTo>
                  <a:pt x="1524" y="92963"/>
                </a:lnTo>
                <a:close/>
              </a:path>
            </a:pathLst>
          </a:custGeom>
          <a:solidFill>
            <a:srgbClr val="000000"/>
          </a:solidFill>
        </p:spPr>
        <p:txBody>
          <a:bodyPr wrap="square" lIns="0" tIns="0" rIns="0" bIns="0" rtlCol="0">
            <a:noAutofit/>
          </a:bodyPr>
          <a:lstStyle/>
          <a:p>
            <a:endParaRPr sz="1631"/>
          </a:p>
        </p:txBody>
      </p:sp>
      <p:sp>
        <p:nvSpPr>
          <p:cNvPr id="500" name="object 500"/>
          <p:cNvSpPr/>
          <p:nvPr/>
        </p:nvSpPr>
        <p:spPr>
          <a:xfrm>
            <a:off x="5997502" y="3472725"/>
            <a:ext cx="98036" cy="111845"/>
          </a:xfrm>
          <a:custGeom>
            <a:avLst/>
            <a:gdLst/>
            <a:ahLst/>
            <a:cxnLst/>
            <a:rect l="l" t="t" r="r" b="b"/>
            <a:pathLst>
              <a:path w="108203" h="123444">
                <a:moveTo>
                  <a:pt x="3047" y="123444"/>
                </a:moveTo>
                <a:lnTo>
                  <a:pt x="1524" y="115824"/>
                </a:lnTo>
                <a:lnTo>
                  <a:pt x="1524" y="108204"/>
                </a:lnTo>
                <a:lnTo>
                  <a:pt x="3047" y="99060"/>
                </a:lnTo>
                <a:lnTo>
                  <a:pt x="6095" y="89916"/>
                </a:lnTo>
                <a:lnTo>
                  <a:pt x="9143" y="77724"/>
                </a:lnTo>
                <a:lnTo>
                  <a:pt x="16763" y="65532"/>
                </a:lnTo>
                <a:lnTo>
                  <a:pt x="25907" y="53340"/>
                </a:lnTo>
                <a:lnTo>
                  <a:pt x="24383" y="53340"/>
                </a:lnTo>
                <a:lnTo>
                  <a:pt x="15239" y="65532"/>
                </a:lnTo>
                <a:lnTo>
                  <a:pt x="7619" y="77724"/>
                </a:lnTo>
                <a:lnTo>
                  <a:pt x="4571" y="89916"/>
                </a:lnTo>
                <a:lnTo>
                  <a:pt x="1524" y="99060"/>
                </a:lnTo>
                <a:lnTo>
                  <a:pt x="0" y="108204"/>
                </a:lnTo>
                <a:lnTo>
                  <a:pt x="0" y="115824"/>
                </a:lnTo>
                <a:lnTo>
                  <a:pt x="1524" y="123444"/>
                </a:lnTo>
                <a:lnTo>
                  <a:pt x="3047" y="123444"/>
                </a:lnTo>
                <a:close/>
              </a:path>
              <a:path w="108203" h="123444">
                <a:moveTo>
                  <a:pt x="38100" y="42672"/>
                </a:moveTo>
                <a:lnTo>
                  <a:pt x="51815" y="32004"/>
                </a:lnTo>
                <a:lnTo>
                  <a:pt x="68579" y="21336"/>
                </a:lnTo>
                <a:lnTo>
                  <a:pt x="86867" y="10668"/>
                </a:lnTo>
                <a:lnTo>
                  <a:pt x="108203" y="1524"/>
                </a:lnTo>
                <a:lnTo>
                  <a:pt x="106679" y="0"/>
                </a:lnTo>
                <a:lnTo>
                  <a:pt x="85343" y="9144"/>
                </a:lnTo>
                <a:lnTo>
                  <a:pt x="67055" y="19812"/>
                </a:lnTo>
                <a:lnTo>
                  <a:pt x="51815" y="30480"/>
                </a:lnTo>
                <a:lnTo>
                  <a:pt x="36575" y="41148"/>
                </a:lnTo>
                <a:lnTo>
                  <a:pt x="25907" y="53340"/>
                </a:lnTo>
                <a:lnTo>
                  <a:pt x="38100" y="42672"/>
                </a:lnTo>
                <a:close/>
              </a:path>
            </a:pathLst>
          </a:custGeom>
          <a:solidFill>
            <a:srgbClr val="000000"/>
          </a:solidFill>
        </p:spPr>
        <p:txBody>
          <a:bodyPr wrap="square" lIns="0" tIns="0" rIns="0" bIns="0" rtlCol="0">
            <a:noAutofit/>
          </a:bodyPr>
          <a:lstStyle/>
          <a:p>
            <a:endParaRPr sz="1631"/>
          </a:p>
        </p:txBody>
      </p:sp>
      <p:sp>
        <p:nvSpPr>
          <p:cNvPr id="501" name="object 501"/>
          <p:cNvSpPr/>
          <p:nvPr/>
        </p:nvSpPr>
        <p:spPr>
          <a:xfrm>
            <a:off x="5914653" y="3453393"/>
            <a:ext cx="122892" cy="131177"/>
          </a:xfrm>
          <a:custGeom>
            <a:avLst/>
            <a:gdLst/>
            <a:ahLst/>
            <a:cxnLst/>
            <a:rect l="l" t="t" r="r" b="b"/>
            <a:pathLst>
              <a:path w="135636" h="144780">
                <a:moveTo>
                  <a:pt x="1524" y="137160"/>
                </a:moveTo>
                <a:lnTo>
                  <a:pt x="1524" y="131064"/>
                </a:lnTo>
                <a:lnTo>
                  <a:pt x="3048" y="120396"/>
                </a:lnTo>
                <a:lnTo>
                  <a:pt x="6096" y="111252"/>
                </a:lnTo>
                <a:lnTo>
                  <a:pt x="7620" y="103632"/>
                </a:lnTo>
                <a:lnTo>
                  <a:pt x="10668" y="96012"/>
                </a:lnTo>
                <a:lnTo>
                  <a:pt x="19812" y="80772"/>
                </a:lnTo>
                <a:lnTo>
                  <a:pt x="32004" y="65532"/>
                </a:lnTo>
                <a:lnTo>
                  <a:pt x="38100" y="59436"/>
                </a:lnTo>
                <a:lnTo>
                  <a:pt x="47244" y="51816"/>
                </a:lnTo>
                <a:lnTo>
                  <a:pt x="54864" y="45720"/>
                </a:lnTo>
                <a:lnTo>
                  <a:pt x="64008" y="38100"/>
                </a:lnTo>
                <a:lnTo>
                  <a:pt x="74676" y="32004"/>
                </a:lnTo>
                <a:lnTo>
                  <a:pt x="85344" y="25908"/>
                </a:lnTo>
                <a:lnTo>
                  <a:pt x="108204" y="12192"/>
                </a:lnTo>
                <a:lnTo>
                  <a:pt x="121920" y="6096"/>
                </a:lnTo>
                <a:lnTo>
                  <a:pt x="135636" y="0"/>
                </a:lnTo>
                <a:lnTo>
                  <a:pt x="120396" y="4572"/>
                </a:lnTo>
                <a:lnTo>
                  <a:pt x="108204" y="10668"/>
                </a:lnTo>
                <a:lnTo>
                  <a:pt x="83820" y="24384"/>
                </a:lnTo>
                <a:lnTo>
                  <a:pt x="73152" y="30480"/>
                </a:lnTo>
                <a:lnTo>
                  <a:pt x="64008" y="36576"/>
                </a:lnTo>
                <a:lnTo>
                  <a:pt x="54864" y="44196"/>
                </a:lnTo>
                <a:lnTo>
                  <a:pt x="45720" y="50292"/>
                </a:lnTo>
                <a:lnTo>
                  <a:pt x="38100" y="57912"/>
                </a:lnTo>
                <a:lnTo>
                  <a:pt x="30480" y="65532"/>
                </a:lnTo>
                <a:lnTo>
                  <a:pt x="18287" y="79248"/>
                </a:lnTo>
                <a:lnTo>
                  <a:pt x="9144" y="94488"/>
                </a:lnTo>
                <a:lnTo>
                  <a:pt x="6096" y="103632"/>
                </a:lnTo>
                <a:lnTo>
                  <a:pt x="4572" y="111252"/>
                </a:lnTo>
                <a:lnTo>
                  <a:pt x="1524" y="120396"/>
                </a:lnTo>
                <a:lnTo>
                  <a:pt x="0" y="131064"/>
                </a:lnTo>
                <a:lnTo>
                  <a:pt x="0" y="144780"/>
                </a:lnTo>
                <a:lnTo>
                  <a:pt x="1524" y="144780"/>
                </a:lnTo>
                <a:lnTo>
                  <a:pt x="1524" y="137160"/>
                </a:lnTo>
                <a:close/>
              </a:path>
            </a:pathLst>
          </a:custGeom>
          <a:solidFill>
            <a:srgbClr val="000000"/>
          </a:solidFill>
        </p:spPr>
        <p:txBody>
          <a:bodyPr wrap="square" lIns="0" tIns="0" rIns="0" bIns="0" rtlCol="0">
            <a:noAutofit/>
          </a:bodyPr>
          <a:lstStyle/>
          <a:p>
            <a:endParaRPr sz="1631"/>
          </a:p>
        </p:txBody>
      </p:sp>
      <p:sp>
        <p:nvSpPr>
          <p:cNvPr id="502" name="object 502"/>
          <p:cNvSpPr/>
          <p:nvPr/>
        </p:nvSpPr>
        <p:spPr>
          <a:xfrm>
            <a:off x="6094158" y="3472724"/>
            <a:ext cx="59374" cy="23474"/>
          </a:xfrm>
          <a:custGeom>
            <a:avLst/>
            <a:gdLst/>
            <a:ahLst/>
            <a:cxnLst/>
            <a:rect l="l" t="t" r="r" b="b"/>
            <a:pathLst>
              <a:path w="65531" h="25908">
                <a:moveTo>
                  <a:pt x="1524" y="0"/>
                </a:moveTo>
                <a:lnTo>
                  <a:pt x="0" y="1524"/>
                </a:lnTo>
                <a:lnTo>
                  <a:pt x="65531" y="25908"/>
                </a:lnTo>
                <a:lnTo>
                  <a:pt x="65531" y="24384"/>
                </a:lnTo>
                <a:lnTo>
                  <a:pt x="1524" y="0"/>
                </a:lnTo>
                <a:close/>
              </a:path>
            </a:pathLst>
          </a:custGeom>
          <a:solidFill>
            <a:srgbClr val="000000"/>
          </a:solidFill>
        </p:spPr>
        <p:txBody>
          <a:bodyPr wrap="square" lIns="0" tIns="0" rIns="0" bIns="0" rtlCol="0">
            <a:noAutofit/>
          </a:bodyPr>
          <a:lstStyle/>
          <a:p>
            <a:endParaRPr sz="1631"/>
          </a:p>
        </p:txBody>
      </p:sp>
      <p:sp>
        <p:nvSpPr>
          <p:cNvPr id="503" name="object 503"/>
          <p:cNvSpPr/>
          <p:nvPr/>
        </p:nvSpPr>
        <p:spPr>
          <a:xfrm>
            <a:off x="6094158" y="3416112"/>
            <a:ext cx="313442" cy="57993"/>
          </a:xfrm>
          <a:custGeom>
            <a:avLst/>
            <a:gdLst/>
            <a:ahLst/>
            <a:cxnLst/>
            <a:rect l="l" t="t" r="r" b="b"/>
            <a:pathLst>
              <a:path w="345947" h="64007">
                <a:moveTo>
                  <a:pt x="1524" y="64007"/>
                </a:moveTo>
                <a:lnTo>
                  <a:pt x="12191" y="57912"/>
                </a:lnTo>
                <a:lnTo>
                  <a:pt x="24384" y="53339"/>
                </a:lnTo>
                <a:lnTo>
                  <a:pt x="36575" y="50291"/>
                </a:lnTo>
                <a:lnTo>
                  <a:pt x="53339" y="44195"/>
                </a:lnTo>
                <a:lnTo>
                  <a:pt x="68579" y="38100"/>
                </a:lnTo>
                <a:lnTo>
                  <a:pt x="85343" y="33527"/>
                </a:lnTo>
                <a:lnTo>
                  <a:pt x="103631" y="28955"/>
                </a:lnTo>
                <a:lnTo>
                  <a:pt x="121919" y="24383"/>
                </a:lnTo>
                <a:lnTo>
                  <a:pt x="140207" y="19812"/>
                </a:lnTo>
                <a:lnTo>
                  <a:pt x="158495" y="16763"/>
                </a:lnTo>
                <a:lnTo>
                  <a:pt x="178307" y="13715"/>
                </a:lnTo>
                <a:lnTo>
                  <a:pt x="196595" y="10667"/>
                </a:lnTo>
                <a:lnTo>
                  <a:pt x="216407" y="7619"/>
                </a:lnTo>
                <a:lnTo>
                  <a:pt x="237743" y="6095"/>
                </a:lnTo>
                <a:lnTo>
                  <a:pt x="257555" y="4571"/>
                </a:lnTo>
                <a:lnTo>
                  <a:pt x="278891" y="3047"/>
                </a:lnTo>
                <a:lnTo>
                  <a:pt x="300227" y="1524"/>
                </a:lnTo>
                <a:lnTo>
                  <a:pt x="345947" y="1524"/>
                </a:lnTo>
                <a:lnTo>
                  <a:pt x="345947" y="0"/>
                </a:lnTo>
                <a:lnTo>
                  <a:pt x="300227" y="0"/>
                </a:lnTo>
                <a:lnTo>
                  <a:pt x="278891" y="1524"/>
                </a:lnTo>
                <a:lnTo>
                  <a:pt x="257555" y="3047"/>
                </a:lnTo>
                <a:lnTo>
                  <a:pt x="237743" y="4571"/>
                </a:lnTo>
                <a:lnTo>
                  <a:pt x="216407" y="6095"/>
                </a:lnTo>
                <a:lnTo>
                  <a:pt x="196595" y="9143"/>
                </a:lnTo>
                <a:lnTo>
                  <a:pt x="178307" y="12191"/>
                </a:lnTo>
                <a:lnTo>
                  <a:pt x="158495" y="15239"/>
                </a:lnTo>
                <a:lnTo>
                  <a:pt x="140207" y="18287"/>
                </a:lnTo>
                <a:lnTo>
                  <a:pt x="121919" y="22859"/>
                </a:lnTo>
                <a:lnTo>
                  <a:pt x="103631" y="27431"/>
                </a:lnTo>
                <a:lnTo>
                  <a:pt x="85343" y="32003"/>
                </a:lnTo>
                <a:lnTo>
                  <a:pt x="68579" y="36575"/>
                </a:lnTo>
                <a:lnTo>
                  <a:pt x="51815" y="42671"/>
                </a:lnTo>
                <a:lnTo>
                  <a:pt x="36575" y="48767"/>
                </a:lnTo>
                <a:lnTo>
                  <a:pt x="24384" y="51815"/>
                </a:lnTo>
                <a:lnTo>
                  <a:pt x="12191" y="56387"/>
                </a:lnTo>
                <a:lnTo>
                  <a:pt x="0" y="62483"/>
                </a:lnTo>
                <a:lnTo>
                  <a:pt x="1524" y="64007"/>
                </a:lnTo>
                <a:close/>
              </a:path>
            </a:pathLst>
          </a:custGeom>
          <a:solidFill>
            <a:srgbClr val="000000"/>
          </a:solidFill>
        </p:spPr>
        <p:txBody>
          <a:bodyPr wrap="square" lIns="0" tIns="0" rIns="0" bIns="0" rtlCol="0">
            <a:noAutofit/>
          </a:bodyPr>
          <a:lstStyle/>
          <a:p>
            <a:endParaRPr sz="1631"/>
          </a:p>
        </p:txBody>
      </p:sp>
      <p:sp>
        <p:nvSpPr>
          <p:cNvPr id="504" name="object 504"/>
          <p:cNvSpPr/>
          <p:nvPr/>
        </p:nvSpPr>
        <p:spPr>
          <a:xfrm>
            <a:off x="6036165" y="3387115"/>
            <a:ext cx="371436" cy="66278"/>
          </a:xfrm>
          <a:custGeom>
            <a:avLst/>
            <a:gdLst/>
            <a:ahLst/>
            <a:cxnLst/>
            <a:rect l="l" t="t" r="r" b="b"/>
            <a:pathLst>
              <a:path w="409955" h="73151">
                <a:moveTo>
                  <a:pt x="7620" y="68580"/>
                </a:moveTo>
                <a:lnTo>
                  <a:pt x="3048" y="70104"/>
                </a:lnTo>
                <a:lnTo>
                  <a:pt x="0" y="73151"/>
                </a:lnTo>
                <a:lnTo>
                  <a:pt x="1524" y="73151"/>
                </a:lnTo>
                <a:lnTo>
                  <a:pt x="4572" y="71628"/>
                </a:lnTo>
                <a:lnTo>
                  <a:pt x="7620" y="70104"/>
                </a:lnTo>
                <a:lnTo>
                  <a:pt x="53340" y="53340"/>
                </a:lnTo>
                <a:lnTo>
                  <a:pt x="71628" y="47244"/>
                </a:lnTo>
                <a:lnTo>
                  <a:pt x="89916" y="41148"/>
                </a:lnTo>
                <a:lnTo>
                  <a:pt x="109728" y="35051"/>
                </a:lnTo>
                <a:lnTo>
                  <a:pt x="131063" y="30480"/>
                </a:lnTo>
                <a:lnTo>
                  <a:pt x="152399" y="25908"/>
                </a:lnTo>
                <a:lnTo>
                  <a:pt x="173735" y="21336"/>
                </a:lnTo>
                <a:lnTo>
                  <a:pt x="195071" y="18287"/>
                </a:lnTo>
                <a:lnTo>
                  <a:pt x="217931" y="13716"/>
                </a:lnTo>
                <a:lnTo>
                  <a:pt x="239267" y="10668"/>
                </a:lnTo>
                <a:lnTo>
                  <a:pt x="262127" y="9144"/>
                </a:lnTo>
                <a:lnTo>
                  <a:pt x="284987" y="6096"/>
                </a:lnTo>
                <a:lnTo>
                  <a:pt x="309371" y="4572"/>
                </a:lnTo>
                <a:lnTo>
                  <a:pt x="333755" y="3048"/>
                </a:lnTo>
                <a:lnTo>
                  <a:pt x="358139" y="1524"/>
                </a:lnTo>
                <a:lnTo>
                  <a:pt x="409955" y="1524"/>
                </a:lnTo>
                <a:lnTo>
                  <a:pt x="409955" y="0"/>
                </a:lnTo>
                <a:lnTo>
                  <a:pt x="358139" y="0"/>
                </a:lnTo>
                <a:lnTo>
                  <a:pt x="333755" y="1524"/>
                </a:lnTo>
                <a:lnTo>
                  <a:pt x="309371" y="3048"/>
                </a:lnTo>
                <a:lnTo>
                  <a:pt x="284987" y="4572"/>
                </a:lnTo>
                <a:lnTo>
                  <a:pt x="262127" y="7620"/>
                </a:lnTo>
                <a:lnTo>
                  <a:pt x="239267" y="9144"/>
                </a:lnTo>
                <a:lnTo>
                  <a:pt x="217931" y="12192"/>
                </a:lnTo>
                <a:lnTo>
                  <a:pt x="195071" y="15240"/>
                </a:lnTo>
                <a:lnTo>
                  <a:pt x="172211" y="19812"/>
                </a:lnTo>
                <a:lnTo>
                  <a:pt x="150875" y="24384"/>
                </a:lnTo>
                <a:lnTo>
                  <a:pt x="131063" y="28956"/>
                </a:lnTo>
                <a:lnTo>
                  <a:pt x="109728" y="33528"/>
                </a:lnTo>
                <a:lnTo>
                  <a:pt x="89916" y="39624"/>
                </a:lnTo>
                <a:lnTo>
                  <a:pt x="70104" y="45720"/>
                </a:lnTo>
                <a:lnTo>
                  <a:pt x="51816" y="51816"/>
                </a:lnTo>
                <a:lnTo>
                  <a:pt x="7620" y="68580"/>
                </a:lnTo>
                <a:close/>
              </a:path>
            </a:pathLst>
          </a:custGeom>
          <a:solidFill>
            <a:srgbClr val="000000"/>
          </a:solidFill>
        </p:spPr>
        <p:txBody>
          <a:bodyPr wrap="square" lIns="0" tIns="0" rIns="0" bIns="0" rtlCol="0">
            <a:noAutofit/>
          </a:bodyPr>
          <a:lstStyle/>
          <a:p>
            <a:endParaRPr sz="1631"/>
          </a:p>
        </p:txBody>
      </p:sp>
      <p:sp>
        <p:nvSpPr>
          <p:cNvPr id="505" name="object 505"/>
          <p:cNvSpPr/>
          <p:nvPr/>
        </p:nvSpPr>
        <p:spPr>
          <a:xfrm>
            <a:off x="6036164" y="3452703"/>
            <a:ext cx="1381" cy="0"/>
          </a:xfrm>
          <a:custGeom>
            <a:avLst/>
            <a:gdLst/>
            <a:ahLst/>
            <a:cxnLst/>
            <a:rect l="l" t="t" r="r" b="b"/>
            <a:pathLst>
              <a:path w="1524">
                <a:moveTo>
                  <a:pt x="0" y="0"/>
                </a:moveTo>
                <a:lnTo>
                  <a:pt x="1524" y="0"/>
                </a:lnTo>
              </a:path>
            </a:pathLst>
          </a:custGeom>
          <a:ln w="2793">
            <a:solidFill>
              <a:srgbClr val="000000"/>
            </a:solidFill>
          </a:ln>
        </p:spPr>
        <p:txBody>
          <a:bodyPr wrap="square" lIns="0" tIns="0" rIns="0" bIns="0" rtlCol="0">
            <a:noAutofit/>
          </a:bodyPr>
          <a:lstStyle/>
          <a:p>
            <a:endParaRPr sz="1631"/>
          </a:p>
        </p:txBody>
      </p:sp>
      <p:sp>
        <p:nvSpPr>
          <p:cNvPr id="506" name="object 506"/>
          <p:cNvSpPr/>
          <p:nvPr/>
        </p:nvSpPr>
        <p:spPr>
          <a:xfrm>
            <a:off x="6083112" y="3494818"/>
            <a:ext cx="70420" cy="89752"/>
          </a:xfrm>
          <a:custGeom>
            <a:avLst/>
            <a:gdLst/>
            <a:ahLst/>
            <a:cxnLst/>
            <a:rect l="l" t="t" r="r" b="b"/>
            <a:pathLst>
              <a:path w="77723" h="99060">
                <a:moveTo>
                  <a:pt x="1524" y="70103"/>
                </a:moveTo>
                <a:lnTo>
                  <a:pt x="0" y="74675"/>
                </a:lnTo>
                <a:lnTo>
                  <a:pt x="0" y="99060"/>
                </a:lnTo>
                <a:lnTo>
                  <a:pt x="1524" y="99060"/>
                </a:lnTo>
                <a:lnTo>
                  <a:pt x="1524" y="74675"/>
                </a:lnTo>
                <a:lnTo>
                  <a:pt x="3048" y="70103"/>
                </a:lnTo>
                <a:lnTo>
                  <a:pt x="4571" y="67056"/>
                </a:lnTo>
                <a:lnTo>
                  <a:pt x="7619" y="56387"/>
                </a:lnTo>
                <a:lnTo>
                  <a:pt x="13715" y="48768"/>
                </a:lnTo>
                <a:lnTo>
                  <a:pt x="19812" y="39624"/>
                </a:lnTo>
                <a:lnTo>
                  <a:pt x="28955" y="32003"/>
                </a:lnTo>
                <a:lnTo>
                  <a:pt x="38100" y="22860"/>
                </a:lnTo>
                <a:lnTo>
                  <a:pt x="50291" y="15239"/>
                </a:lnTo>
                <a:lnTo>
                  <a:pt x="64007" y="7620"/>
                </a:lnTo>
                <a:lnTo>
                  <a:pt x="77723" y="0"/>
                </a:lnTo>
                <a:lnTo>
                  <a:pt x="62483" y="6096"/>
                </a:lnTo>
                <a:lnTo>
                  <a:pt x="48767" y="13715"/>
                </a:lnTo>
                <a:lnTo>
                  <a:pt x="38100" y="21336"/>
                </a:lnTo>
                <a:lnTo>
                  <a:pt x="27431" y="30479"/>
                </a:lnTo>
                <a:lnTo>
                  <a:pt x="19812" y="38100"/>
                </a:lnTo>
                <a:lnTo>
                  <a:pt x="12191" y="47244"/>
                </a:lnTo>
                <a:lnTo>
                  <a:pt x="6095" y="56387"/>
                </a:lnTo>
                <a:lnTo>
                  <a:pt x="3048" y="65532"/>
                </a:lnTo>
                <a:lnTo>
                  <a:pt x="1524" y="70103"/>
                </a:lnTo>
                <a:close/>
              </a:path>
            </a:pathLst>
          </a:custGeom>
          <a:solidFill>
            <a:srgbClr val="000000"/>
          </a:solidFill>
        </p:spPr>
        <p:txBody>
          <a:bodyPr wrap="square" lIns="0" tIns="0" rIns="0" bIns="0" rtlCol="0">
            <a:noAutofit/>
          </a:bodyPr>
          <a:lstStyle/>
          <a:p>
            <a:endParaRPr sz="1631"/>
          </a:p>
        </p:txBody>
      </p:sp>
      <p:sp>
        <p:nvSpPr>
          <p:cNvPr id="507" name="object 507"/>
          <p:cNvSpPr/>
          <p:nvPr/>
        </p:nvSpPr>
        <p:spPr>
          <a:xfrm>
            <a:off x="6037545" y="3452013"/>
            <a:ext cx="57994" cy="22092"/>
          </a:xfrm>
          <a:custGeom>
            <a:avLst/>
            <a:gdLst/>
            <a:ahLst/>
            <a:cxnLst/>
            <a:rect l="l" t="t" r="r" b="b"/>
            <a:pathLst>
              <a:path w="64008" h="24383">
                <a:moveTo>
                  <a:pt x="62484" y="24383"/>
                </a:moveTo>
                <a:lnTo>
                  <a:pt x="64008" y="22859"/>
                </a:lnTo>
                <a:lnTo>
                  <a:pt x="0" y="0"/>
                </a:lnTo>
                <a:lnTo>
                  <a:pt x="0" y="1523"/>
                </a:lnTo>
                <a:lnTo>
                  <a:pt x="62484" y="24383"/>
                </a:lnTo>
                <a:close/>
              </a:path>
            </a:pathLst>
          </a:custGeom>
          <a:solidFill>
            <a:srgbClr val="000000"/>
          </a:solidFill>
        </p:spPr>
        <p:txBody>
          <a:bodyPr wrap="square" lIns="0" tIns="0" rIns="0" bIns="0" rtlCol="0">
            <a:noAutofit/>
          </a:bodyPr>
          <a:lstStyle/>
          <a:p>
            <a:endParaRPr sz="1631"/>
          </a:p>
        </p:txBody>
      </p:sp>
      <p:sp>
        <p:nvSpPr>
          <p:cNvPr id="508" name="object 508"/>
          <p:cNvSpPr/>
          <p:nvPr/>
        </p:nvSpPr>
        <p:spPr>
          <a:xfrm>
            <a:off x="5980932" y="3432682"/>
            <a:ext cx="56612" cy="20711"/>
          </a:xfrm>
          <a:custGeom>
            <a:avLst/>
            <a:gdLst/>
            <a:ahLst/>
            <a:cxnLst/>
            <a:rect l="l" t="t" r="r" b="b"/>
            <a:pathLst>
              <a:path w="62483" h="22859">
                <a:moveTo>
                  <a:pt x="0" y="0"/>
                </a:moveTo>
                <a:lnTo>
                  <a:pt x="0" y="1524"/>
                </a:lnTo>
                <a:lnTo>
                  <a:pt x="62483" y="22859"/>
                </a:lnTo>
                <a:lnTo>
                  <a:pt x="62483" y="21336"/>
                </a:lnTo>
                <a:lnTo>
                  <a:pt x="0" y="0"/>
                </a:lnTo>
                <a:close/>
              </a:path>
            </a:pathLst>
          </a:custGeom>
          <a:solidFill>
            <a:srgbClr val="000000"/>
          </a:solidFill>
        </p:spPr>
        <p:txBody>
          <a:bodyPr wrap="square" lIns="0" tIns="0" rIns="0" bIns="0" rtlCol="0">
            <a:noAutofit/>
          </a:bodyPr>
          <a:lstStyle/>
          <a:p>
            <a:endParaRPr sz="1631"/>
          </a:p>
        </p:txBody>
      </p:sp>
      <p:sp>
        <p:nvSpPr>
          <p:cNvPr id="509" name="object 509"/>
          <p:cNvSpPr/>
          <p:nvPr/>
        </p:nvSpPr>
        <p:spPr>
          <a:xfrm>
            <a:off x="6153533" y="3447871"/>
            <a:ext cx="254067" cy="48327"/>
          </a:xfrm>
          <a:custGeom>
            <a:avLst/>
            <a:gdLst/>
            <a:ahLst/>
            <a:cxnLst/>
            <a:rect l="l" t="t" r="r" b="b"/>
            <a:pathLst>
              <a:path w="280415" h="53339">
                <a:moveTo>
                  <a:pt x="18287" y="45719"/>
                </a:moveTo>
                <a:lnTo>
                  <a:pt x="35051" y="38100"/>
                </a:lnTo>
                <a:lnTo>
                  <a:pt x="47243" y="33527"/>
                </a:lnTo>
                <a:lnTo>
                  <a:pt x="60959" y="28955"/>
                </a:lnTo>
                <a:lnTo>
                  <a:pt x="88391" y="21336"/>
                </a:lnTo>
                <a:lnTo>
                  <a:pt x="117347" y="15239"/>
                </a:lnTo>
                <a:lnTo>
                  <a:pt x="131063" y="12191"/>
                </a:lnTo>
                <a:lnTo>
                  <a:pt x="146303" y="9143"/>
                </a:lnTo>
                <a:lnTo>
                  <a:pt x="161543" y="7619"/>
                </a:lnTo>
                <a:lnTo>
                  <a:pt x="178307" y="6095"/>
                </a:lnTo>
                <a:lnTo>
                  <a:pt x="193547" y="4572"/>
                </a:lnTo>
                <a:lnTo>
                  <a:pt x="210312" y="3048"/>
                </a:lnTo>
                <a:lnTo>
                  <a:pt x="243839" y="1524"/>
                </a:lnTo>
                <a:lnTo>
                  <a:pt x="280415" y="1524"/>
                </a:lnTo>
                <a:lnTo>
                  <a:pt x="280415" y="0"/>
                </a:lnTo>
                <a:lnTo>
                  <a:pt x="243839" y="0"/>
                </a:lnTo>
                <a:lnTo>
                  <a:pt x="210312" y="1524"/>
                </a:lnTo>
                <a:lnTo>
                  <a:pt x="193547" y="3048"/>
                </a:lnTo>
                <a:lnTo>
                  <a:pt x="178307" y="4572"/>
                </a:lnTo>
                <a:lnTo>
                  <a:pt x="161543" y="6095"/>
                </a:lnTo>
                <a:lnTo>
                  <a:pt x="146303" y="7619"/>
                </a:lnTo>
                <a:lnTo>
                  <a:pt x="131063" y="10667"/>
                </a:lnTo>
                <a:lnTo>
                  <a:pt x="115823" y="13715"/>
                </a:lnTo>
                <a:lnTo>
                  <a:pt x="88391" y="19812"/>
                </a:lnTo>
                <a:lnTo>
                  <a:pt x="60959" y="27431"/>
                </a:lnTo>
                <a:lnTo>
                  <a:pt x="47243" y="32003"/>
                </a:lnTo>
                <a:lnTo>
                  <a:pt x="35051" y="36575"/>
                </a:lnTo>
                <a:lnTo>
                  <a:pt x="16763" y="44195"/>
                </a:lnTo>
                <a:lnTo>
                  <a:pt x="0" y="51815"/>
                </a:lnTo>
                <a:lnTo>
                  <a:pt x="0" y="53339"/>
                </a:lnTo>
                <a:lnTo>
                  <a:pt x="18287" y="45719"/>
                </a:lnTo>
                <a:close/>
              </a:path>
            </a:pathLst>
          </a:custGeom>
          <a:solidFill>
            <a:srgbClr val="000000"/>
          </a:solidFill>
        </p:spPr>
        <p:txBody>
          <a:bodyPr wrap="square" lIns="0" tIns="0" rIns="0" bIns="0" rtlCol="0">
            <a:noAutofit/>
          </a:bodyPr>
          <a:lstStyle/>
          <a:p>
            <a:endParaRPr sz="1631"/>
          </a:p>
        </p:txBody>
      </p:sp>
      <p:sp>
        <p:nvSpPr>
          <p:cNvPr id="510" name="object 510"/>
          <p:cNvSpPr/>
          <p:nvPr/>
        </p:nvSpPr>
        <p:spPr>
          <a:xfrm>
            <a:off x="6128678" y="3667418"/>
            <a:ext cx="60755" cy="24854"/>
          </a:xfrm>
          <a:custGeom>
            <a:avLst/>
            <a:gdLst/>
            <a:ahLst/>
            <a:cxnLst/>
            <a:rect l="l" t="t" r="r" b="b"/>
            <a:pathLst>
              <a:path w="67055" h="27432">
                <a:moveTo>
                  <a:pt x="65531" y="0"/>
                </a:moveTo>
                <a:lnTo>
                  <a:pt x="0" y="25908"/>
                </a:lnTo>
                <a:lnTo>
                  <a:pt x="1524" y="27432"/>
                </a:lnTo>
                <a:lnTo>
                  <a:pt x="65531" y="1524"/>
                </a:lnTo>
                <a:lnTo>
                  <a:pt x="67055" y="1524"/>
                </a:lnTo>
                <a:lnTo>
                  <a:pt x="65531" y="0"/>
                </a:lnTo>
                <a:close/>
              </a:path>
            </a:pathLst>
          </a:custGeom>
          <a:solidFill>
            <a:srgbClr val="000000"/>
          </a:solidFill>
        </p:spPr>
        <p:txBody>
          <a:bodyPr wrap="square" lIns="0" tIns="0" rIns="0" bIns="0" rtlCol="0">
            <a:noAutofit/>
          </a:bodyPr>
          <a:lstStyle/>
          <a:p>
            <a:endParaRPr sz="1631"/>
          </a:p>
        </p:txBody>
      </p:sp>
      <p:sp>
        <p:nvSpPr>
          <p:cNvPr id="511" name="object 511"/>
          <p:cNvSpPr/>
          <p:nvPr/>
        </p:nvSpPr>
        <p:spPr>
          <a:xfrm>
            <a:off x="6128678" y="3690892"/>
            <a:ext cx="278922" cy="42804"/>
          </a:xfrm>
          <a:custGeom>
            <a:avLst/>
            <a:gdLst/>
            <a:ahLst/>
            <a:cxnLst/>
            <a:rect l="l" t="t" r="r" b="b"/>
            <a:pathLst>
              <a:path w="307847" h="47243">
                <a:moveTo>
                  <a:pt x="1524" y="0"/>
                </a:moveTo>
                <a:lnTo>
                  <a:pt x="0" y="1524"/>
                </a:lnTo>
                <a:lnTo>
                  <a:pt x="15239" y="6095"/>
                </a:lnTo>
                <a:lnTo>
                  <a:pt x="32003" y="12191"/>
                </a:lnTo>
                <a:lnTo>
                  <a:pt x="48767" y="16763"/>
                </a:lnTo>
                <a:lnTo>
                  <a:pt x="67055" y="21336"/>
                </a:lnTo>
                <a:lnTo>
                  <a:pt x="83819" y="24383"/>
                </a:lnTo>
                <a:lnTo>
                  <a:pt x="102107" y="28955"/>
                </a:lnTo>
                <a:lnTo>
                  <a:pt x="120395" y="32003"/>
                </a:lnTo>
                <a:lnTo>
                  <a:pt x="138683" y="35051"/>
                </a:lnTo>
                <a:lnTo>
                  <a:pt x="156971" y="38100"/>
                </a:lnTo>
                <a:lnTo>
                  <a:pt x="176783" y="41148"/>
                </a:lnTo>
                <a:lnTo>
                  <a:pt x="196595" y="42671"/>
                </a:lnTo>
                <a:lnTo>
                  <a:pt x="217931" y="44195"/>
                </a:lnTo>
                <a:lnTo>
                  <a:pt x="237743" y="45719"/>
                </a:lnTo>
                <a:lnTo>
                  <a:pt x="260603" y="45719"/>
                </a:lnTo>
                <a:lnTo>
                  <a:pt x="281939" y="47243"/>
                </a:lnTo>
                <a:lnTo>
                  <a:pt x="307847" y="47243"/>
                </a:lnTo>
                <a:lnTo>
                  <a:pt x="307847" y="45719"/>
                </a:lnTo>
                <a:lnTo>
                  <a:pt x="281939" y="45719"/>
                </a:lnTo>
                <a:lnTo>
                  <a:pt x="260603" y="44195"/>
                </a:lnTo>
                <a:lnTo>
                  <a:pt x="239267" y="44195"/>
                </a:lnTo>
                <a:lnTo>
                  <a:pt x="217931" y="42671"/>
                </a:lnTo>
                <a:lnTo>
                  <a:pt x="198119" y="41148"/>
                </a:lnTo>
                <a:lnTo>
                  <a:pt x="178307" y="39624"/>
                </a:lnTo>
                <a:lnTo>
                  <a:pt x="158495" y="36575"/>
                </a:lnTo>
                <a:lnTo>
                  <a:pt x="138683" y="33527"/>
                </a:lnTo>
                <a:lnTo>
                  <a:pt x="120395" y="30479"/>
                </a:lnTo>
                <a:lnTo>
                  <a:pt x="102107" y="27431"/>
                </a:lnTo>
                <a:lnTo>
                  <a:pt x="83819" y="22860"/>
                </a:lnTo>
                <a:lnTo>
                  <a:pt x="67055" y="19812"/>
                </a:lnTo>
                <a:lnTo>
                  <a:pt x="48767" y="15239"/>
                </a:lnTo>
                <a:lnTo>
                  <a:pt x="32003" y="10667"/>
                </a:lnTo>
                <a:lnTo>
                  <a:pt x="16763" y="4571"/>
                </a:lnTo>
                <a:lnTo>
                  <a:pt x="1524" y="0"/>
                </a:lnTo>
                <a:close/>
              </a:path>
            </a:pathLst>
          </a:custGeom>
          <a:solidFill>
            <a:srgbClr val="000000"/>
          </a:solidFill>
        </p:spPr>
        <p:txBody>
          <a:bodyPr wrap="square" lIns="0" tIns="0" rIns="0" bIns="0" rtlCol="0">
            <a:noAutofit/>
          </a:bodyPr>
          <a:lstStyle/>
          <a:p>
            <a:endParaRPr sz="1631"/>
          </a:p>
        </p:txBody>
      </p:sp>
      <p:sp>
        <p:nvSpPr>
          <p:cNvPr id="512" name="object 512"/>
          <p:cNvSpPr/>
          <p:nvPr/>
        </p:nvSpPr>
        <p:spPr>
          <a:xfrm>
            <a:off x="6189434" y="3667419"/>
            <a:ext cx="218167" cy="33138"/>
          </a:xfrm>
          <a:custGeom>
            <a:avLst/>
            <a:gdLst/>
            <a:ahLst/>
            <a:cxnLst/>
            <a:rect l="l" t="t" r="r" b="b"/>
            <a:pathLst>
              <a:path w="240792" h="36575">
                <a:moveTo>
                  <a:pt x="0" y="0"/>
                </a:moveTo>
                <a:lnTo>
                  <a:pt x="0" y="1524"/>
                </a:lnTo>
                <a:lnTo>
                  <a:pt x="25908" y="9144"/>
                </a:lnTo>
                <a:lnTo>
                  <a:pt x="51816" y="16763"/>
                </a:lnTo>
                <a:lnTo>
                  <a:pt x="65532" y="19812"/>
                </a:lnTo>
                <a:lnTo>
                  <a:pt x="79248" y="21336"/>
                </a:lnTo>
                <a:lnTo>
                  <a:pt x="94488" y="24384"/>
                </a:lnTo>
                <a:lnTo>
                  <a:pt x="109728" y="27432"/>
                </a:lnTo>
                <a:lnTo>
                  <a:pt x="138684" y="30479"/>
                </a:lnTo>
                <a:lnTo>
                  <a:pt x="170688" y="33527"/>
                </a:lnTo>
                <a:lnTo>
                  <a:pt x="185928" y="35051"/>
                </a:lnTo>
                <a:lnTo>
                  <a:pt x="219456" y="35051"/>
                </a:lnTo>
                <a:lnTo>
                  <a:pt x="237744" y="36575"/>
                </a:lnTo>
                <a:lnTo>
                  <a:pt x="240792" y="36575"/>
                </a:lnTo>
                <a:lnTo>
                  <a:pt x="240792" y="35051"/>
                </a:lnTo>
                <a:lnTo>
                  <a:pt x="237744" y="35051"/>
                </a:lnTo>
                <a:lnTo>
                  <a:pt x="219456" y="33527"/>
                </a:lnTo>
                <a:lnTo>
                  <a:pt x="185928" y="33527"/>
                </a:lnTo>
                <a:lnTo>
                  <a:pt x="170688" y="32003"/>
                </a:lnTo>
                <a:lnTo>
                  <a:pt x="138684" y="28956"/>
                </a:lnTo>
                <a:lnTo>
                  <a:pt x="109728" y="25908"/>
                </a:lnTo>
                <a:lnTo>
                  <a:pt x="94488" y="22860"/>
                </a:lnTo>
                <a:lnTo>
                  <a:pt x="79248" y="19812"/>
                </a:lnTo>
                <a:lnTo>
                  <a:pt x="65532" y="16763"/>
                </a:lnTo>
                <a:lnTo>
                  <a:pt x="53340" y="13715"/>
                </a:lnTo>
                <a:lnTo>
                  <a:pt x="25908" y="7620"/>
                </a:lnTo>
                <a:lnTo>
                  <a:pt x="0" y="0"/>
                </a:lnTo>
                <a:close/>
              </a:path>
            </a:pathLst>
          </a:custGeom>
          <a:solidFill>
            <a:srgbClr val="000000"/>
          </a:solidFill>
        </p:spPr>
        <p:txBody>
          <a:bodyPr wrap="square" lIns="0" tIns="0" rIns="0" bIns="0" rtlCol="0">
            <a:noAutofit/>
          </a:bodyPr>
          <a:lstStyle/>
          <a:p>
            <a:endParaRPr sz="1631"/>
          </a:p>
        </p:txBody>
      </p:sp>
      <p:sp>
        <p:nvSpPr>
          <p:cNvPr id="513" name="object 513"/>
          <p:cNvSpPr/>
          <p:nvPr/>
        </p:nvSpPr>
        <p:spPr>
          <a:xfrm>
            <a:off x="6083112" y="3584570"/>
            <a:ext cx="106321" cy="84228"/>
          </a:xfrm>
          <a:custGeom>
            <a:avLst/>
            <a:gdLst/>
            <a:ahLst/>
            <a:cxnLst/>
            <a:rect l="l" t="t" r="r" b="b"/>
            <a:pathLst>
              <a:path w="117347" h="92963">
                <a:moveTo>
                  <a:pt x="1524" y="4572"/>
                </a:moveTo>
                <a:lnTo>
                  <a:pt x="1524" y="0"/>
                </a:lnTo>
                <a:lnTo>
                  <a:pt x="0" y="0"/>
                </a:lnTo>
                <a:lnTo>
                  <a:pt x="0" y="4572"/>
                </a:lnTo>
                <a:lnTo>
                  <a:pt x="1524" y="9143"/>
                </a:lnTo>
                <a:lnTo>
                  <a:pt x="6095" y="18287"/>
                </a:lnTo>
                <a:lnTo>
                  <a:pt x="10667" y="25908"/>
                </a:lnTo>
                <a:lnTo>
                  <a:pt x="16763" y="33527"/>
                </a:lnTo>
                <a:lnTo>
                  <a:pt x="24383" y="42672"/>
                </a:lnTo>
                <a:lnTo>
                  <a:pt x="33527" y="50291"/>
                </a:lnTo>
                <a:lnTo>
                  <a:pt x="44195" y="56387"/>
                </a:lnTo>
                <a:lnTo>
                  <a:pt x="54863" y="64008"/>
                </a:lnTo>
                <a:lnTo>
                  <a:pt x="60959" y="67055"/>
                </a:lnTo>
                <a:lnTo>
                  <a:pt x="68579" y="70103"/>
                </a:lnTo>
                <a:lnTo>
                  <a:pt x="74675" y="73151"/>
                </a:lnTo>
                <a:lnTo>
                  <a:pt x="82295" y="77724"/>
                </a:lnTo>
                <a:lnTo>
                  <a:pt x="115823" y="91439"/>
                </a:lnTo>
                <a:lnTo>
                  <a:pt x="117347" y="92963"/>
                </a:lnTo>
                <a:lnTo>
                  <a:pt x="115823" y="89915"/>
                </a:lnTo>
                <a:lnTo>
                  <a:pt x="82295" y="76200"/>
                </a:lnTo>
                <a:lnTo>
                  <a:pt x="74675" y="71627"/>
                </a:lnTo>
                <a:lnTo>
                  <a:pt x="68579" y="68579"/>
                </a:lnTo>
                <a:lnTo>
                  <a:pt x="62483" y="65531"/>
                </a:lnTo>
                <a:lnTo>
                  <a:pt x="56387" y="62484"/>
                </a:lnTo>
                <a:lnTo>
                  <a:pt x="44195" y="54863"/>
                </a:lnTo>
                <a:lnTo>
                  <a:pt x="35051" y="48767"/>
                </a:lnTo>
                <a:lnTo>
                  <a:pt x="25907" y="41148"/>
                </a:lnTo>
                <a:lnTo>
                  <a:pt x="18287" y="33527"/>
                </a:lnTo>
                <a:lnTo>
                  <a:pt x="12191" y="25908"/>
                </a:lnTo>
                <a:lnTo>
                  <a:pt x="7619" y="18287"/>
                </a:lnTo>
                <a:lnTo>
                  <a:pt x="3048" y="7619"/>
                </a:lnTo>
                <a:lnTo>
                  <a:pt x="3048" y="9143"/>
                </a:lnTo>
                <a:lnTo>
                  <a:pt x="1524" y="3048"/>
                </a:lnTo>
                <a:lnTo>
                  <a:pt x="1524" y="4572"/>
                </a:lnTo>
                <a:close/>
              </a:path>
            </a:pathLst>
          </a:custGeom>
          <a:solidFill>
            <a:srgbClr val="000000"/>
          </a:solidFill>
        </p:spPr>
        <p:txBody>
          <a:bodyPr wrap="square" lIns="0" tIns="0" rIns="0" bIns="0" rtlCol="0">
            <a:noAutofit/>
          </a:bodyPr>
          <a:lstStyle/>
          <a:p>
            <a:endParaRPr sz="1631"/>
          </a:p>
        </p:txBody>
      </p:sp>
      <p:sp>
        <p:nvSpPr>
          <p:cNvPr id="514" name="object 514"/>
          <p:cNvSpPr/>
          <p:nvPr/>
        </p:nvSpPr>
        <p:spPr>
          <a:xfrm>
            <a:off x="5914653" y="3584570"/>
            <a:ext cx="150508" cy="131176"/>
          </a:xfrm>
          <a:custGeom>
            <a:avLst/>
            <a:gdLst/>
            <a:ahLst/>
            <a:cxnLst/>
            <a:rect l="l" t="t" r="r" b="b"/>
            <a:pathLst>
              <a:path w="166116" h="144779">
                <a:moveTo>
                  <a:pt x="138684" y="134112"/>
                </a:moveTo>
                <a:lnTo>
                  <a:pt x="150876" y="140208"/>
                </a:lnTo>
                <a:lnTo>
                  <a:pt x="158496" y="143255"/>
                </a:lnTo>
                <a:lnTo>
                  <a:pt x="164592" y="144779"/>
                </a:lnTo>
                <a:lnTo>
                  <a:pt x="166116" y="144779"/>
                </a:lnTo>
                <a:lnTo>
                  <a:pt x="158496" y="141731"/>
                </a:lnTo>
                <a:lnTo>
                  <a:pt x="150876" y="138684"/>
                </a:lnTo>
                <a:lnTo>
                  <a:pt x="138684" y="134112"/>
                </a:lnTo>
                <a:close/>
              </a:path>
              <a:path w="166116" h="144779">
                <a:moveTo>
                  <a:pt x="138684" y="134112"/>
                </a:moveTo>
                <a:lnTo>
                  <a:pt x="124968" y="126491"/>
                </a:lnTo>
                <a:lnTo>
                  <a:pt x="111252" y="120396"/>
                </a:lnTo>
                <a:lnTo>
                  <a:pt x="97536" y="112775"/>
                </a:lnTo>
                <a:lnTo>
                  <a:pt x="85344" y="106679"/>
                </a:lnTo>
                <a:lnTo>
                  <a:pt x="74676" y="100584"/>
                </a:lnTo>
                <a:lnTo>
                  <a:pt x="64008" y="92963"/>
                </a:lnTo>
                <a:lnTo>
                  <a:pt x="54864" y="85343"/>
                </a:lnTo>
                <a:lnTo>
                  <a:pt x="45720" y="79248"/>
                </a:lnTo>
                <a:lnTo>
                  <a:pt x="38100" y="71627"/>
                </a:lnTo>
                <a:lnTo>
                  <a:pt x="30480" y="64008"/>
                </a:lnTo>
                <a:lnTo>
                  <a:pt x="22860" y="56387"/>
                </a:lnTo>
                <a:lnTo>
                  <a:pt x="18287" y="48767"/>
                </a:lnTo>
                <a:lnTo>
                  <a:pt x="13716" y="41148"/>
                </a:lnTo>
                <a:lnTo>
                  <a:pt x="9144" y="33527"/>
                </a:lnTo>
                <a:lnTo>
                  <a:pt x="6096" y="25908"/>
                </a:lnTo>
                <a:lnTo>
                  <a:pt x="4572" y="18287"/>
                </a:lnTo>
                <a:lnTo>
                  <a:pt x="1524" y="9143"/>
                </a:lnTo>
                <a:lnTo>
                  <a:pt x="1524" y="0"/>
                </a:lnTo>
                <a:lnTo>
                  <a:pt x="0" y="0"/>
                </a:lnTo>
                <a:lnTo>
                  <a:pt x="0" y="9143"/>
                </a:lnTo>
                <a:lnTo>
                  <a:pt x="3048" y="18287"/>
                </a:lnTo>
                <a:lnTo>
                  <a:pt x="4572" y="25908"/>
                </a:lnTo>
                <a:lnTo>
                  <a:pt x="7620" y="33527"/>
                </a:lnTo>
                <a:lnTo>
                  <a:pt x="12192" y="42672"/>
                </a:lnTo>
                <a:lnTo>
                  <a:pt x="16764" y="50291"/>
                </a:lnTo>
                <a:lnTo>
                  <a:pt x="22860" y="57912"/>
                </a:lnTo>
                <a:lnTo>
                  <a:pt x="28956" y="65531"/>
                </a:lnTo>
                <a:lnTo>
                  <a:pt x="36576" y="73151"/>
                </a:lnTo>
                <a:lnTo>
                  <a:pt x="45720" y="80772"/>
                </a:lnTo>
                <a:lnTo>
                  <a:pt x="53340" y="86867"/>
                </a:lnTo>
                <a:lnTo>
                  <a:pt x="64008" y="94487"/>
                </a:lnTo>
                <a:lnTo>
                  <a:pt x="73152" y="100584"/>
                </a:lnTo>
                <a:lnTo>
                  <a:pt x="85344" y="108203"/>
                </a:lnTo>
                <a:lnTo>
                  <a:pt x="96012" y="114300"/>
                </a:lnTo>
                <a:lnTo>
                  <a:pt x="109728" y="121919"/>
                </a:lnTo>
                <a:lnTo>
                  <a:pt x="123444" y="128015"/>
                </a:lnTo>
                <a:lnTo>
                  <a:pt x="138684" y="134112"/>
                </a:lnTo>
                <a:close/>
              </a:path>
            </a:pathLst>
          </a:custGeom>
          <a:solidFill>
            <a:srgbClr val="000000"/>
          </a:solidFill>
        </p:spPr>
        <p:txBody>
          <a:bodyPr wrap="square" lIns="0" tIns="0" rIns="0" bIns="0" rtlCol="0">
            <a:noAutofit/>
          </a:bodyPr>
          <a:lstStyle/>
          <a:p>
            <a:endParaRPr sz="1631"/>
          </a:p>
        </p:txBody>
      </p:sp>
      <p:sp>
        <p:nvSpPr>
          <p:cNvPr id="515" name="object 515"/>
          <p:cNvSpPr/>
          <p:nvPr/>
        </p:nvSpPr>
        <p:spPr>
          <a:xfrm>
            <a:off x="5998883" y="3584570"/>
            <a:ext cx="131176" cy="107703"/>
          </a:xfrm>
          <a:custGeom>
            <a:avLst/>
            <a:gdLst/>
            <a:ahLst/>
            <a:cxnLst/>
            <a:rect l="l" t="t" r="r" b="b"/>
            <a:pathLst>
              <a:path w="144779" h="118872">
                <a:moveTo>
                  <a:pt x="126491" y="111251"/>
                </a:moveTo>
                <a:lnTo>
                  <a:pt x="123443" y="109727"/>
                </a:lnTo>
                <a:lnTo>
                  <a:pt x="123443" y="111251"/>
                </a:lnTo>
                <a:lnTo>
                  <a:pt x="126491" y="111251"/>
                </a:lnTo>
                <a:close/>
              </a:path>
              <a:path w="144779" h="118872">
                <a:moveTo>
                  <a:pt x="18287" y="41148"/>
                </a:moveTo>
                <a:lnTo>
                  <a:pt x="10667" y="28955"/>
                </a:lnTo>
                <a:lnTo>
                  <a:pt x="6095" y="18287"/>
                </a:lnTo>
                <a:lnTo>
                  <a:pt x="3047" y="9143"/>
                </a:lnTo>
                <a:lnTo>
                  <a:pt x="1523" y="0"/>
                </a:lnTo>
                <a:lnTo>
                  <a:pt x="0" y="0"/>
                </a:lnTo>
                <a:lnTo>
                  <a:pt x="1523" y="9143"/>
                </a:lnTo>
                <a:lnTo>
                  <a:pt x="4571" y="18287"/>
                </a:lnTo>
                <a:lnTo>
                  <a:pt x="10667" y="30479"/>
                </a:lnTo>
                <a:lnTo>
                  <a:pt x="18287" y="41148"/>
                </a:lnTo>
                <a:close/>
              </a:path>
              <a:path w="144779" h="118872">
                <a:moveTo>
                  <a:pt x="106679" y="103631"/>
                </a:moveTo>
                <a:lnTo>
                  <a:pt x="123443" y="111251"/>
                </a:lnTo>
                <a:lnTo>
                  <a:pt x="123443" y="109727"/>
                </a:lnTo>
                <a:lnTo>
                  <a:pt x="126491" y="111251"/>
                </a:lnTo>
                <a:lnTo>
                  <a:pt x="135635" y="115824"/>
                </a:lnTo>
                <a:lnTo>
                  <a:pt x="143255" y="118872"/>
                </a:lnTo>
                <a:lnTo>
                  <a:pt x="144779" y="117348"/>
                </a:lnTo>
                <a:lnTo>
                  <a:pt x="137159" y="114300"/>
                </a:lnTo>
                <a:lnTo>
                  <a:pt x="126491" y="109727"/>
                </a:lnTo>
                <a:lnTo>
                  <a:pt x="124967" y="109727"/>
                </a:lnTo>
                <a:lnTo>
                  <a:pt x="106679" y="102108"/>
                </a:lnTo>
                <a:lnTo>
                  <a:pt x="96012" y="97536"/>
                </a:lnTo>
                <a:lnTo>
                  <a:pt x="86867" y="92963"/>
                </a:lnTo>
                <a:lnTo>
                  <a:pt x="70103" y="83819"/>
                </a:lnTo>
                <a:lnTo>
                  <a:pt x="60959" y="77724"/>
                </a:lnTo>
                <a:lnTo>
                  <a:pt x="53339" y="73151"/>
                </a:lnTo>
                <a:lnTo>
                  <a:pt x="39623" y="62484"/>
                </a:lnTo>
                <a:lnTo>
                  <a:pt x="28955" y="51815"/>
                </a:lnTo>
                <a:lnTo>
                  <a:pt x="18287" y="41148"/>
                </a:lnTo>
                <a:lnTo>
                  <a:pt x="27431" y="53339"/>
                </a:lnTo>
                <a:lnTo>
                  <a:pt x="39623" y="64008"/>
                </a:lnTo>
                <a:lnTo>
                  <a:pt x="53339" y="74675"/>
                </a:lnTo>
                <a:lnTo>
                  <a:pt x="60959" y="79248"/>
                </a:lnTo>
                <a:lnTo>
                  <a:pt x="68579" y="83819"/>
                </a:lnTo>
                <a:lnTo>
                  <a:pt x="86867" y="94487"/>
                </a:lnTo>
                <a:lnTo>
                  <a:pt x="96012" y="99060"/>
                </a:lnTo>
                <a:lnTo>
                  <a:pt x="106679" y="103631"/>
                </a:lnTo>
                <a:close/>
              </a:path>
            </a:pathLst>
          </a:custGeom>
          <a:solidFill>
            <a:srgbClr val="000000"/>
          </a:solidFill>
        </p:spPr>
        <p:txBody>
          <a:bodyPr wrap="square" lIns="0" tIns="0" rIns="0" bIns="0" rtlCol="0">
            <a:noAutofit/>
          </a:bodyPr>
          <a:lstStyle/>
          <a:p>
            <a:endParaRPr sz="1631"/>
          </a:p>
        </p:txBody>
      </p:sp>
      <p:sp>
        <p:nvSpPr>
          <p:cNvPr id="516" name="object 516"/>
          <p:cNvSpPr/>
          <p:nvPr/>
        </p:nvSpPr>
        <p:spPr>
          <a:xfrm>
            <a:off x="6063781" y="3690892"/>
            <a:ext cx="66278" cy="24854"/>
          </a:xfrm>
          <a:custGeom>
            <a:avLst/>
            <a:gdLst/>
            <a:ahLst/>
            <a:cxnLst/>
            <a:rect l="l" t="t" r="r" b="b"/>
            <a:pathLst>
              <a:path w="73151" h="27431">
                <a:moveTo>
                  <a:pt x="71627" y="0"/>
                </a:moveTo>
                <a:lnTo>
                  <a:pt x="0" y="27431"/>
                </a:lnTo>
                <a:lnTo>
                  <a:pt x="1524" y="27431"/>
                </a:lnTo>
                <a:lnTo>
                  <a:pt x="73151" y="1524"/>
                </a:lnTo>
                <a:lnTo>
                  <a:pt x="71627" y="0"/>
                </a:lnTo>
                <a:close/>
              </a:path>
            </a:pathLst>
          </a:custGeom>
          <a:solidFill>
            <a:srgbClr val="000000"/>
          </a:solidFill>
        </p:spPr>
        <p:txBody>
          <a:bodyPr wrap="square" lIns="0" tIns="0" rIns="0" bIns="0" rtlCol="0">
            <a:noAutofit/>
          </a:bodyPr>
          <a:lstStyle/>
          <a:p>
            <a:endParaRPr sz="1631"/>
          </a:p>
        </p:txBody>
      </p:sp>
      <p:sp>
        <p:nvSpPr>
          <p:cNvPr id="517" name="object 517"/>
          <p:cNvSpPr/>
          <p:nvPr/>
        </p:nvSpPr>
        <p:spPr>
          <a:xfrm>
            <a:off x="5914654" y="3583879"/>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518" name="object 518"/>
          <p:cNvSpPr/>
          <p:nvPr/>
        </p:nvSpPr>
        <p:spPr>
          <a:xfrm>
            <a:off x="5834567" y="3584570"/>
            <a:ext cx="169838" cy="154649"/>
          </a:xfrm>
          <a:custGeom>
            <a:avLst/>
            <a:gdLst/>
            <a:ahLst/>
            <a:cxnLst/>
            <a:rect l="l" t="t" r="r" b="b"/>
            <a:pathLst>
              <a:path w="187451" h="170687">
                <a:moveTo>
                  <a:pt x="187451" y="170687"/>
                </a:moveTo>
                <a:lnTo>
                  <a:pt x="179832" y="166115"/>
                </a:lnTo>
                <a:lnTo>
                  <a:pt x="173736" y="164591"/>
                </a:lnTo>
                <a:lnTo>
                  <a:pt x="170687" y="163067"/>
                </a:lnTo>
                <a:lnTo>
                  <a:pt x="152400" y="155448"/>
                </a:lnTo>
                <a:lnTo>
                  <a:pt x="143256" y="150875"/>
                </a:lnTo>
                <a:lnTo>
                  <a:pt x="134112" y="146303"/>
                </a:lnTo>
                <a:lnTo>
                  <a:pt x="117348" y="138684"/>
                </a:lnTo>
                <a:lnTo>
                  <a:pt x="109727" y="134112"/>
                </a:lnTo>
                <a:lnTo>
                  <a:pt x="103632" y="129539"/>
                </a:lnTo>
                <a:lnTo>
                  <a:pt x="88391" y="120396"/>
                </a:lnTo>
                <a:lnTo>
                  <a:pt x="76200" y="112775"/>
                </a:lnTo>
                <a:lnTo>
                  <a:pt x="64008" y="103631"/>
                </a:lnTo>
                <a:lnTo>
                  <a:pt x="53339" y="94487"/>
                </a:lnTo>
                <a:lnTo>
                  <a:pt x="42672" y="85343"/>
                </a:lnTo>
                <a:lnTo>
                  <a:pt x="38100" y="80772"/>
                </a:lnTo>
                <a:lnTo>
                  <a:pt x="35051" y="76200"/>
                </a:lnTo>
                <a:lnTo>
                  <a:pt x="25908" y="67055"/>
                </a:lnTo>
                <a:lnTo>
                  <a:pt x="19812" y="57912"/>
                </a:lnTo>
                <a:lnTo>
                  <a:pt x="15239" y="47243"/>
                </a:lnTo>
                <a:lnTo>
                  <a:pt x="10668" y="38100"/>
                </a:lnTo>
                <a:lnTo>
                  <a:pt x="6096" y="27431"/>
                </a:lnTo>
                <a:lnTo>
                  <a:pt x="4572" y="18287"/>
                </a:lnTo>
                <a:lnTo>
                  <a:pt x="3048" y="9143"/>
                </a:lnTo>
                <a:lnTo>
                  <a:pt x="1524" y="0"/>
                </a:lnTo>
                <a:lnTo>
                  <a:pt x="0" y="0"/>
                </a:lnTo>
                <a:lnTo>
                  <a:pt x="1524" y="9143"/>
                </a:lnTo>
                <a:lnTo>
                  <a:pt x="3048" y="18287"/>
                </a:lnTo>
                <a:lnTo>
                  <a:pt x="4572" y="28955"/>
                </a:lnTo>
                <a:lnTo>
                  <a:pt x="9144" y="38100"/>
                </a:lnTo>
                <a:lnTo>
                  <a:pt x="13715" y="48767"/>
                </a:lnTo>
                <a:lnTo>
                  <a:pt x="18287" y="57912"/>
                </a:lnTo>
                <a:lnTo>
                  <a:pt x="24384" y="67055"/>
                </a:lnTo>
                <a:lnTo>
                  <a:pt x="33527" y="77724"/>
                </a:lnTo>
                <a:lnTo>
                  <a:pt x="36575" y="82296"/>
                </a:lnTo>
                <a:lnTo>
                  <a:pt x="41148" y="86867"/>
                </a:lnTo>
                <a:lnTo>
                  <a:pt x="51815" y="96012"/>
                </a:lnTo>
                <a:lnTo>
                  <a:pt x="62484" y="105155"/>
                </a:lnTo>
                <a:lnTo>
                  <a:pt x="74675" y="114300"/>
                </a:lnTo>
                <a:lnTo>
                  <a:pt x="88391" y="121919"/>
                </a:lnTo>
                <a:lnTo>
                  <a:pt x="102108" y="131063"/>
                </a:lnTo>
                <a:lnTo>
                  <a:pt x="109727" y="135636"/>
                </a:lnTo>
                <a:lnTo>
                  <a:pt x="117348" y="140208"/>
                </a:lnTo>
                <a:lnTo>
                  <a:pt x="134112" y="147827"/>
                </a:lnTo>
                <a:lnTo>
                  <a:pt x="141732" y="152400"/>
                </a:lnTo>
                <a:lnTo>
                  <a:pt x="150875" y="156972"/>
                </a:lnTo>
                <a:lnTo>
                  <a:pt x="169163" y="164591"/>
                </a:lnTo>
                <a:lnTo>
                  <a:pt x="172212" y="166115"/>
                </a:lnTo>
                <a:lnTo>
                  <a:pt x="179832" y="167639"/>
                </a:lnTo>
                <a:lnTo>
                  <a:pt x="187451" y="170687"/>
                </a:lnTo>
                <a:close/>
              </a:path>
            </a:pathLst>
          </a:custGeom>
          <a:solidFill>
            <a:srgbClr val="000000"/>
          </a:solidFill>
        </p:spPr>
        <p:txBody>
          <a:bodyPr wrap="square" lIns="0" tIns="0" rIns="0" bIns="0" rtlCol="0">
            <a:noAutofit/>
          </a:bodyPr>
          <a:lstStyle/>
          <a:p>
            <a:endParaRPr sz="1631"/>
          </a:p>
        </p:txBody>
      </p:sp>
      <p:sp>
        <p:nvSpPr>
          <p:cNvPr id="519" name="object 519"/>
          <p:cNvSpPr/>
          <p:nvPr/>
        </p:nvSpPr>
        <p:spPr>
          <a:xfrm>
            <a:off x="5940889" y="3739220"/>
            <a:ext cx="63516" cy="24854"/>
          </a:xfrm>
          <a:custGeom>
            <a:avLst/>
            <a:gdLst/>
            <a:ahLst/>
            <a:cxnLst/>
            <a:rect l="l" t="t" r="r" b="b"/>
            <a:pathLst>
              <a:path w="70103" h="27431">
                <a:moveTo>
                  <a:pt x="70103" y="0"/>
                </a:moveTo>
                <a:lnTo>
                  <a:pt x="0" y="25908"/>
                </a:lnTo>
                <a:lnTo>
                  <a:pt x="0" y="27431"/>
                </a:lnTo>
                <a:lnTo>
                  <a:pt x="70103" y="0"/>
                </a:lnTo>
                <a:close/>
              </a:path>
            </a:pathLst>
          </a:custGeom>
          <a:solidFill>
            <a:srgbClr val="000000"/>
          </a:solidFill>
        </p:spPr>
        <p:txBody>
          <a:bodyPr wrap="square" lIns="0" tIns="0" rIns="0" bIns="0" rtlCol="0">
            <a:noAutofit/>
          </a:bodyPr>
          <a:lstStyle/>
          <a:p>
            <a:endParaRPr sz="1631"/>
          </a:p>
        </p:txBody>
      </p:sp>
      <p:sp>
        <p:nvSpPr>
          <p:cNvPr id="520" name="object 520"/>
          <p:cNvSpPr/>
          <p:nvPr/>
        </p:nvSpPr>
        <p:spPr>
          <a:xfrm>
            <a:off x="5750338" y="3584570"/>
            <a:ext cx="190551" cy="179504"/>
          </a:xfrm>
          <a:custGeom>
            <a:avLst/>
            <a:gdLst/>
            <a:ahLst/>
            <a:cxnLst/>
            <a:rect l="l" t="t" r="r" b="b"/>
            <a:pathLst>
              <a:path w="210312" h="198119">
                <a:moveTo>
                  <a:pt x="7620" y="42672"/>
                </a:moveTo>
                <a:lnTo>
                  <a:pt x="4572" y="30479"/>
                </a:lnTo>
                <a:lnTo>
                  <a:pt x="3048" y="18287"/>
                </a:lnTo>
                <a:lnTo>
                  <a:pt x="1524" y="9143"/>
                </a:lnTo>
                <a:lnTo>
                  <a:pt x="1524" y="0"/>
                </a:lnTo>
                <a:lnTo>
                  <a:pt x="0" y="0"/>
                </a:lnTo>
                <a:lnTo>
                  <a:pt x="0" y="9143"/>
                </a:lnTo>
                <a:lnTo>
                  <a:pt x="1524" y="18287"/>
                </a:lnTo>
                <a:lnTo>
                  <a:pt x="3048" y="30479"/>
                </a:lnTo>
                <a:lnTo>
                  <a:pt x="6096" y="42672"/>
                </a:lnTo>
                <a:lnTo>
                  <a:pt x="9143" y="48767"/>
                </a:lnTo>
                <a:lnTo>
                  <a:pt x="12191" y="54863"/>
                </a:lnTo>
                <a:lnTo>
                  <a:pt x="18287" y="65531"/>
                </a:lnTo>
                <a:lnTo>
                  <a:pt x="21336" y="71627"/>
                </a:lnTo>
                <a:lnTo>
                  <a:pt x="25908" y="77724"/>
                </a:lnTo>
                <a:lnTo>
                  <a:pt x="33527" y="88391"/>
                </a:lnTo>
                <a:lnTo>
                  <a:pt x="44196" y="100584"/>
                </a:lnTo>
                <a:lnTo>
                  <a:pt x="48767" y="105155"/>
                </a:lnTo>
                <a:lnTo>
                  <a:pt x="56387" y="111251"/>
                </a:lnTo>
                <a:lnTo>
                  <a:pt x="68579" y="121919"/>
                </a:lnTo>
                <a:lnTo>
                  <a:pt x="82296" y="132587"/>
                </a:lnTo>
                <a:lnTo>
                  <a:pt x="89915" y="137160"/>
                </a:lnTo>
                <a:lnTo>
                  <a:pt x="97536" y="143255"/>
                </a:lnTo>
                <a:lnTo>
                  <a:pt x="114300" y="152400"/>
                </a:lnTo>
                <a:lnTo>
                  <a:pt x="123443" y="156972"/>
                </a:lnTo>
                <a:lnTo>
                  <a:pt x="115824" y="152400"/>
                </a:lnTo>
                <a:lnTo>
                  <a:pt x="99060" y="141731"/>
                </a:lnTo>
                <a:lnTo>
                  <a:pt x="91439" y="135636"/>
                </a:lnTo>
                <a:lnTo>
                  <a:pt x="83820" y="131063"/>
                </a:lnTo>
                <a:lnTo>
                  <a:pt x="70103" y="120396"/>
                </a:lnTo>
                <a:lnTo>
                  <a:pt x="57912" y="109727"/>
                </a:lnTo>
                <a:lnTo>
                  <a:pt x="50291" y="103631"/>
                </a:lnTo>
                <a:lnTo>
                  <a:pt x="45720" y="99060"/>
                </a:lnTo>
                <a:lnTo>
                  <a:pt x="35051" y="88391"/>
                </a:lnTo>
                <a:lnTo>
                  <a:pt x="25908" y="76200"/>
                </a:lnTo>
                <a:lnTo>
                  <a:pt x="22860" y="71627"/>
                </a:lnTo>
                <a:lnTo>
                  <a:pt x="19812" y="65531"/>
                </a:lnTo>
                <a:lnTo>
                  <a:pt x="13715" y="53339"/>
                </a:lnTo>
                <a:lnTo>
                  <a:pt x="10667" y="47243"/>
                </a:lnTo>
                <a:lnTo>
                  <a:pt x="7620" y="42672"/>
                </a:lnTo>
                <a:close/>
              </a:path>
              <a:path w="210312" h="198119">
                <a:moveTo>
                  <a:pt x="123443" y="156972"/>
                </a:moveTo>
                <a:lnTo>
                  <a:pt x="132587" y="163067"/>
                </a:lnTo>
                <a:lnTo>
                  <a:pt x="152400" y="172212"/>
                </a:lnTo>
                <a:lnTo>
                  <a:pt x="172212" y="182879"/>
                </a:lnTo>
                <a:lnTo>
                  <a:pt x="182879" y="187451"/>
                </a:lnTo>
                <a:lnTo>
                  <a:pt x="195072" y="192024"/>
                </a:lnTo>
                <a:lnTo>
                  <a:pt x="196596" y="192024"/>
                </a:lnTo>
                <a:lnTo>
                  <a:pt x="202691" y="195072"/>
                </a:lnTo>
                <a:lnTo>
                  <a:pt x="210312" y="198119"/>
                </a:lnTo>
                <a:lnTo>
                  <a:pt x="210312" y="196596"/>
                </a:lnTo>
                <a:lnTo>
                  <a:pt x="202691" y="193548"/>
                </a:lnTo>
                <a:lnTo>
                  <a:pt x="196596" y="190500"/>
                </a:lnTo>
                <a:lnTo>
                  <a:pt x="195072" y="190500"/>
                </a:lnTo>
                <a:lnTo>
                  <a:pt x="182879" y="185927"/>
                </a:lnTo>
                <a:lnTo>
                  <a:pt x="172212" y="181355"/>
                </a:lnTo>
                <a:lnTo>
                  <a:pt x="152400" y="170687"/>
                </a:lnTo>
                <a:lnTo>
                  <a:pt x="132587" y="161543"/>
                </a:lnTo>
                <a:lnTo>
                  <a:pt x="123443" y="156972"/>
                </a:lnTo>
                <a:close/>
              </a:path>
            </a:pathLst>
          </a:custGeom>
          <a:solidFill>
            <a:srgbClr val="000000"/>
          </a:solidFill>
        </p:spPr>
        <p:txBody>
          <a:bodyPr wrap="square" lIns="0" tIns="0" rIns="0" bIns="0" rtlCol="0">
            <a:noAutofit/>
          </a:bodyPr>
          <a:lstStyle/>
          <a:p>
            <a:endParaRPr sz="1631"/>
          </a:p>
        </p:txBody>
      </p:sp>
      <p:sp>
        <p:nvSpPr>
          <p:cNvPr id="521" name="object 521"/>
          <p:cNvSpPr/>
          <p:nvPr/>
        </p:nvSpPr>
        <p:spPr>
          <a:xfrm>
            <a:off x="6004406" y="3715746"/>
            <a:ext cx="60755" cy="23474"/>
          </a:xfrm>
          <a:custGeom>
            <a:avLst/>
            <a:gdLst/>
            <a:ahLst/>
            <a:cxnLst/>
            <a:rect l="l" t="t" r="r" b="b"/>
            <a:pathLst>
              <a:path w="67056" h="25908">
                <a:moveTo>
                  <a:pt x="65532" y="0"/>
                </a:moveTo>
                <a:lnTo>
                  <a:pt x="0" y="25908"/>
                </a:lnTo>
                <a:lnTo>
                  <a:pt x="67056" y="0"/>
                </a:lnTo>
                <a:lnTo>
                  <a:pt x="65532" y="0"/>
                </a:lnTo>
                <a:close/>
              </a:path>
            </a:pathLst>
          </a:custGeom>
          <a:solidFill>
            <a:srgbClr val="000000"/>
          </a:solidFill>
        </p:spPr>
        <p:txBody>
          <a:bodyPr wrap="square" lIns="0" tIns="0" rIns="0" bIns="0" rtlCol="0">
            <a:noAutofit/>
          </a:bodyPr>
          <a:lstStyle/>
          <a:p>
            <a:endParaRPr sz="1631"/>
          </a:p>
        </p:txBody>
      </p:sp>
      <p:sp>
        <p:nvSpPr>
          <p:cNvPr id="522" name="object 522"/>
          <p:cNvSpPr/>
          <p:nvPr/>
        </p:nvSpPr>
        <p:spPr>
          <a:xfrm>
            <a:off x="6000264" y="3583879"/>
            <a:ext cx="81467"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sz="1631"/>
          </a:p>
        </p:txBody>
      </p:sp>
      <p:sp>
        <p:nvSpPr>
          <p:cNvPr id="523" name="object 523"/>
          <p:cNvSpPr/>
          <p:nvPr/>
        </p:nvSpPr>
        <p:spPr>
          <a:xfrm>
            <a:off x="6004406" y="3737840"/>
            <a:ext cx="403194" cy="66278"/>
          </a:xfrm>
          <a:custGeom>
            <a:avLst/>
            <a:gdLst/>
            <a:ahLst/>
            <a:cxnLst/>
            <a:rect l="l" t="t" r="r" b="b"/>
            <a:pathLst>
              <a:path w="445007" h="73151">
                <a:moveTo>
                  <a:pt x="0" y="0"/>
                </a:moveTo>
                <a:lnTo>
                  <a:pt x="0" y="1524"/>
                </a:lnTo>
                <a:lnTo>
                  <a:pt x="21336" y="10667"/>
                </a:lnTo>
                <a:lnTo>
                  <a:pt x="45720" y="18287"/>
                </a:lnTo>
                <a:lnTo>
                  <a:pt x="68580" y="25908"/>
                </a:lnTo>
                <a:lnTo>
                  <a:pt x="94487" y="33527"/>
                </a:lnTo>
                <a:lnTo>
                  <a:pt x="118872" y="39624"/>
                </a:lnTo>
                <a:lnTo>
                  <a:pt x="144780" y="45720"/>
                </a:lnTo>
                <a:lnTo>
                  <a:pt x="172211" y="50291"/>
                </a:lnTo>
                <a:lnTo>
                  <a:pt x="199643" y="54863"/>
                </a:lnTo>
                <a:lnTo>
                  <a:pt x="227075" y="59436"/>
                </a:lnTo>
                <a:lnTo>
                  <a:pt x="256031" y="62484"/>
                </a:lnTo>
                <a:lnTo>
                  <a:pt x="284987" y="65532"/>
                </a:lnTo>
                <a:lnTo>
                  <a:pt x="315467" y="68579"/>
                </a:lnTo>
                <a:lnTo>
                  <a:pt x="345947" y="70103"/>
                </a:lnTo>
                <a:lnTo>
                  <a:pt x="376427" y="71627"/>
                </a:lnTo>
                <a:lnTo>
                  <a:pt x="408431" y="73151"/>
                </a:lnTo>
                <a:lnTo>
                  <a:pt x="445007" y="73151"/>
                </a:lnTo>
                <a:lnTo>
                  <a:pt x="445007" y="71627"/>
                </a:lnTo>
                <a:lnTo>
                  <a:pt x="441959" y="71627"/>
                </a:lnTo>
                <a:lnTo>
                  <a:pt x="408431" y="70103"/>
                </a:lnTo>
                <a:lnTo>
                  <a:pt x="376427" y="70103"/>
                </a:lnTo>
                <a:lnTo>
                  <a:pt x="345947" y="68579"/>
                </a:lnTo>
                <a:lnTo>
                  <a:pt x="315467" y="67055"/>
                </a:lnTo>
                <a:lnTo>
                  <a:pt x="284987" y="64008"/>
                </a:lnTo>
                <a:lnTo>
                  <a:pt x="256031" y="60960"/>
                </a:lnTo>
                <a:lnTo>
                  <a:pt x="227075" y="57912"/>
                </a:lnTo>
                <a:lnTo>
                  <a:pt x="199643" y="53339"/>
                </a:lnTo>
                <a:lnTo>
                  <a:pt x="172211" y="48767"/>
                </a:lnTo>
                <a:lnTo>
                  <a:pt x="146304" y="44196"/>
                </a:lnTo>
                <a:lnTo>
                  <a:pt x="118872" y="38100"/>
                </a:lnTo>
                <a:lnTo>
                  <a:pt x="94487" y="32003"/>
                </a:lnTo>
                <a:lnTo>
                  <a:pt x="70104" y="24384"/>
                </a:lnTo>
                <a:lnTo>
                  <a:pt x="45720" y="16763"/>
                </a:lnTo>
                <a:lnTo>
                  <a:pt x="22860" y="9144"/>
                </a:lnTo>
                <a:lnTo>
                  <a:pt x="0" y="0"/>
                </a:lnTo>
                <a:close/>
              </a:path>
            </a:pathLst>
          </a:custGeom>
          <a:solidFill>
            <a:srgbClr val="000000"/>
          </a:solidFill>
        </p:spPr>
        <p:txBody>
          <a:bodyPr wrap="square" lIns="0" tIns="0" rIns="0" bIns="0" rtlCol="0">
            <a:noAutofit/>
          </a:bodyPr>
          <a:lstStyle/>
          <a:p>
            <a:endParaRPr sz="1631"/>
          </a:p>
        </p:txBody>
      </p:sp>
      <p:sp>
        <p:nvSpPr>
          <p:cNvPr id="524" name="object 524"/>
          <p:cNvSpPr/>
          <p:nvPr/>
        </p:nvSpPr>
        <p:spPr>
          <a:xfrm>
            <a:off x="6063781" y="3715747"/>
            <a:ext cx="343820" cy="53851"/>
          </a:xfrm>
          <a:custGeom>
            <a:avLst/>
            <a:gdLst/>
            <a:ahLst/>
            <a:cxnLst/>
            <a:rect l="l" t="t" r="r" b="b"/>
            <a:pathLst>
              <a:path w="379475" h="59436">
                <a:moveTo>
                  <a:pt x="1524" y="0"/>
                </a:moveTo>
                <a:lnTo>
                  <a:pt x="0" y="1524"/>
                </a:lnTo>
                <a:lnTo>
                  <a:pt x="19812" y="7620"/>
                </a:lnTo>
                <a:lnTo>
                  <a:pt x="39624" y="13716"/>
                </a:lnTo>
                <a:lnTo>
                  <a:pt x="60960" y="21336"/>
                </a:lnTo>
                <a:lnTo>
                  <a:pt x="82295" y="25908"/>
                </a:lnTo>
                <a:lnTo>
                  <a:pt x="103631" y="32004"/>
                </a:lnTo>
                <a:lnTo>
                  <a:pt x="124967" y="36575"/>
                </a:lnTo>
                <a:lnTo>
                  <a:pt x="147827" y="41148"/>
                </a:lnTo>
                <a:lnTo>
                  <a:pt x="172211" y="44196"/>
                </a:lnTo>
                <a:lnTo>
                  <a:pt x="195071" y="47244"/>
                </a:lnTo>
                <a:lnTo>
                  <a:pt x="219455" y="50292"/>
                </a:lnTo>
                <a:lnTo>
                  <a:pt x="243839" y="53339"/>
                </a:lnTo>
                <a:lnTo>
                  <a:pt x="269747" y="56387"/>
                </a:lnTo>
                <a:lnTo>
                  <a:pt x="295655" y="57912"/>
                </a:lnTo>
                <a:lnTo>
                  <a:pt x="321563" y="57912"/>
                </a:lnTo>
                <a:lnTo>
                  <a:pt x="347471" y="59436"/>
                </a:lnTo>
                <a:lnTo>
                  <a:pt x="379475" y="59436"/>
                </a:lnTo>
                <a:lnTo>
                  <a:pt x="379475" y="57912"/>
                </a:lnTo>
                <a:lnTo>
                  <a:pt x="347471" y="57912"/>
                </a:lnTo>
                <a:lnTo>
                  <a:pt x="321563" y="56387"/>
                </a:lnTo>
                <a:lnTo>
                  <a:pt x="295655" y="56387"/>
                </a:lnTo>
                <a:lnTo>
                  <a:pt x="269747" y="54863"/>
                </a:lnTo>
                <a:lnTo>
                  <a:pt x="243839" y="51816"/>
                </a:lnTo>
                <a:lnTo>
                  <a:pt x="219455" y="48768"/>
                </a:lnTo>
                <a:lnTo>
                  <a:pt x="195071" y="45720"/>
                </a:lnTo>
                <a:lnTo>
                  <a:pt x="172211" y="42672"/>
                </a:lnTo>
                <a:lnTo>
                  <a:pt x="147827" y="39624"/>
                </a:lnTo>
                <a:lnTo>
                  <a:pt x="124967" y="35051"/>
                </a:lnTo>
                <a:lnTo>
                  <a:pt x="103631" y="30480"/>
                </a:lnTo>
                <a:lnTo>
                  <a:pt x="82295" y="24384"/>
                </a:lnTo>
                <a:lnTo>
                  <a:pt x="60960" y="19812"/>
                </a:lnTo>
                <a:lnTo>
                  <a:pt x="41148" y="12192"/>
                </a:lnTo>
                <a:lnTo>
                  <a:pt x="19812" y="6096"/>
                </a:lnTo>
                <a:lnTo>
                  <a:pt x="1524" y="0"/>
                </a:lnTo>
                <a:close/>
              </a:path>
            </a:pathLst>
          </a:custGeom>
          <a:solidFill>
            <a:srgbClr val="000000"/>
          </a:solidFill>
        </p:spPr>
        <p:txBody>
          <a:bodyPr wrap="square" lIns="0" tIns="0" rIns="0" bIns="0" rtlCol="0">
            <a:noAutofit/>
          </a:bodyPr>
          <a:lstStyle/>
          <a:p>
            <a:endParaRPr sz="1631"/>
          </a:p>
        </p:txBody>
      </p:sp>
      <p:sp>
        <p:nvSpPr>
          <p:cNvPr id="525" name="object 525"/>
          <p:cNvSpPr/>
          <p:nvPr/>
        </p:nvSpPr>
        <p:spPr>
          <a:xfrm>
            <a:off x="6406220" y="3581808"/>
            <a:ext cx="2762" cy="2762"/>
          </a:xfrm>
          <a:custGeom>
            <a:avLst/>
            <a:gdLst/>
            <a:ahLst/>
            <a:cxnLst/>
            <a:rect l="l" t="t" r="r" b="b"/>
            <a:pathLst>
              <a:path w="3048" h="3048">
                <a:moveTo>
                  <a:pt x="1524" y="3048"/>
                </a:moveTo>
                <a:lnTo>
                  <a:pt x="3048" y="1524"/>
                </a:lnTo>
                <a:lnTo>
                  <a:pt x="0" y="0"/>
                </a:lnTo>
                <a:lnTo>
                  <a:pt x="1524" y="3048"/>
                </a:lnTo>
                <a:close/>
              </a:path>
            </a:pathLst>
          </a:custGeom>
          <a:solidFill>
            <a:srgbClr val="696969"/>
          </a:solidFill>
        </p:spPr>
        <p:txBody>
          <a:bodyPr wrap="square" lIns="0" tIns="0" rIns="0" bIns="0" rtlCol="0">
            <a:noAutofit/>
          </a:bodyPr>
          <a:lstStyle/>
          <a:p>
            <a:endParaRPr sz="1631"/>
          </a:p>
        </p:txBody>
      </p:sp>
      <p:sp>
        <p:nvSpPr>
          <p:cNvPr id="526" name="object 526"/>
          <p:cNvSpPr/>
          <p:nvPr/>
        </p:nvSpPr>
        <p:spPr>
          <a:xfrm>
            <a:off x="6407601" y="3583879"/>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527" name="object 527"/>
          <p:cNvSpPr/>
          <p:nvPr/>
        </p:nvSpPr>
        <p:spPr>
          <a:xfrm>
            <a:off x="6407601" y="3583879"/>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528" name="object 528"/>
          <p:cNvSpPr/>
          <p:nvPr/>
        </p:nvSpPr>
        <p:spPr>
          <a:xfrm>
            <a:off x="6309564" y="2856885"/>
            <a:ext cx="154649" cy="731827"/>
          </a:xfrm>
          <a:prstGeom prst="rect">
            <a:avLst/>
          </a:prstGeom>
          <a:blipFill>
            <a:blip r:embed="rId51" cstate="print"/>
            <a:stretch>
              <a:fillRect/>
            </a:stretch>
          </a:blipFill>
        </p:spPr>
        <p:txBody>
          <a:bodyPr wrap="square" lIns="0" tIns="0" rIns="0" bIns="0" rtlCol="0">
            <a:noAutofit/>
          </a:bodyPr>
          <a:lstStyle/>
          <a:p>
            <a:endParaRPr sz="1631"/>
          </a:p>
        </p:txBody>
      </p:sp>
      <p:sp>
        <p:nvSpPr>
          <p:cNvPr id="529" name="object 529"/>
          <p:cNvSpPr/>
          <p:nvPr/>
        </p:nvSpPr>
        <p:spPr>
          <a:xfrm>
            <a:off x="6310254" y="2858267"/>
            <a:ext cx="0" cy="704210"/>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sz="1631"/>
          </a:p>
        </p:txBody>
      </p:sp>
      <p:sp>
        <p:nvSpPr>
          <p:cNvPr id="530" name="object 530"/>
          <p:cNvSpPr/>
          <p:nvPr/>
        </p:nvSpPr>
        <p:spPr>
          <a:xfrm>
            <a:off x="6463523" y="2858267"/>
            <a:ext cx="0" cy="704210"/>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sz="1631"/>
          </a:p>
        </p:txBody>
      </p:sp>
      <p:sp>
        <p:nvSpPr>
          <p:cNvPr id="531" name="object 531"/>
          <p:cNvSpPr/>
          <p:nvPr/>
        </p:nvSpPr>
        <p:spPr>
          <a:xfrm>
            <a:off x="6081731" y="2691189"/>
            <a:ext cx="648978" cy="254067"/>
          </a:xfrm>
          <a:prstGeom prst="rect">
            <a:avLst/>
          </a:prstGeom>
          <a:blipFill>
            <a:blip r:embed="rId52" cstate="print"/>
            <a:stretch>
              <a:fillRect/>
            </a:stretch>
          </a:blipFill>
        </p:spPr>
        <p:txBody>
          <a:bodyPr wrap="square" lIns="0" tIns="0" rIns="0" bIns="0" rtlCol="0">
            <a:noAutofit/>
          </a:bodyPr>
          <a:lstStyle/>
          <a:p>
            <a:endParaRPr sz="1631"/>
          </a:p>
        </p:txBody>
      </p:sp>
      <p:sp>
        <p:nvSpPr>
          <p:cNvPr id="532" name="object 532"/>
          <p:cNvSpPr/>
          <p:nvPr/>
        </p:nvSpPr>
        <p:spPr>
          <a:xfrm>
            <a:off x="6077589" y="2687047"/>
            <a:ext cx="657262" cy="262352"/>
          </a:xfrm>
          <a:custGeom>
            <a:avLst/>
            <a:gdLst/>
            <a:ahLst/>
            <a:cxnLst/>
            <a:rect l="l" t="t" r="r" b="b"/>
            <a:pathLst>
              <a:path w="725423" h="289559">
                <a:moveTo>
                  <a:pt x="609599" y="50291"/>
                </a:moveTo>
                <a:lnTo>
                  <a:pt x="609599" y="51815"/>
                </a:lnTo>
                <a:lnTo>
                  <a:pt x="612647" y="51815"/>
                </a:lnTo>
                <a:lnTo>
                  <a:pt x="611123" y="50291"/>
                </a:lnTo>
                <a:lnTo>
                  <a:pt x="609599" y="50291"/>
                </a:lnTo>
                <a:close/>
              </a:path>
              <a:path w="725423" h="289559">
                <a:moveTo>
                  <a:pt x="620267" y="248411"/>
                </a:moveTo>
                <a:lnTo>
                  <a:pt x="621791" y="246887"/>
                </a:lnTo>
                <a:lnTo>
                  <a:pt x="618744" y="245363"/>
                </a:lnTo>
                <a:lnTo>
                  <a:pt x="617219" y="246887"/>
                </a:lnTo>
                <a:lnTo>
                  <a:pt x="617219" y="234695"/>
                </a:lnTo>
                <a:lnTo>
                  <a:pt x="615695" y="236219"/>
                </a:lnTo>
                <a:lnTo>
                  <a:pt x="611123" y="245363"/>
                </a:lnTo>
                <a:lnTo>
                  <a:pt x="614171" y="249935"/>
                </a:lnTo>
                <a:lnTo>
                  <a:pt x="615695" y="248411"/>
                </a:lnTo>
                <a:lnTo>
                  <a:pt x="617219" y="248411"/>
                </a:lnTo>
                <a:lnTo>
                  <a:pt x="617981" y="246888"/>
                </a:lnTo>
                <a:lnTo>
                  <a:pt x="618743" y="246887"/>
                </a:lnTo>
                <a:lnTo>
                  <a:pt x="620267" y="248411"/>
                </a:lnTo>
                <a:close/>
              </a:path>
              <a:path w="725423" h="289559">
                <a:moveTo>
                  <a:pt x="618743" y="248411"/>
                </a:moveTo>
                <a:lnTo>
                  <a:pt x="620267" y="248411"/>
                </a:lnTo>
                <a:lnTo>
                  <a:pt x="618743" y="246887"/>
                </a:lnTo>
                <a:lnTo>
                  <a:pt x="617981" y="246888"/>
                </a:lnTo>
                <a:lnTo>
                  <a:pt x="617219" y="248411"/>
                </a:lnTo>
                <a:lnTo>
                  <a:pt x="618743" y="248411"/>
                </a:lnTo>
                <a:close/>
              </a:path>
              <a:path w="725423" h="289559">
                <a:moveTo>
                  <a:pt x="617219" y="234695"/>
                </a:moveTo>
                <a:lnTo>
                  <a:pt x="617219" y="246887"/>
                </a:lnTo>
                <a:lnTo>
                  <a:pt x="618744" y="245363"/>
                </a:lnTo>
                <a:lnTo>
                  <a:pt x="618743" y="234695"/>
                </a:lnTo>
                <a:lnTo>
                  <a:pt x="617219" y="234695"/>
                </a:lnTo>
                <a:close/>
              </a:path>
              <a:path w="725423" h="289559">
                <a:moveTo>
                  <a:pt x="611123" y="38100"/>
                </a:moveTo>
                <a:lnTo>
                  <a:pt x="617219" y="42672"/>
                </a:lnTo>
                <a:lnTo>
                  <a:pt x="612647" y="38100"/>
                </a:lnTo>
                <a:lnTo>
                  <a:pt x="585215" y="28955"/>
                </a:lnTo>
                <a:lnTo>
                  <a:pt x="605027" y="47243"/>
                </a:lnTo>
                <a:lnTo>
                  <a:pt x="611123" y="38100"/>
                </a:lnTo>
                <a:close/>
              </a:path>
              <a:path w="725423" h="289559">
                <a:moveTo>
                  <a:pt x="708659" y="163067"/>
                </a:moveTo>
                <a:lnTo>
                  <a:pt x="705611" y="172211"/>
                </a:lnTo>
                <a:lnTo>
                  <a:pt x="708659" y="164591"/>
                </a:lnTo>
                <a:lnTo>
                  <a:pt x="708659" y="163067"/>
                </a:lnTo>
                <a:close/>
              </a:path>
              <a:path w="725423" h="289559">
                <a:moveTo>
                  <a:pt x="622808" y="241299"/>
                </a:moveTo>
                <a:lnTo>
                  <a:pt x="623315" y="245363"/>
                </a:lnTo>
                <a:lnTo>
                  <a:pt x="623315" y="242315"/>
                </a:lnTo>
                <a:lnTo>
                  <a:pt x="622808" y="241299"/>
                </a:lnTo>
                <a:close/>
              </a:path>
              <a:path w="725423" h="289559">
                <a:moveTo>
                  <a:pt x="13715" y="185927"/>
                </a:moveTo>
                <a:lnTo>
                  <a:pt x="12191" y="149351"/>
                </a:lnTo>
                <a:lnTo>
                  <a:pt x="9144" y="178307"/>
                </a:lnTo>
                <a:lnTo>
                  <a:pt x="13715" y="185927"/>
                </a:lnTo>
                <a:close/>
              </a:path>
              <a:path w="725423" h="289559">
                <a:moveTo>
                  <a:pt x="13715" y="143255"/>
                </a:moveTo>
                <a:lnTo>
                  <a:pt x="13715" y="134112"/>
                </a:lnTo>
                <a:lnTo>
                  <a:pt x="15239" y="129539"/>
                </a:lnTo>
                <a:lnTo>
                  <a:pt x="13715" y="131063"/>
                </a:lnTo>
                <a:lnTo>
                  <a:pt x="16763" y="126491"/>
                </a:lnTo>
                <a:lnTo>
                  <a:pt x="19812" y="115824"/>
                </a:lnTo>
                <a:lnTo>
                  <a:pt x="18287" y="117348"/>
                </a:lnTo>
                <a:lnTo>
                  <a:pt x="24384" y="109727"/>
                </a:lnTo>
                <a:lnTo>
                  <a:pt x="30479" y="102108"/>
                </a:lnTo>
                <a:lnTo>
                  <a:pt x="39624" y="92963"/>
                </a:lnTo>
                <a:lnTo>
                  <a:pt x="47244" y="85343"/>
                </a:lnTo>
                <a:lnTo>
                  <a:pt x="59436" y="77724"/>
                </a:lnTo>
                <a:lnTo>
                  <a:pt x="73151" y="70103"/>
                </a:lnTo>
                <a:lnTo>
                  <a:pt x="86867" y="64008"/>
                </a:lnTo>
                <a:lnTo>
                  <a:pt x="103631" y="56387"/>
                </a:lnTo>
                <a:lnTo>
                  <a:pt x="121919" y="50291"/>
                </a:lnTo>
                <a:lnTo>
                  <a:pt x="134111" y="44196"/>
                </a:lnTo>
                <a:lnTo>
                  <a:pt x="147827" y="41148"/>
                </a:lnTo>
                <a:lnTo>
                  <a:pt x="173735" y="33527"/>
                </a:lnTo>
                <a:lnTo>
                  <a:pt x="202691" y="25908"/>
                </a:lnTo>
                <a:lnTo>
                  <a:pt x="216407" y="22860"/>
                </a:lnTo>
                <a:lnTo>
                  <a:pt x="231647" y="21336"/>
                </a:lnTo>
                <a:lnTo>
                  <a:pt x="246887" y="18287"/>
                </a:lnTo>
                <a:lnTo>
                  <a:pt x="262127" y="16763"/>
                </a:lnTo>
                <a:lnTo>
                  <a:pt x="277367" y="15239"/>
                </a:lnTo>
                <a:lnTo>
                  <a:pt x="294131" y="15239"/>
                </a:lnTo>
                <a:lnTo>
                  <a:pt x="327659" y="12191"/>
                </a:lnTo>
                <a:lnTo>
                  <a:pt x="394715" y="12191"/>
                </a:lnTo>
                <a:lnTo>
                  <a:pt x="423671" y="13715"/>
                </a:lnTo>
                <a:lnTo>
                  <a:pt x="437387" y="13715"/>
                </a:lnTo>
                <a:lnTo>
                  <a:pt x="452627" y="15239"/>
                </a:lnTo>
                <a:lnTo>
                  <a:pt x="466343" y="16763"/>
                </a:lnTo>
                <a:lnTo>
                  <a:pt x="480059" y="19812"/>
                </a:lnTo>
                <a:lnTo>
                  <a:pt x="492251" y="21336"/>
                </a:lnTo>
                <a:lnTo>
                  <a:pt x="505967" y="22860"/>
                </a:lnTo>
                <a:lnTo>
                  <a:pt x="533399" y="28955"/>
                </a:lnTo>
                <a:lnTo>
                  <a:pt x="544067" y="30479"/>
                </a:lnTo>
                <a:lnTo>
                  <a:pt x="557783" y="33527"/>
                </a:lnTo>
                <a:lnTo>
                  <a:pt x="569975" y="38100"/>
                </a:lnTo>
                <a:lnTo>
                  <a:pt x="582167" y="41148"/>
                </a:lnTo>
                <a:lnTo>
                  <a:pt x="606225" y="49638"/>
                </a:lnTo>
                <a:lnTo>
                  <a:pt x="606551" y="50291"/>
                </a:lnTo>
                <a:lnTo>
                  <a:pt x="609599" y="51815"/>
                </a:lnTo>
                <a:lnTo>
                  <a:pt x="609599" y="50291"/>
                </a:lnTo>
                <a:lnTo>
                  <a:pt x="608075" y="50291"/>
                </a:lnTo>
                <a:lnTo>
                  <a:pt x="611123" y="50291"/>
                </a:lnTo>
                <a:lnTo>
                  <a:pt x="612647" y="51815"/>
                </a:lnTo>
                <a:lnTo>
                  <a:pt x="611123" y="51815"/>
                </a:lnTo>
                <a:lnTo>
                  <a:pt x="629411" y="59436"/>
                </a:lnTo>
                <a:lnTo>
                  <a:pt x="637031" y="62484"/>
                </a:lnTo>
                <a:lnTo>
                  <a:pt x="646175" y="65532"/>
                </a:lnTo>
                <a:lnTo>
                  <a:pt x="659891" y="73151"/>
                </a:lnTo>
                <a:lnTo>
                  <a:pt x="672083" y="82296"/>
                </a:lnTo>
                <a:lnTo>
                  <a:pt x="684275" y="89915"/>
                </a:lnTo>
                <a:lnTo>
                  <a:pt x="693419" y="99060"/>
                </a:lnTo>
                <a:lnTo>
                  <a:pt x="701039" y="108203"/>
                </a:lnTo>
                <a:lnTo>
                  <a:pt x="702563" y="111251"/>
                </a:lnTo>
                <a:lnTo>
                  <a:pt x="705611" y="115824"/>
                </a:lnTo>
                <a:lnTo>
                  <a:pt x="710183" y="126491"/>
                </a:lnTo>
                <a:lnTo>
                  <a:pt x="710183" y="124967"/>
                </a:lnTo>
                <a:lnTo>
                  <a:pt x="711707" y="129539"/>
                </a:lnTo>
                <a:lnTo>
                  <a:pt x="711707" y="132587"/>
                </a:lnTo>
                <a:lnTo>
                  <a:pt x="713231" y="141732"/>
                </a:lnTo>
                <a:lnTo>
                  <a:pt x="711707" y="149351"/>
                </a:lnTo>
                <a:lnTo>
                  <a:pt x="711707" y="153924"/>
                </a:lnTo>
                <a:lnTo>
                  <a:pt x="710183" y="158496"/>
                </a:lnTo>
                <a:lnTo>
                  <a:pt x="710183" y="161543"/>
                </a:lnTo>
                <a:lnTo>
                  <a:pt x="708659" y="161543"/>
                </a:lnTo>
                <a:lnTo>
                  <a:pt x="708659" y="164591"/>
                </a:lnTo>
                <a:lnTo>
                  <a:pt x="705611" y="172211"/>
                </a:lnTo>
                <a:lnTo>
                  <a:pt x="699515" y="179831"/>
                </a:lnTo>
                <a:lnTo>
                  <a:pt x="693419" y="188975"/>
                </a:lnTo>
                <a:lnTo>
                  <a:pt x="682751" y="196595"/>
                </a:lnTo>
                <a:lnTo>
                  <a:pt x="673607" y="204215"/>
                </a:lnTo>
                <a:lnTo>
                  <a:pt x="661415" y="211835"/>
                </a:lnTo>
                <a:lnTo>
                  <a:pt x="647699" y="219455"/>
                </a:lnTo>
                <a:lnTo>
                  <a:pt x="632459" y="227075"/>
                </a:lnTo>
                <a:lnTo>
                  <a:pt x="623315" y="240791"/>
                </a:lnTo>
                <a:lnTo>
                  <a:pt x="637031" y="239267"/>
                </a:lnTo>
                <a:lnTo>
                  <a:pt x="653795" y="231647"/>
                </a:lnTo>
                <a:lnTo>
                  <a:pt x="667511" y="224027"/>
                </a:lnTo>
                <a:lnTo>
                  <a:pt x="681227" y="214883"/>
                </a:lnTo>
                <a:lnTo>
                  <a:pt x="691895" y="205739"/>
                </a:lnTo>
                <a:lnTo>
                  <a:pt x="701039" y="198119"/>
                </a:lnTo>
                <a:lnTo>
                  <a:pt x="710183" y="188975"/>
                </a:lnTo>
                <a:lnTo>
                  <a:pt x="716279" y="178307"/>
                </a:lnTo>
                <a:lnTo>
                  <a:pt x="711707" y="155448"/>
                </a:lnTo>
                <a:lnTo>
                  <a:pt x="716279" y="178307"/>
                </a:lnTo>
                <a:lnTo>
                  <a:pt x="720851" y="167639"/>
                </a:lnTo>
                <a:lnTo>
                  <a:pt x="720851" y="166115"/>
                </a:lnTo>
                <a:lnTo>
                  <a:pt x="722375" y="163067"/>
                </a:lnTo>
                <a:lnTo>
                  <a:pt x="723899" y="158496"/>
                </a:lnTo>
                <a:lnTo>
                  <a:pt x="723899" y="156972"/>
                </a:lnTo>
                <a:lnTo>
                  <a:pt x="725423" y="150875"/>
                </a:lnTo>
                <a:lnTo>
                  <a:pt x="725423" y="141732"/>
                </a:lnTo>
                <a:lnTo>
                  <a:pt x="723899" y="132587"/>
                </a:lnTo>
                <a:lnTo>
                  <a:pt x="723899" y="126491"/>
                </a:lnTo>
                <a:lnTo>
                  <a:pt x="722375" y="123443"/>
                </a:lnTo>
                <a:lnTo>
                  <a:pt x="722375" y="121920"/>
                </a:lnTo>
                <a:lnTo>
                  <a:pt x="717803" y="111251"/>
                </a:lnTo>
                <a:lnTo>
                  <a:pt x="714755" y="105155"/>
                </a:lnTo>
                <a:lnTo>
                  <a:pt x="710183" y="100584"/>
                </a:lnTo>
                <a:lnTo>
                  <a:pt x="702563" y="89915"/>
                </a:lnTo>
                <a:lnTo>
                  <a:pt x="691895" y="80772"/>
                </a:lnTo>
                <a:lnTo>
                  <a:pt x="679703" y="71627"/>
                </a:lnTo>
                <a:lnTo>
                  <a:pt x="667511" y="62484"/>
                </a:lnTo>
                <a:lnTo>
                  <a:pt x="652271" y="54863"/>
                </a:lnTo>
                <a:lnTo>
                  <a:pt x="643127" y="50291"/>
                </a:lnTo>
                <a:lnTo>
                  <a:pt x="635507" y="47243"/>
                </a:lnTo>
                <a:lnTo>
                  <a:pt x="615695" y="39624"/>
                </a:lnTo>
                <a:lnTo>
                  <a:pt x="617219" y="39624"/>
                </a:lnTo>
                <a:lnTo>
                  <a:pt x="614171" y="38100"/>
                </a:lnTo>
                <a:lnTo>
                  <a:pt x="612647" y="38100"/>
                </a:lnTo>
                <a:lnTo>
                  <a:pt x="617219" y="42672"/>
                </a:lnTo>
                <a:lnTo>
                  <a:pt x="611123" y="38100"/>
                </a:lnTo>
                <a:lnTo>
                  <a:pt x="605027" y="47243"/>
                </a:lnTo>
                <a:lnTo>
                  <a:pt x="585215" y="28955"/>
                </a:lnTo>
                <a:lnTo>
                  <a:pt x="573023" y="25908"/>
                </a:lnTo>
                <a:lnTo>
                  <a:pt x="560831" y="21336"/>
                </a:lnTo>
                <a:lnTo>
                  <a:pt x="548639" y="18287"/>
                </a:lnTo>
                <a:lnTo>
                  <a:pt x="534923" y="15239"/>
                </a:lnTo>
                <a:lnTo>
                  <a:pt x="509015" y="10667"/>
                </a:lnTo>
                <a:lnTo>
                  <a:pt x="495299" y="7620"/>
                </a:lnTo>
                <a:lnTo>
                  <a:pt x="481583" y="6096"/>
                </a:lnTo>
                <a:lnTo>
                  <a:pt x="467867" y="4572"/>
                </a:lnTo>
                <a:lnTo>
                  <a:pt x="454151" y="3048"/>
                </a:lnTo>
                <a:lnTo>
                  <a:pt x="438911" y="1524"/>
                </a:lnTo>
                <a:lnTo>
                  <a:pt x="425195" y="1524"/>
                </a:lnTo>
                <a:lnTo>
                  <a:pt x="394715" y="0"/>
                </a:lnTo>
                <a:lnTo>
                  <a:pt x="327659" y="0"/>
                </a:lnTo>
                <a:lnTo>
                  <a:pt x="294131" y="1524"/>
                </a:lnTo>
                <a:lnTo>
                  <a:pt x="277367" y="3048"/>
                </a:lnTo>
                <a:lnTo>
                  <a:pt x="260603" y="4572"/>
                </a:lnTo>
                <a:lnTo>
                  <a:pt x="245363" y="6096"/>
                </a:lnTo>
                <a:lnTo>
                  <a:pt x="230123" y="9143"/>
                </a:lnTo>
                <a:lnTo>
                  <a:pt x="214883" y="10667"/>
                </a:lnTo>
                <a:lnTo>
                  <a:pt x="199643" y="13715"/>
                </a:lnTo>
                <a:lnTo>
                  <a:pt x="170687" y="21336"/>
                </a:lnTo>
                <a:lnTo>
                  <a:pt x="143255" y="28955"/>
                </a:lnTo>
                <a:lnTo>
                  <a:pt x="129539" y="32003"/>
                </a:lnTo>
                <a:lnTo>
                  <a:pt x="117347" y="38100"/>
                </a:lnTo>
                <a:lnTo>
                  <a:pt x="99059" y="44196"/>
                </a:lnTo>
                <a:lnTo>
                  <a:pt x="82295" y="51815"/>
                </a:lnTo>
                <a:lnTo>
                  <a:pt x="67055" y="59436"/>
                </a:lnTo>
                <a:lnTo>
                  <a:pt x="53339" y="67055"/>
                </a:lnTo>
                <a:lnTo>
                  <a:pt x="41148" y="74675"/>
                </a:lnTo>
                <a:lnTo>
                  <a:pt x="30479" y="83820"/>
                </a:lnTo>
                <a:lnTo>
                  <a:pt x="21336" y="92963"/>
                </a:lnTo>
                <a:lnTo>
                  <a:pt x="13715" y="102108"/>
                </a:lnTo>
                <a:lnTo>
                  <a:pt x="12191" y="147827"/>
                </a:lnTo>
                <a:lnTo>
                  <a:pt x="12361" y="148674"/>
                </a:lnTo>
                <a:lnTo>
                  <a:pt x="13715" y="143255"/>
                </a:lnTo>
                <a:close/>
              </a:path>
              <a:path w="725423" h="289559">
                <a:moveTo>
                  <a:pt x="123443" y="254507"/>
                </a:moveTo>
                <a:lnTo>
                  <a:pt x="121919" y="242315"/>
                </a:lnTo>
                <a:lnTo>
                  <a:pt x="120395" y="254507"/>
                </a:lnTo>
                <a:lnTo>
                  <a:pt x="121919" y="256031"/>
                </a:lnTo>
                <a:lnTo>
                  <a:pt x="147827" y="262127"/>
                </a:lnTo>
                <a:lnTo>
                  <a:pt x="123443" y="254507"/>
                </a:lnTo>
                <a:close/>
              </a:path>
              <a:path w="725423" h="289559">
                <a:moveTo>
                  <a:pt x="59436" y="225551"/>
                </a:moveTo>
                <a:lnTo>
                  <a:pt x="65532" y="228599"/>
                </a:lnTo>
                <a:lnTo>
                  <a:pt x="71627" y="231647"/>
                </a:lnTo>
                <a:lnTo>
                  <a:pt x="79247" y="236219"/>
                </a:lnTo>
                <a:lnTo>
                  <a:pt x="86867" y="239267"/>
                </a:lnTo>
                <a:lnTo>
                  <a:pt x="120395" y="254507"/>
                </a:lnTo>
                <a:lnTo>
                  <a:pt x="121919" y="242315"/>
                </a:lnTo>
                <a:lnTo>
                  <a:pt x="123443" y="254507"/>
                </a:lnTo>
                <a:lnTo>
                  <a:pt x="147827" y="262127"/>
                </a:lnTo>
                <a:lnTo>
                  <a:pt x="175259" y="269747"/>
                </a:lnTo>
                <a:lnTo>
                  <a:pt x="188975" y="272795"/>
                </a:lnTo>
                <a:lnTo>
                  <a:pt x="202691" y="275843"/>
                </a:lnTo>
                <a:lnTo>
                  <a:pt x="216407" y="277367"/>
                </a:lnTo>
                <a:lnTo>
                  <a:pt x="231647" y="280415"/>
                </a:lnTo>
                <a:lnTo>
                  <a:pt x="262127" y="283463"/>
                </a:lnTo>
                <a:lnTo>
                  <a:pt x="292607" y="286511"/>
                </a:lnTo>
                <a:lnTo>
                  <a:pt x="309371" y="288035"/>
                </a:lnTo>
                <a:lnTo>
                  <a:pt x="326135" y="289559"/>
                </a:lnTo>
                <a:lnTo>
                  <a:pt x="399287" y="289559"/>
                </a:lnTo>
                <a:lnTo>
                  <a:pt x="416051" y="288035"/>
                </a:lnTo>
                <a:lnTo>
                  <a:pt x="432815" y="286511"/>
                </a:lnTo>
                <a:lnTo>
                  <a:pt x="449579" y="284987"/>
                </a:lnTo>
                <a:lnTo>
                  <a:pt x="466343" y="283463"/>
                </a:lnTo>
                <a:lnTo>
                  <a:pt x="483107" y="281939"/>
                </a:lnTo>
                <a:lnTo>
                  <a:pt x="490727" y="280415"/>
                </a:lnTo>
                <a:lnTo>
                  <a:pt x="498347" y="278891"/>
                </a:lnTo>
                <a:lnTo>
                  <a:pt x="513587" y="277367"/>
                </a:lnTo>
                <a:lnTo>
                  <a:pt x="528827" y="274319"/>
                </a:lnTo>
                <a:lnTo>
                  <a:pt x="536447" y="271271"/>
                </a:lnTo>
                <a:lnTo>
                  <a:pt x="544067" y="269747"/>
                </a:lnTo>
                <a:lnTo>
                  <a:pt x="551687" y="268223"/>
                </a:lnTo>
                <a:lnTo>
                  <a:pt x="559307" y="266699"/>
                </a:lnTo>
                <a:lnTo>
                  <a:pt x="573023" y="263651"/>
                </a:lnTo>
                <a:lnTo>
                  <a:pt x="586739" y="259079"/>
                </a:lnTo>
                <a:lnTo>
                  <a:pt x="600455" y="254507"/>
                </a:lnTo>
                <a:lnTo>
                  <a:pt x="609599" y="240791"/>
                </a:lnTo>
                <a:lnTo>
                  <a:pt x="609599" y="242315"/>
                </a:lnTo>
                <a:lnTo>
                  <a:pt x="609599" y="240791"/>
                </a:lnTo>
                <a:lnTo>
                  <a:pt x="600455" y="254507"/>
                </a:lnTo>
                <a:lnTo>
                  <a:pt x="614171" y="249935"/>
                </a:lnTo>
                <a:lnTo>
                  <a:pt x="611123" y="245363"/>
                </a:lnTo>
                <a:lnTo>
                  <a:pt x="615695" y="236219"/>
                </a:lnTo>
                <a:lnTo>
                  <a:pt x="612647" y="236219"/>
                </a:lnTo>
                <a:lnTo>
                  <a:pt x="615695" y="236219"/>
                </a:lnTo>
                <a:lnTo>
                  <a:pt x="617219" y="234695"/>
                </a:lnTo>
                <a:lnTo>
                  <a:pt x="618743" y="234695"/>
                </a:lnTo>
                <a:lnTo>
                  <a:pt x="618744" y="245363"/>
                </a:lnTo>
                <a:lnTo>
                  <a:pt x="621791" y="246887"/>
                </a:lnTo>
                <a:lnTo>
                  <a:pt x="637031" y="239267"/>
                </a:lnTo>
                <a:lnTo>
                  <a:pt x="623315" y="240791"/>
                </a:lnTo>
                <a:lnTo>
                  <a:pt x="632459" y="227075"/>
                </a:lnTo>
                <a:lnTo>
                  <a:pt x="621791" y="239267"/>
                </a:lnTo>
                <a:lnTo>
                  <a:pt x="622808" y="241299"/>
                </a:lnTo>
                <a:lnTo>
                  <a:pt x="623315" y="242315"/>
                </a:lnTo>
                <a:lnTo>
                  <a:pt x="623315" y="245363"/>
                </a:lnTo>
                <a:lnTo>
                  <a:pt x="622808" y="241299"/>
                </a:lnTo>
                <a:lnTo>
                  <a:pt x="621791" y="239267"/>
                </a:lnTo>
                <a:lnTo>
                  <a:pt x="632459" y="227075"/>
                </a:lnTo>
                <a:lnTo>
                  <a:pt x="615695" y="234695"/>
                </a:lnTo>
                <a:lnTo>
                  <a:pt x="614171" y="234695"/>
                </a:lnTo>
                <a:lnTo>
                  <a:pt x="611123" y="237743"/>
                </a:lnTo>
                <a:lnTo>
                  <a:pt x="611123" y="240791"/>
                </a:lnTo>
                <a:lnTo>
                  <a:pt x="611123" y="237743"/>
                </a:lnTo>
                <a:lnTo>
                  <a:pt x="597407" y="242315"/>
                </a:lnTo>
                <a:lnTo>
                  <a:pt x="583691" y="246887"/>
                </a:lnTo>
                <a:lnTo>
                  <a:pt x="569975" y="251459"/>
                </a:lnTo>
                <a:lnTo>
                  <a:pt x="556259" y="254507"/>
                </a:lnTo>
                <a:lnTo>
                  <a:pt x="548639" y="256031"/>
                </a:lnTo>
                <a:lnTo>
                  <a:pt x="541019" y="257555"/>
                </a:lnTo>
                <a:lnTo>
                  <a:pt x="533399" y="259079"/>
                </a:lnTo>
                <a:lnTo>
                  <a:pt x="527303" y="260603"/>
                </a:lnTo>
                <a:lnTo>
                  <a:pt x="512063" y="263651"/>
                </a:lnTo>
                <a:lnTo>
                  <a:pt x="496823" y="266699"/>
                </a:lnTo>
                <a:lnTo>
                  <a:pt x="489203" y="268223"/>
                </a:lnTo>
                <a:lnTo>
                  <a:pt x="481583" y="269747"/>
                </a:lnTo>
                <a:lnTo>
                  <a:pt x="464819" y="271271"/>
                </a:lnTo>
                <a:lnTo>
                  <a:pt x="448055" y="272795"/>
                </a:lnTo>
                <a:lnTo>
                  <a:pt x="432815" y="274319"/>
                </a:lnTo>
                <a:lnTo>
                  <a:pt x="414527" y="275843"/>
                </a:lnTo>
                <a:lnTo>
                  <a:pt x="397763" y="275843"/>
                </a:lnTo>
                <a:lnTo>
                  <a:pt x="380999" y="277367"/>
                </a:lnTo>
                <a:lnTo>
                  <a:pt x="342899" y="277367"/>
                </a:lnTo>
                <a:lnTo>
                  <a:pt x="326135" y="275843"/>
                </a:lnTo>
                <a:lnTo>
                  <a:pt x="310895" y="275843"/>
                </a:lnTo>
                <a:lnTo>
                  <a:pt x="294131" y="274319"/>
                </a:lnTo>
                <a:lnTo>
                  <a:pt x="263651" y="271271"/>
                </a:lnTo>
                <a:lnTo>
                  <a:pt x="234695" y="268223"/>
                </a:lnTo>
                <a:lnTo>
                  <a:pt x="219455" y="265175"/>
                </a:lnTo>
                <a:lnTo>
                  <a:pt x="204215" y="263651"/>
                </a:lnTo>
                <a:lnTo>
                  <a:pt x="190499" y="260603"/>
                </a:lnTo>
                <a:lnTo>
                  <a:pt x="178307" y="257555"/>
                </a:lnTo>
                <a:lnTo>
                  <a:pt x="150875" y="249935"/>
                </a:lnTo>
                <a:lnTo>
                  <a:pt x="126491" y="243839"/>
                </a:lnTo>
                <a:lnTo>
                  <a:pt x="124967" y="242315"/>
                </a:lnTo>
                <a:lnTo>
                  <a:pt x="92963" y="228599"/>
                </a:lnTo>
                <a:lnTo>
                  <a:pt x="85343" y="224027"/>
                </a:lnTo>
                <a:lnTo>
                  <a:pt x="77723" y="220979"/>
                </a:lnTo>
                <a:lnTo>
                  <a:pt x="71627" y="217931"/>
                </a:lnTo>
                <a:lnTo>
                  <a:pt x="65532" y="214883"/>
                </a:lnTo>
                <a:lnTo>
                  <a:pt x="54863" y="207263"/>
                </a:lnTo>
                <a:lnTo>
                  <a:pt x="45720" y="201167"/>
                </a:lnTo>
                <a:lnTo>
                  <a:pt x="36575" y="193547"/>
                </a:lnTo>
                <a:lnTo>
                  <a:pt x="30479" y="187451"/>
                </a:lnTo>
                <a:lnTo>
                  <a:pt x="22860" y="178307"/>
                </a:lnTo>
                <a:lnTo>
                  <a:pt x="24384" y="179831"/>
                </a:lnTo>
                <a:lnTo>
                  <a:pt x="19812" y="172211"/>
                </a:lnTo>
                <a:lnTo>
                  <a:pt x="15239" y="163067"/>
                </a:lnTo>
                <a:lnTo>
                  <a:pt x="13715" y="158496"/>
                </a:lnTo>
                <a:lnTo>
                  <a:pt x="13715" y="155448"/>
                </a:lnTo>
                <a:lnTo>
                  <a:pt x="12361" y="148674"/>
                </a:lnTo>
                <a:lnTo>
                  <a:pt x="12191" y="147827"/>
                </a:lnTo>
                <a:lnTo>
                  <a:pt x="13715" y="102108"/>
                </a:lnTo>
                <a:lnTo>
                  <a:pt x="7620" y="111251"/>
                </a:lnTo>
                <a:lnTo>
                  <a:pt x="7620" y="112775"/>
                </a:lnTo>
                <a:lnTo>
                  <a:pt x="4572" y="121920"/>
                </a:lnTo>
                <a:lnTo>
                  <a:pt x="3048" y="124967"/>
                </a:lnTo>
                <a:lnTo>
                  <a:pt x="1524" y="126491"/>
                </a:lnTo>
                <a:lnTo>
                  <a:pt x="1524" y="131063"/>
                </a:lnTo>
                <a:lnTo>
                  <a:pt x="0" y="141732"/>
                </a:lnTo>
                <a:lnTo>
                  <a:pt x="0" y="150875"/>
                </a:lnTo>
                <a:lnTo>
                  <a:pt x="1524" y="156972"/>
                </a:lnTo>
                <a:lnTo>
                  <a:pt x="1524" y="163067"/>
                </a:lnTo>
                <a:lnTo>
                  <a:pt x="3048" y="167639"/>
                </a:lnTo>
                <a:lnTo>
                  <a:pt x="3048" y="169163"/>
                </a:lnTo>
                <a:lnTo>
                  <a:pt x="9144" y="178307"/>
                </a:lnTo>
                <a:lnTo>
                  <a:pt x="12191" y="149351"/>
                </a:lnTo>
                <a:lnTo>
                  <a:pt x="13715" y="185927"/>
                </a:lnTo>
                <a:lnTo>
                  <a:pt x="13715" y="160019"/>
                </a:lnTo>
                <a:lnTo>
                  <a:pt x="19812" y="195071"/>
                </a:lnTo>
                <a:lnTo>
                  <a:pt x="27432" y="202691"/>
                </a:lnTo>
                <a:lnTo>
                  <a:pt x="36575" y="210311"/>
                </a:lnTo>
                <a:lnTo>
                  <a:pt x="47244" y="217931"/>
                </a:lnTo>
                <a:lnTo>
                  <a:pt x="59436" y="225551"/>
                </a:lnTo>
                <a:close/>
              </a:path>
              <a:path w="725423" h="289559">
                <a:moveTo>
                  <a:pt x="13715" y="185927"/>
                </a:moveTo>
                <a:lnTo>
                  <a:pt x="13715" y="187451"/>
                </a:lnTo>
                <a:lnTo>
                  <a:pt x="19812" y="195071"/>
                </a:lnTo>
                <a:lnTo>
                  <a:pt x="13715" y="160019"/>
                </a:lnTo>
                <a:lnTo>
                  <a:pt x="13715" y="185927"/>
                </a:lnTo>
                <a:close/>
              </a:path>
              <a:path w="725423" h="289559">
                <a:moveTo>
                  <a:pt x="370331" y="155448"/>
                </a:moveTo>
                <a:lnTo>
                  <a:pt x="369220" y="156082"/>
                </a:lnTo>
                <a:lnTo>
                  <a:pt x="373379" y="163067"/>
                </a:lnTo>
                <a:lnTo>
                  <a:pt x="373379" y="150875"/>
                </a:lnTo>
                <a:lnTo>
                  <a:pt x="367283" y="150875"/>
                </a:lnTo>
                <a:lnTo>
                  <a:pt x="364235" y="149351"/>
                </a:lnTo>
                <a:lnTo>
                  <a:pt x="362711" y="149351"/>
                </a:lnTo>
                <a:lnTo>
                  <a:pt x="359663" y="150875"/>
                </a:lnTo>
                <a:lnTo>
                  <a:pt x="359663" y="163067"/>
                </a:lnTo>
                <a:lnTo>
                  <a:pt x="362711" y="163067"/>
                </a:lnTo>
                <a:lnTo>
                  <a:pt x="365760" y="158060"/>
                </a:lnTo>
                <a:lnTo>
                  <a:pt x="362711" y="150875"/>
                </a:lnTo>
                <a:lnTo>
                  <a:pt x="365759" y="150875"/>
                </a:lnTo>
                <a:lnTo>
                  <a:pt x="369220" y="156082"/>
                </a:lnTo>
                <a:lnTo>
                  <a:pt x="370331" y="155448"/>
                </a:lnTo>
                <a:lnTo>
                  <a:pt x="370331" y="156972"/>
                </a:lnTo>
                <a:lnTo>
                  <a:pt x="370331" y="155448"/>
                </a:lnTo>
                <a:close/>
              </a:path>
              <a:path w="725423" h="289559">
                <a:moveTo>
                  <a:pt x="365759" y="153314"/>
                </a:moveTo>
                <a:lnTo>
                  <a:pt x="369220" y="156082"/>
                </a:lnTo>
                <a:lnTo>
                  <a:pt x="365759" y="150875"/>
                </a:lnTo>
                <a:lnTo>
                  <a:pt x="362711" y="150875"/>
                </a:lnTo>
                <a:lnTo>
                  <a:pt x="365760" y="158060"/>
                </a:lnTo>
                <a:lnTo>
                  <a:pt x="365759" y="153314"/>
                </a:lnTo>
                <a:close/>
              </a:path>
              <a:path w="725423" h="289559">
                <a:moveTo>
                  <a:pt x="359663" y="163067"/>
                </a:moveTo>
                <a:lnTo>
                  <a:pt x="359663" y="150875"/>
                </a:lnTo>
                <a:lnTo>
                  <a:pt x="358139" y="150875"/>
                </a:lnTo>
                <a:lnTo>
                  <a:pt x="356615" y="153924"/>
                </a:lnTo>
                <a:lnTo>
                  <a:pt x="356615" y="160019"/>
                </a:lnTo>
                <a:lnTo>
                  <a:pt x="359663" y="163067"/>
                </a:lnTo>
                <a:close/>
              </a:path>
              <a:path w="725423" h="289559">
                <a:moveTo>
                  <a:pt x="365760" y="158060"/>
                </a:moveTo>
                <a:lnTo>
                  <a:pt x="362711" y="163067"/>
                </a:lnTo>
                <a:lnTo>
                  <a:pt x="373379" y="163067"/>
                </a:lnTo>
                <a:lnTo>
                  <a:pt x="369220" y="156082"/>
                </a:lnTo>
                <a:lnTo>
                  <a:pt x="365760" y="158060"/>
                </a:lnTo>
                <a:close/>
              </a:path>
            </a:pathLst>
          </a:custGeom>
          <a:solidFill>
            <a:srgbClr val="87B8B5"/>
          </a:solidFill>
        </p:spPr>
        <p:txBody>
          <a:bodyPr wrap="square" lIns="0" tIns="0" rIns="0" bIns="0" rtlCol="0">
            <a:noAutofit/>
          </a:bodyPr>
          <a:lstStyle/>
          <a:p>
            <a:endParaRPr sz="1631"/>
          </a:p>
        </p:txBody>
      </p:sp>
      <p:sp>
        <p:nvSpPr>
          <p:cNvPr id="533" name="object 533"/>
          <p:cNvSpPr/>
          <p:nvPr/>
        </p:nvSpPr>
        <p:spPr>
          <a:xfrm>
            <a:off x="6407601" y="2827888"/>
            <a:ext cx="1381" cy="1381"/>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sz="1631"/>
          </a:p>
        </p:txBody>
      </p:sp>
      <p:sp>
        <p:nvSpPr>
          <p:cNvPr id="534" name="object 534"/>
          <p:cNvSpPr/>
          <p:nvPr/>
        </p:nvSpPr>
        <p:spPr>
          <a:xfrm>
            <a:off x="6094158" y="2662192"/>
            <a:ext cx="313442" cy="77325"/>
          </a:xfrm>
          <a:custGeom>
            <a:avLst/>
            <a:gdLst/>
            <a:ahLst/>
            <a:cxnLst/>
            <a:rect l="l" t="t" r="r" b="b"/>
            <a:pathLst>
              <a:path w="345947" h="85344">
                <a:moveTo>
                  <a:pt x="65531" y="85344"/>
                </a:moveTo>
                <a:lnTo>
                  <a:pt x="82295" y="77724"/>
                </a:lnTo>
                <a:lnTo>
                  <a:pt x="100583" y="71628"/>
                </a:lnTo>
                <a:lnTo>
                  <a:pt x="112775" y="65532"/>
                </a:lnTo>
                <a:lnTo>
                  <a:pt x="126491" y="62484"/>
                </a:lnTo>
                <a:lnTo>
                  <a:pt x="153923" y="54864"/>
                </a:lnTo>
                <a:lnTo>
                  <a:pt x="182879" y="47244"/>
                </a:lnTo>
                <a:lnTo>
                  <a:pt x="196595" y="44196"/>
                </a:lnTo>
                <a:lnTo>
                  <a:pt x="211835" y="42672"/>
                </a:lnTo>
                <a:lnTo>
                  <a:pt x="227075" y="39624"/>
                </a:lnTo>
                <a:lnTo>
                  <a:pt x="243839" y="38100"/>
                </a:lnTo>
                <a:lnTo>
                  <a:pt x="259079" y="36575"/>
                </a:lnTo>
                <a:lnTo>
                  <a:pt x="275843" y="35052"/>
                </a:lnTo>
                <a:lnTo>
                  <a:pt x="309371" y="33528"/>
                </a:lnTo>
                <a:lnTo>
                  <a:pt x="345947" y="33528"/>
                </a:lnTo>
                <a:lnTo>
                  <a:pt x="345947" y="0"/>
                </a:lnTo>
                <a:lnTo>
                  <a:pt x="300227" y="0"/>
                </a:lnTo>
                <a:lnTo>
                  <a:pt x="278891" y="1524"/>
                </a:lnTo>
                <a:lnTo>
                  <a:pt x="257555" y="3048"/>
                </a:lnTo>
                <a:lnTo>
                  <a:pt x="237743" y="4572"/>
                </a:lnTo>
                <a:lnTo>
                  <a:pt x="216407" y="6096"/>
                </a:lnTo>
                <a:lnTo>
                  <a:pt x="196595" y="9144"/>
                </a:lnTo>
                <a:lnTo>
                  <a:pt x="178307" y="12192"/>
                </a:lnTo>
                <a:lnTo>
                  <a:pt x="158495" y="15240"/>
                </a:lnTo>
                <a:lnTo>
                  <a:pt x="140207" y="18287"/>
                </a:lnTo>
                <a:lnTo>
                  <a:pt x="121919" y="21336"/>
                </a:lnTo>
                <a:lnTo>
                  <a:pt x="103631" y="27432"/>
                </a:lnTo>
                <a:lnTo>
                  <a:pt x="85343" y="30480"/>
                </a:lnTo>
                <a:lnTo>
                  <a:pt x="68579" y="36575"/>
                </a:lnTo>
                <a:lnTo>
                  <a:pt x="51815" y="41148"/>
                </a:lnTo>
                <a:lnTo>
                  <a:pt x="36575" y="47244"/>
                </a:lnTo>
                <a:lnTo>
                  <a:pt x="24384" y="51816"/>
                </a:lnTo>
                <a:lnTo>
                  <a:pt x="12191" y="56387"/>
                </a:lnTo>
                <a:lnTo>
                  <a:pt x="0" y="62484"/>
                </a:lnTo>
                <a:lnTo>
                  <a:pt x="65531" y="85344"/>
                </a:lnTo>
                <a:close/>
              </a:path>
            </a:pathLst>
          </a:custGeom>
          <a:solidFill>
            <a:srgbClr val="FFFFFF"/>
          </a:solidFill>
        </p:spPr>
        <p:txBody>
          <a:bodyPr wrap="square" lIns="0" tIns="0" rIns="0" bIns="0" rtlCol="0">
            <a:noAutofit/>
          </a:bodyPr>
          <a:lstStyle/>
          <a:p>
            <a:endParaRPr sz="1631"/>
          </a:p>
        </p:txBody>
      </p:sp>
      <p:sp>
        <p:nvSpPr>
          <p:cNvPr id="535" name="object 535"/>
          <p:cNvSpPr/>
          <p:nvPr/>
        </p:nvSpPr>
        <p:spPr>
          <a:xfrm>
            <a:off x="6730709" y="2678761"/>
            <a:ext cx="5523" cy="1381"/>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sz="1631"/>
          </a:p>
        </p:txBody>
      </p:sp>
      <p:sp>
        <p:nvSpPr>
          <p:cNvPr id="536" name="object 536"/>
          <p:cNvSpPr/>
          <p:nvPr/>
        </p:nvSpPr>
        <p:spPr>
          <a:xfrm>
            <a:off x="6650623" y="2713281"/>
            <a:ext cx="161553" cy="115988"/>
          </a:xfrm>
          <a:custGeom>
            <a:avLst/>
            <a:gdLst/>
            <a:ahLst/>
            <a:cxnLst/>
            <a:rect l="l" t="t" r="r" b="b"/>
            <a:pathLst>
              <a:path w="178307" h="128016">
                <a:moveTo>
                  <a:pt x="62483" y="0"/>
                </a:moveTo>
                <a:lnTo>
                  <a:pt x="0" y="24384"/>
                </a:lnTo>
                <a:lnTo>
                  <a:pt x="7619" y="27432"/>
                </a:lnTo>
                <a:lnTo>
                  <a:pt x="15239" y="32004"/>
                </a:lnTo>
                <a:lnTo>
                  <a:pt x="30479" y="39624"/>
                </a:lnTo>
                <a:lnTo>
                  <a:pt x="44195" y="48768"/>
                </a:lnTo>
                <a:lnTo>
                  <a:pt x="54863" y="57912"/>
                </a:lnTo>
                <a:lnTo>
                  <a:pt x="65531" y="65532"/>
                </a:lnTo>
                <a:lnTo>
                  <a:pt x="73151" y="76200"/>
                </a:lnTo>
                <a:lnTo>
                  <a:pt x="76199" y="80772"/>
                </a:lnTo>
                <a:lnTo>
                  <a:pt x="79247" y="85344"/>
                </a:lnTo>
                <a:lnTo>
                  <a:pt x="83819" y="96012"/>
                </a:lnTo>
                <a:lnTo>
                  <a:pt x="83819" y="99060"/>
                </a:lnTo>
                <a:lnTo>
                  <a:pt x="85343" y="103632"/>
                </a:lnTo>
                <a:lnTo>
                  <a:pt x="86867" y="112776"/>
                </a:lnTo>
                <a:lnTo>
                  <a:pt x="86867" y="114300"/>
                </a:lnTo>
                <a:lnTo>
                  <a:pt x="85343" y="121920"/>
                </a:lnTo>
                <a:lnTo>
                  <a:pt x="85343" y="128016"/>
                </a:lnTo>
                <a:lnTo>
                  <a:pt x="178307" y="128016"/>
                </a:lnTo>
                <a:lnTo>
                  <a:pt x="178307" y="114300"/>
                </a:lnTo>
                <a:lnTo>
                  <a:pt x="176783" y="105156"/>
                </a:lnTo>
                <a:lnTo>
                  <a:pt x="175259" y="96012"/>
                </a:lnTo>
                <a:lnTo>
                  <a:pt x="173735" y="88392"/>
                </a:lnTo>
                <a:lnTo>
                  <a:pt x="170687" y="82296"/>
                </a:lnTo>
                <a:lnTo>
                  <a:pt x="166115" y="74676"/>
                </a:lnTo>
                <a:lnTo>
                  <a:pt x="161543" y="68580"/>
                </a:lnTo>
                <a:lnTo>
                  <a:pt x="156971" y="62484"/>
                </a:lnTo>
                <a:lnTo>
                  <a:pt x="150875" y="56387"/>
                </a:lnTo>
                <a:lnTo>
                  <a:pt x="144779" y="50292"/>
                </a:lnTo>
                <a:lnTo>
                  <a:pt x="138683" y="44196"/>
                </a:lnTo>
                <a:lnTo>
                  <a:pt x="131063" y="38100"/>
                </a:lnTo>
                <a:lnTo>
                  <a:pt x="123443" y="32004"/>
                </a:lnTo>
                <a:lnTo>
                  <a:pt x="114299" y="25908"/>
                </a:lnTo>
                <a:lnTo>
                  <a:pt x="105155" y="21336"/>
                </a:lnTo>
                <a:lnTo>
                  <a:pt x="94487" y="15240"/>
                </a:lnTo>
                <a:lnTo>
                  <a:pt x="85343" y="10668"/>
                </a:lnTo>
                <a:lnTo>
                  <a:pt x="73151" y="4572"/>
                </a:lnTo>
                <a:lnTo>
                  <a:pt x="62483" y="0"/>
                </a:lnTo>
                <a:close/>
              </a:path>
            </a:pathLst>
          </a:custGeom>
          <a:solidFill>
            <a:srgbClr val="FFFFFF"/>
          </a:solidFill>
        </p:spPr>
        <p:txBody>
          <a:bodyPr wrap="square" lIns="0" tIns="0" rIns="0" bIns="0" rtlCol="0">
            <a:noAutofit/>
          </a:bodyPr>
          <a:lstStyle/>
          <a:p>
            <a:endParaRPr sz="1631"/>
          </a:p>
        </p:txBody>
      </p:sp>
      <p:sp>
        <p:nvSpPr>
          <p:cNvPr id="537" name="object 537"/>
          <p:cNvSpPr/>
          <p:nvPr/>
        </p:nvSpPr>
        <p:spPr>
          <a:xfrm>
            <a:off x="6707236" y="2691189"/>
            <a:ext cx="190551" cy="138081"/>
          </a:xfrm>
          <a:custGeom>
            <a:avLst/>
            <a:gdLst/>
            <a:ahLst/>
            <a:cxnLst/>
            <a:rect l="l" t="t" r="r" b="b"/>
            <a:pathLst>
              <a:path w="210312" h="152400">
                <a:moveTo>
                  <a:pt x="60960" y="0"/>
                </a:moveTo>
                <a:lnTo>
                  <a:pt x="0" y="24383"/>
                </a:lnTo>
                <a:lnTo>
                  <a:pt x="12192" y="28955"/>
                </a:lnTo>
                <a:lnTo>
                  <a:pt x="22860" y="33527"/>
                </a:lnTo>
                <a:lnTo>
                  <a:pt x="33528" y="39624"/>
                </a:lnTo>
                <a:lnTo>
                  <a:pt x="42672" y="45719"/>
                </a:lnTo>
                <a:lnTo>
                  <a:pt x="51816" y="50291"/>
                </a:lnTo>
                <a:lnTo>
                  <a:pt x="60960" y="56387"/>
                </a:lnTo>
                <a:lnTo>
                  <a:pt x="68580" y="62483"/>
                </a:lnTo>
                <a:lnTo>
                  <a:pt x="76200" y="68579"/>
                </a:lnTo>
                <a:lnTo>
                  <a:pt x="83820" y="74675"/>
                </a:lnTo>
                <a:lnTo>
                  <a:pt x="88392" y="80771"/>
                </a:lnTo>
                <a:lnTo>
                  <a:pt x="94487" y="86867"/>
                </a:lnTo>
                <a:lnTo>
                  <a:pt x="99060" y="92963"/>
                </a:lnTo>
                <a:lnTo>
                  <a:pt x="103632" y="99060"/>
                </a:lnTo>
                <a:lnTo>
                  <a:pt x="108204" y="106679"/>
                </a:lnTo>
                <a:lnTo>
                  <a:pt x="111252" y="112775"/>
                </a:lnTo>
                <a:lnTo>
                  <a:pt x="114300" y="120395"/>
                </a:lnTo>
                <a:lnTo>
                  <a:pt x="115824" y="129539"/>
                </a:lnTo>
                <a:lnTo>
                  <a:pt x="115824" y="152400"/>
                </a:lnTo>
                <a:lnTo>
                  <a:pt x="208787" y="152400"/>
                </a:lnTo>
                <a:lnTo>
                  <a:pt x="210312" y="146303"/>
                </a:lnTo>
                <a:lnTo>
                  <a:pt x="208787" y="138683"/>
                </a:lnTo>
                <a:lnTo>
                  <a:pt x="207264" y="128015"/>
                </a:lnTo>
                <a:lnTo>
                  <a:pt x="205740" y="118871"/>
                </a:lnTo>
                <a:lnTo>
                  <a:pt x="201168" y="108203"/>
                </a:lnTo>
                <a:lnTo>
                  <a:pt x="196596" y="99060"/>
                </a:lnTo>
                <a:lnTo>
                  <a:pt x="192024" y="89915"/>
                </a:lnTo>
                <a:lnTo>
                  <a:pt x="184404" y="80771"/>
                </a:lnTo>
                <a:lnTo>
                  <a:pt x="176784" y="71627"/>
                </a:lnTo>
                <a:lnTo>
                  <a:pt x="169164" y="62483"/>
                </a:lnTo>
                <a:lnTo>
                  <a:pt x="158496" y="54863"/>
                </a:lnTo>
                <a:lnTo>
                  <a:pt x="147828" y="45719"/>
                </a:lnTo>
                <a:lnTo>
                  <a:pt x="135636" y="38100"/>
                </a:lnTo>
                <a:lnTo>
                  <a:pt x="123444" y="30479"/>
                </a:lnTo>
                <a:lnTo>
                  <a:pt x="108204" y="22860"/>
                </a:lnTo>
                <a:lnTo>
                  <a:pt x="94487" y="15239"/>
                </a:lnTo>
                <a:lnTo>
                  <a:pt x="77724" y="7619"/>
                </a:lnTo>
                <a:lnTo>
                  <a:pt x="60960" y="0"/>
                </a:lnTo>
                <a:close/>
              </a:path>
            </a:pathLst>
          </a:custGeom>
          <a:solidFill>
            <a:srgbClr val="FFFFFF"/>
          </a:solidFill>
        </p:spPr>
        <p:txBody>
          <a:bodyPr wrap="square" lIns="0" tIns="0" rIns="0" bIns="0" rtlCol="0">
            <a:noAutofit/>
          </a:bodyPr>
          <a:lstStyle/>
          <a:p>
            <a:endParaRPr sz="1631"/>
          </a:p>
        </p:txBody>
      </p:sp>
      <p:sp>
        <p:nvSpPr>
          <p:cNvPr id="538" name="object 538"/>
          <p:cNvSpPr/>
          <p:nvPr/>
        </p:nvSpPr>
        <p:spPr>
          <a:xfrm>
            <a:off x="6762468" y="2670476"/>
            <a:ext cx="214025" cy="158793"/>
          </a:xfrm>
          <a:custGeom>
            <a:avLst/>
            <a:gdLst/>
            <a:ahLst/>
            <a:cxnLst/>
            <a:rect l="l" t="t" r="r" b="b"/>
            <a:pathLst>
              <a:path w="236220" h="175260">
                <a:moveTo>
                  <a:pt x="59436" y="0"/>
                </a:moveTo>
                <a:lnTo>
                  <a:pt x="0" y="22860"/>
                </a:lnTo>
                <a:lnTo>
                  <a:pt x="16763" y="30479"/>
                </a:lnTo>
                <a:lnTo>
                  <a:pt x="32004" y="38100"/>
                </a:lnTo>
                <a:lnTo>
                  <a:pt x="47244" y="45720"/>
                </a:lnTo>
                <a:lnTo>
                  <a:pt x="60960" y="53339"/>
                </a:lnTo>
                <a:lnTo>
                  <a:pt x="74675" y="60960"/>
                </a:lnTo>
                <a:lnTo>
                  <a:pt x="86868" y="68579"/>
                </a:lnTo>
                <a:lnTo>
                  <a:pt x="97536" y="77724"/>
                </a:lnTo>
                <a:lnTo>
                  <a:pt x="106680" y="86867"/>
                </a:lnTo>
                <a:lnTo>
                  <a:pt x="115824" y="94487"/>
                </a:lnTo>
                <a:lnTo>
                  <a:pt x="123444" y="103631"/>
                </a:lnTo>
                <a:lnTo>
                  <a:pt x="129539" y="112775"/>
                </a:lnTo>
                <a:lnTo>
                  <a:pt x="135636" y="121920"/>
                </a:lnTo>
                <a:lnTo>
                  <a:pt x="140208" y="132587"/>
                </a:lnTo>
                <a:lnTo>
                  <a:pt x="143256" y="141731"/>
                </a:lnTo>
                <a:lnTo>
                  <a:pt x="146304" y="150875"/>
                </a:lnTo>
                <a:lnTo>
                  <a:pt x="147827" y="161543"/>
                </a:lnTo>
                <a:lnTo>
                  <a:pt x="149351" y="169163"/>
                </a:lnTo>
                <a:lnTo>
                  <a:pt x="147827" y="175260"/>
                </a:lnTo>
                <a:lnTo>
                  <a:pt x="236220" y="175260"/>
                </a:lnTo>
                <a:lnTo>
                  <a:pt x="236220" y="161543"/>
                </a:lnTo>
                <a:lnTo>
                  <a:pt x="233172" y="149351"/>
                </a:lnTo>
                <a:lnTo>
                  <a:pt x="230124" y="138684"/>
                </a:lnTo>
                <a:lnTo>
                  <a:pt x="225551" y="126491"/>
                </a:lnTo>
                <a:lnTo>
                  <a:pt x="220980" y="115824"/>
                </a:lnTo>
                <a:lnTo>
                  <a:pt x="213360" y="105155"/>
                </a:lnTo>
                <a:lnTo>
                  <a:pt x="205739" y="94487"/>
                </a:lnTo>
                <a:lnTo>
                  <a:pt x="196596" y="83820"/>
                </a:lnTo>
                <a:lnTo>
                  <a:pt x="185927" y="73151"/>
                </a:lnTo>
                <a:lnTo>
                  <a:pt x="175260" y="64008"/>
                </a:lnTo>
                <a:lnTo>
                  <a:pt x="161544" y="53339"/>
                </a:lnTo>
                <a:lnTo>
                  <a:pt x="147827" y="44196"/>
                </a:lnTo>
                <a:lnTo>
                  <a:pt x="132587" y="35051"/>
                </a:lnTo>
                <a:lnTo>
                  <a:pt x="115824" y="25908"/>
                </a:lnTo>
                <a:lnTo>
                  <a:pt x="97536" y="16763"/>
                </a:lnTo>
                <a:lnTo>
                  <a:pt x="79248" y="9143"/>
                </a:lnTo>
                <a:lnTo>
                  <a:pt x="59436" y="0"/>
                </a:lnTo>
                <a:close/>
              </a:path>
            </a:pathLst>
          </a:custGeom>
          <a:solidFill>
            <a:srgbClr val="FFFFFF"/>
          </a:solidFill>
        </p:spPr>
        <p:txBody>
          <a:bodyPr wrap="square" lIns="0" tIns="0" rIns="0" bIns="0" rtlCol="0">
            <a:noAutofit/>
          </a:bodyPr>
          <a:lstStyle/>
          <a:p>
            <a:endParaRPr sz="1631"/>
          </a:p>
        </p:txBody>
      </p:sp>
      <p:sp>
        <p:nvSpPr>
          <p:cNvPr id="539" name="object 539"/>
          <p:cNvSpPr/>
          <p:nvPr/>
        </p:nvSpPr>
        <p:spPr>
          <a:xfrm>
            <a:off x="6823224" y="2818804"/>
            <a:ext cx="249158" cy="181685"/>
          </a:xfrm>
          <a:prstGeom prst="rect">
            <a:avLst/>
          </a:prstGeom>
          <a:blipFill>
            <a:blip r:embed="rId11" cstate="print"/>
            <a:stretch>
              <a:fillRect/>
            </a:stretch>
          </a:blipFill>
        </p:spPr>
        <p:txBody>
          <a:bodyPr wrap="square" lIns="0" tIns="0" rIns="0" bIns="0" rtlCol="0">
            <a:noAutofit/>
          </a:bodyPr>
          <a:lstStyle/>
          <a:p>
            <a:endParaRPr sz="1631"/>
          </a:p>
        </p:txBody>
      </p:sp>
      <p:sp>
        <p:nvSpPr>
          <p:cNvPr id="540" name="object 540"/>
          <p:cNvSpPr/>
          <p:nvPr/>
        </p:nvSpPr>
        <p:spPr>
          <a:xfrm>
            <a:off x="6824604" y="2829270"/>
            <a:ext cx="236117" cy="169838"/>
          </a:xfrm>
          <a:custGeom>
            <a:avLst/>
            <a:gdLst/>
            <a:ahLst/>
            <a:cxnLst/>
            <a:rect l="l" t="t" r="r" b="b"/>
            <a:pathLst>
              <a:path w="260603" h="187451">
                <a:moveTo>
                  <a:pt x="77724" y="121919"/>
                </a:moveTo>
                <a:lnTo>
                  <a:pt x="62483" y="131063"/>
                </a:lnTo>
                <a:lnTo>
                  <a:pt x="45719" y="140207"/>
                </a:lnTo>
                <a:lnTo>
                  <a:pt x="41147" y="141731"/>
                </a:lnTo>
                <a:lnTo>
                  <a:pt x="39624" y="143255"/>
                </a:lnTo>
                <a:lnTo>
                  <a:pt x="36575" y="144779"/>
                </a:lnTo>
                <a:lnTo>
                  <a:pt x="28955" y="147827"/>
                </a:lnTo>
                <a:lnTo>
                  <a:pt x="10667" y="156971"/>
                </a:lnTo>
                <a:lnTo>
                  <a:pt x="0" y="161543"/>
                </a:lnTo>
                <a:lnTo>
                  <a:pt x="73151" y="187451"/>
                </a:lnTo>
                <a:lnTo>
                  <a:pt x="76200" y="185927"/>
                </a:lnTo>
                <a:lnTo>
                  <a:pt x="99059" y="175259"/>
                </a:lnTo>
                <a:lnTo>
                  <a:pt x="109727" y="169163"/>
                </a:lnTo>
                <a:lnTo>
                  <a:pt x="118871" y="164591"/>
                </a:lnTo>
                <a:lnTo>
                  <a:pt x="129539" y="160019"/>
                </a:lnTo>
                <a:lnTo>
                  <a:pt x="134112" y="156971"/>
                </a:lnTo>
                <a:lnTo>
                  <a:pt x="138683" y="153923"/>
                </a:lnTo>
                <a:lnTo>
                  <a:pt x="156971" y="143255"/>
                </a:lnTo>
                <a:lnTo>
                  <a:pt x="164591" y="138683"/>
                </a:lnTo>
                <a:lnTo>
                  <a:pt x="173736" y="132587"/>
                </a:lnTo>
                <a:lnTo>
                  <a:pt x="188975" y="121919"/>
                </a:lnTo>
                <a:lnTo>
                  <a:pt x="202691" y="109727"/>
                </a:lnTo>
                <a:lnTo>
                  <a:pt x="208787" y="105155"/>
                </a:lnTo>
                <a:lnTo>
                  <a:pt x="214883" y="99059"/>
                </a:lnTo>
                <a:lnTo>
                  <a:pt x="225551" y="86867"/>
                </a:lnTo>
                <a:lnTo>
                  <a:pt x="234695" y="76199"/>
                </a:lnTo>
                <a:lnTo>
                  <a:pt x="237743" y="68579"/>
                </a:lnTo>
                <a:lnTo>
                  <a:pt x="242315" y="62483"/>
                </a:lnTo>
                <a:lnTo>
                  <a:pt x="245363" y="56387"/>
                </a:lnTo>
                <a:lnTo>
                  <a:pt x="248412" y="51815"/>
                </a:lnTo>
                <a:lnTo>
                  <a:pt x="251459" y="44195"/>
                </a:lnTo>
                <a:lnTo>
                  <a:pt x="254507" y="38099"/>
                </a:lnTo>
                <a:lnTo>
                  <a:pt x="256031" y="32003"/>
                </a:lnTo>
                <a:lnTo>
                  <a:pt x="256031" y="28955"/>
                </a:lnTo>
                <a:lnTo>
                  <a:pt x="257555" y="25907"/>
                </a:lnTo>
                <a:lnTo>
                  <a:pt x="260603" y="13715"/>
                </a:lnTo>
                <a:lnTo>
                  <a:pt x="260603" y="0"/>
                </a:lnTo>
                <a:lnTo>
                  <a:pt x="167639" y="0"/>
                </a:lnTo>
                <a:lnTo>
                  <a:pt x="167639" y="10667"/>
                </a:lnTo>
                <a:lnTo>
                  <a:pt x="164591" y="21335"/>
                </a:lnTo>
                <a:lnTo>
                  <a:pt x="163067" y="24383"/>
                </a:lnTo>
                <a:lnTo>
                  <a:pt x="163067" y="27431"/>
                </a:lnTo>
                <a:lnTo>
                  <a:pt x="161543" y="32003"/>
                </a:lnTo>
                <a:lnTo>
                  <a:pt x="156971" y="44195"/>
                </a:lnTo>
                <a:lnTo>
                  <a:pt x="153924" y="48767"/>
                </a:lnTo>
                <a:lnTo>
                  <a:pt x="150875" y="51815"/>
                </a:lnTo>
                <a:lnTo>
                  <a:pt x="150875" y="53339"/>
                </a:lnTo>
                <a:lnTo>
                  <a:pt x="144779" y="64007"/>
                </a:lnTo>
                <a:lnTo>
                  <a:pt x="135636" y="74675"/>
                </a:lnTo>
                <a:lnTo>
                  <a:pt x="131063" y="79247"/>
                </a:lnTo>
                <a:lnTo>
                  <a:pt x="128015" y="82295"/>
                </a:lnTo>
                <a:lnTo>
                  <a:pt x="126491" y="83819"/>
                </a:lnTo>
                <a:lnTo>
                  <a:pt x="115824" y="92963"/>
                </a:lnTo>
                <a:lnTo>
                  <a:pt x="112775" y="96011"/>
                </a:lnTo>
                <a:lnTo>
                  <a:pt x="109727" y="99059"/>
                </a:lnTo>
                <a:lnTo>
                  <a:pt x="105155" y="103631"/>
                </a:lnTo>
                <a:lnTo>
                  <a:pt x="91439" y="112775"/>
                </a:lnTo>
                <a:lnTo>
                  <a:pt x="77724" y="121919"/>
                </a:lnTo>
                <a:close/>
              </a:path>
            </a:pathLst>
          </a:custGeom>
          <a:solidFill>
            <a:srgbClr val="000000"/>
          </a:solidFill>
        </p:spPr>
        <p:txBody>
          <a:bodyPr wrap="square" lIns="0" tIns="0" rIns="0" bIns="0" rtlCol="0">
            <a:noAutofit/>
          </a:bodyPr>
          <a:lstStyle/>
          <a:p>
            <a:endParaRPr sz="1631"/>
          </a:p>
        </p:txBody>
      </p:sp>
      <p:sp>
        <p:nvSpPr>
          <p:cNvPr id="541" name="object 541"/>
          <p:cNvSpPr/>
          <p:nvPr/>
        </p:nvSpPr>
        <p:spPr>
          <a:xfrm>
            <a:off x="6823224" y="2818804"/>
            <a:ext cx="249158" cy="181685"/>
          </a:xfrm>
          <a:prstGeom prst="rect">
            <a:avLst/>
          </a:prstGeom>
          <a:blipFill>
            <a:blip r:embed="rId53" cstate="print"/>
            <a:stretch>
              <a:fillRect/>
            </a:stretch>
          </a:blipFill>
        </p:spPr>
        <p:txBody>
          <a:bodyPr wrap="square" lIns="0" tIns="0" rIns="0" bIns="0" rtlCol="0">
            <a:noAutofit/>
          </a:bodyPr>
          <a:lstStyle/>
          <a:p>
            <a:endParaRPr sz="1631"/>
          </a:p>
        </p:txBody>
      </p:sp>
      <p:sp>
        <p:nvSpPr>
          <p:cNvPr id="542" name="object 542"/>
          <p:cNvSpPr/>
          <p:nvPr/>
        </p:nvSpPr>
        <p:spPr>
          <a:xfrm>
            <a:off x="6696189" y="2829270"/>
            <a:ext cx="201597" cy="125652"/>
          </a:xfrm>
          <a:custGeom>
            <a:avLst/>
            <a:gdLst/>
            <a:ahLst/>
            <a:cxnLst/>
            <a:rect l="l" t="t" r="r" b="b"/>
            <a:pathLst>
              <a:path w="222503" h="138683">
                <a:moveTo>
                  <a:pt x="150875" y="96011"/>
                </a:moveTo>
                <a:lnTo>
                  <a:pt x="155448" y="94487"/>
                </a:lnTo>
                <a:lnTo>
                  <a:pt x="160020" y="89915"/>
                </a:lnTo>
                <a:lnTo>
                  <a:pt x="172212" y="82295"/>
                </a:lnTo>
                <a:lnTo>
                  <a:pt x="176784" y="77723"/>
                </a:lnTo>
                <a:lnTo>
                  <a:pt x="181356" y="73151"/>
                </a:lnTo>
                <a:lnTo>
                  <a:pt x="190500" y="65531"/>
                </a:lnTo>
                <a:lnTo>
                  <a:pt x="193548" y="60959"/>
                </a:lnTo>
                <a:lnTo>
                  <a:pt x="198120" y="56387"/>
                </a:lnTo>
                <a:lnTo>
                  <a:pt x="201168" y="51815"/>
                </a:lnTo>
                <a:lnTo>
                  <a:pt x="204215" y="47243"/>
                </a:lnTo>
                <a:lnTo>
                  <a:pt x="210312" y="38099"/>
                </a:lnTo>
                <a:lnTo>
                  <a:pt x="213360" y="28955"/>
                </a:lnTo>
                <a:lnTo>
                  <a:pt x="217932" y="19811"/>
                </a:lnTo>
                <a:lnTo>
                  <a:pt x="219456" y="13715"/>
                </a:lnTo>
                <a:lnTo>
                  <a:pt x="219456" y="9143"/>
                </a:lnTo>
                <a:lnTo>
                  <a:pt x="222503" y="0"/>
                </a:lnTo>
                <a:lnTo>
                  <a:pt x="128015" y="0"/>
                </a:lnTo>
                <a:lnTo>
                  <a:pt x="126491" y="4571"/>
                </a:lnTo>
                <a:lnTo>
                  <a:pt x="124968" y="9143"/>
                </a:lnTo>
                <a:lnTo>
                  <a:pt x="123444" y="18287"/>
                </a:lnTo>
                <a:lnTo>
                  <a:pt x="120396" y="24383"/>
                </a:lnTo>
                <a:lnTo>
                  <a:pt x="115824" y="30479"/>
                </a:lnTo>
                <a:lnTo>
                  <a:pt x="111251" y="36575"/>
                </a:lnTo>
                <a:lnTo>
                  <a:pt x="109727" y="39623"/>
                </a:lnTo>
                <a:lnTo>
                  <a:pt x="106679" y="42671"/>
                </a:lnTo>
                <a:lnTo>
                  <a:pt x="102108" y="48767"/>
                </a:lnTo>
                <a:lnTo>
                  <a:pt x="96012" y="54863"/>
                </a:lnTo>
                <a:lnTo>
                  <a:pt x="89915" y="60959"/>
                </a:lnTo>
                <a:lnTo>
                  <a:pt x="83820" y="67055"/>
                </a:lnTo>
                <a:lnTo>
                  <a:pt x="74675" y="71627"/>
                </a:lnTo>
                <a:lnTo>
                  <a:pt x="67056" y="77723"/>
                </a:lnTo>
                <a:lnTo>
                  <a:pt x="57912" y="83819"/>
                </a:lnTo>
                <a:lnTo>
                  <a:pt x="48768" y="88391"/>
                </a:lnTo>
                <a:lnTo>
                  <a:pt x="44196" y="91439"/>
                </a:lnTo>
                <a:lnTo>
                  <a:pt x="39624" y="94487"/>
                </a:lnTo>
                <a:lnTo>
                  <a:pt x="28956" y="99059"/>
                </a:lnTo>
                <a:lnTo>
                  <a:pt x="18287" y="105155"/>
                </a:lnTo>
                <a:lnTo>
                  <a:pt x="6096" y="109727"/>
                </a:lnTo>
                <a:lnTo>
                  <a:pt x="3048" y="111251"/>
                </a:lnTo>
                <a:lnTo>
                  <a:pt x="0" y="111251"/>
                </a:lnTo>
                <a:lnTo>
                  <a:pt x="74675" y="138683"/>
                </a:lnTo>
                <a:lnTo>
                  <a:pt x="91439" y="131063"/>
                </a:lnTo>
                <a:lnTo>
                  <a:pt x="99060" y="126491"/>
                </a:lnTo>
                <a:lnTo>
                  <a:pt x="106679" y="123443"/>
                </a:lnTo>
                <a:lnTo>
                  <a:pt x="121920" y="114299"/>
                </a:lnTo>
                <a:lnTo>
                  <a:pt x="129539" y="111251"/>
                </a:lnTo>
                <a:lnTo>
                  <a:pt x="135636" y="106679"/>
                </a:lnTo>
                <a:lnTo>
                  <a:pt x="149351" y="99059"/>
                </a:lnTo>
                <a:lnTo>
                  <a:pt x="150875" y="96011"/>
                </a:lnTo>
                <a:close/>
              </a:path>
            </a:pathLst>
          </a:custGeom>
          <a:solidFill>
            <a:srgbClr val="FFFFFF"/>
          </a:solidFill>
        </p:spPr>
        <p:txBody>
          <a:bodyPr wrap="square" lIns="0" tIns="0" rIns="0" bIns="0" rtlCol="0">
            <a:noAutofit/>
          </a:bodyPr>
          <a:lstStyle/>
          <a:p>
            <a:endParaRPr sz="1631"/>
          </a:p>
        </p:txBody>
      </p:sp>
      <p:sp>
        <p:nvSpPr>
          <p:cNvPr id="543" name="object 543"/>
          <p:cNvSpPr/>
          <p:nvPr/>
        </p:nvSpPr>
        <p:spPr>
          <a:xfrm>
            <a:off x="6632672" y="2829270"/>
            <a:ext cx="179504" cy="100798"/>
          </a:xfrm>
          <a:custGeom>
            <a:avLst/>
            <a:gdLst/>
            <a:ahLst/>
            <a:cxnLst/>
            <a:rect l="l" t="t" r="r" b="b"/>
            <a:pathLst>
              <a:path w="198119" h="111251">
                <a:moveTo>
                  <a:pt x="77723" y="109727"/>
                </a:moveTo>
                <a:lnTo>
                  <a:pt x="88391" y="105155"/>
                </a:lnTo>
                <a:lnTo>
                  <a:pt x="100583" y="99059"/>
                </a:lnTo>
                <a:lnTo>
                  <a:pt x="109727" y="94487"/>
                </a:lnTo>
                <a:lnTo>
                  <a:pt x="114299" y="91439"/>
                </a:lnTo>
                <a:lnTo>
                  <a:pt x="120395" y="88391"/>
                </a:lnTo>
                <a:lnTo>
                  <a:pt x="129539" y="83819"/>
                </a:lnTo>
                <a:lnTo>
                  <a:pt x="138683" y="77723"/>
                </a:lnTo>
                <a:lnTo>
                  <a:pt x="146303" y="71627"/>
                </a:lnTo>
                <a:lnTo>
                  <a:pt x="153923" y="67055"/>
                </a:lnTo>
                <a:lnTo>
                  <a:pt x="160019" y="60959"/>
                </a:lnTo>
                <a:lnTo>
                  <a:pt x="167639" y="54863"/>
                </a:lnTo>
                <a:lnTo>
                  <a:pt x="172211" y="48767"/>
                </a:lnTo>
                <a:lnTo>
                  <a:pt x="178307" y="42671"/>
                </a:lnTo>
                <a:lnTo>
                  <a:pt x="179831" y="39623"/>
                </a:lnTo>
                <a:lnTo>
                  <a:pt x="182879" y="36575"/>
                </a:lnTo>
                <a:lnTo>
                  <a:pt x="187451" y="30479"/>
                </a:lnTo>
                <a:lnTo>
                  <a:pt x="190499" y="24383"/>
                </a:lnTo>
                <a:lnTo>
                  <a:pt x="193547" y="18287"/>
                </a:lnTo>
                <a:lnTo>
                  <a:pt x="196595" y="9143"/>
                </a:lnTo>
                <a:lnTo>
                  <a:pt x="196595" y="4571"/>
                </a:lnTo>
                <a:lnTo>
                  <a:pt x="198119" y="0"/>
                </a:lnTo>
                <a:lnTo>
                  <a:pt x="105155" y="0"/>
                </a:lnTo>
                <a:lnTo>
                  <a:pt x="103631" y="4571"/>
                </a:lnTo>
                <a:lnTo>
                  <a:pt x="103631" y="9143"/>
                </a:lnTo>
                <a:lnTo>
                  <a:pt x="99059" y="18287"/>
                </a:lnTo>
                <a:lnTo>
                  <a:pt x="92963" y="27431"/>
                </a:lnTo>
                <a:lnTo>
                  <a:pt x="85343" y="36575"/>
                </a:lnTo>
                <a:lnTo>
                  <a:pt x="74675" y="45719"/>
                </a:lnTo>
                <a:lnTo>
                  <a:pt x="65531" y="53339"/>
                </a:lnTo>
                <a:lnTo>
                  <a:pt x="51815" y="60959"/>
                </a:lnTo>
                <a:lnTo>
                  <a:pt x="38099" y="68579"/>
                </a:lnTo>
                <a:lnTo>
                  <a:pt x="22860" y="77723"/>
                </a:lnTo>
                <a:lnTo>
                  <a:pt x="6095" y="83819"/>
                </a:lnTo>
                <a:lnTo>
                  <a:pt x="4572" y="85343"/>
                </a:lnTo>
                <a:lnTo>
                  <a:pt x="1524" y="86867"/>
                </a:lnTo>
                <a:lnTo>
                  <a:pt x="0" y="86867"/>
                </a:lnTo>
                <a:lnTo>
                  <a:pt x="70103" y="111251"/>
                </a:lnTo>
                <a:lnTo>
                  <a:pt x="73151" y="109727"/>
                </a:lnTo>
                <a:lnTo>
                  <a:pt x="73151" y="111251"/>
                </a:lnTo>
                <a:lnTo>
                  <a:pt x="77723" y="109727"/>
                </a:lnTo>
                <a:close/>
              </a:path>
            </a:pathLst>
          </a:custGeom>
          <a:solidFill>
            <a:srgbClr val="FFFFFF"/>
          </a:solidFill>
        </p:spPr>
        <p:txBody>
          <a:bodyPr wrap="square" lIns="0" tIns="0" rIns="0" bIns="0" rtlCol="0">
            <a:noAutofit/>
          </a:bodyPr>
          <a:lstStyle/>
          <a:p>
            <a:endParaRPr sz="1631"/>
          </a:p>
        </p:txBody>
      </p:sp>
      <p:sp>
        <p:nvSpPr>
          <p:cNvPr id="544" name="object 544"/>
          <p:cNvSpPr/>
          <p:nvPr/>
        </p:nvSpPr>
        <p:spPr>
          <a:xfrm>
            <a:off x="6696189" y="2930068"/>
            <a:ext cx="1381" cy="0"/>
          </a:xfrm>
          <a:custGeom>
            <a:avLst/>
            <a:gdLst/>
            <a:ahLst/>
            <a:cxnLst/>
            <a:rect l="l" t="t" r="r" b="b"/>
            <a:pathLst>
              <a:path w="1524">
                <a:moveTo>
                  <a:pt x="0" y="0"/>
                </a:moveTo>
                <a:lnTo>
                  <a:pt x="1524" y="0"/>
                </a:lnTo>
                <a:lnTo>
                  <a:pt x="0" y="0"/>
                </a:lnTo>
                <a:close/>
              </a:path>
            </a:pathLst>
          </a:custGeom>
          <a:solidFill>
            <a:srgbClr val="E6E6E6"/>
          </a:solidFill>
        </p:spPr>
        <p:txBody>
          <a:bodyPr wrap="square" lIns="0" tIns="0" rIns="0" bIns="0" rtlCol="0">
            <a:noAutofit/>
          </a:bodyPr>
          <a:lstStyle/>
          <a:p>
            <a:endParaRPr sz="1631"/>
          </a:p>
        </p:txBody>
      </p:sp>
      <p:sp>
        <p:nvSpPr>
          <p:cNvPr id="545" name="object 545"/>
          <p:cNvSpPr/>
          <p:nvPr/>
        </p:nvSpPr>
        <p:spPr>
          <a:xfrm>
            <a:off x="6407601" y="2930069"/>
            <a:ext cx="356247" cy="82847"/>
          </a:xfrm>
          <a:custGeom>
            <a:avLst/>
            <a:gdLst/>
            <a:ahLst/>
            <a:cxnLst/>
            <a:rect l="l" t="t" r="r" b="b"/>
            <a:pathLst>
              <a:path w="393191" h="91439">
                <a:moveTo>
                  <a:pt x="109727" y="86867"/>
                </a:moveTo>
                <a:lnTo>
                  <a:pt x="135636" y="85343"/>
                </a:lnTo>
                <a:lnTo>
                  <a:pt x="147827" y="83819"/>
                </a:lnTo>
                <a:lnTo>
                  <a:pt x="153924" y="82296"/>
                </a:lnTo>
                <a:lnTo>
                  <a:pt x="161543" y="82296"/>
                </a:lnTo>
                <a:lnTo>
                  <a:pt x="185927" y="79248"/>
                </a:lnTo>
                <a:lnTo>
                  <a:pt x="198119" y="76200"/>
                </a:lnTo>
                <a:lnTo>
                  <a:pt x="211836" y="74675"/>
                </a:lnTo>
                <a:lnTo>
                  <a:pt x="224027" y="73151"/>
                </a:lnTo>
                <a:lnTo>
                  <a:pt x="227075" y="71627"/>
                </a:lnTo>
                <a:lnTo>
                  <a:pt x="230124" y="71627"/>
                </a:lnTo>
                <a:lnTo>
                  <a:pt x="236219" y="70103"/>
                </a:lnTo>
                <a:lnTo>
                  <a:pt x="260603" y="65531"/>
                </a:lnTo>
                <a:lnTo>
                  <a:pt x="265175" y="64007"/>
                </a:lnTo>
                <a:lnTo>
                  <a:pt x="268224" y="64007"/>
                </a:lnTo>
                <a:lnTo>
                  <a:pt x="271272" y="62484"/>
                </a:lnTo>
                <a:lnTo>
                  <a:pt x="283463" y="60960"/>
                </a:lnTo>
                <a:lnTo>
                  <a:pt x="306323" y="54863"/>
                </a:lnTo>
                <a:lnTo>
                  <a:pt x="327659" y="48767"/>
                </a:lnTo>
                <a:lnTo>
                  <a:pt x="338327" y="45719"/>
                </a:lnTo>
                <a:lnTo>
                  <a:pt x="350519" y="42672"/>
                </a:lnTo>
                <a:lnTo>
                  <a:pt x="371855" y="35051"/>
                </a:lnTo>
                <a:lnTo>
                  <a:pt x="382523" y="30479"/>
                </a:lnTo>
                <a:lnTo>
                  <a:pt x="387095" y="28955"/>
                </a:lnTo>
                <a:lnTo>
                  <a:pt x="393191" y="27431"/>
                </a:lnTo>
                <a:lnTo>
                  <a:pt x="318515" y="0"/>
                </a:lnTo>
                <a:lnTo>
                  <a:pt x="310895" y="3048"/>
                </a:lnTo>
                <a:lnTo>
                  <a:pt x="294131" y="9143"/>
                </a:lnTo>
                <a:lnTo>
                  <a:pt x="277367" y="15239"/>
                </a:lnTo>
                <a:lnTo>
                  <a:pt x="259079" y="19812"/>
                </a:lnTo>
                <a:lnTo>
                  <a:pt x="242315" y="24384"/>
                </a:lnTo>
                <a:lnTo>
                  <a:pt x="224027" y="28955"/>
                </a:lnTo>
                <a:lnTo>
                  <a:pt x="205739" y="32003"/>
                </a:lnTo>
                <a:lnTo>
                  <a:pt x="185927" y="36575"/>
                </a:lnTo>
                <a:lnTo>
                  <a:pt x="167639" y="39624"/>
                </a:lnTo>
                <a:lnTo>
                  <a:pt x="147827" y="42672"/>
                </a:lnTo>
                <a:lnTo>
                  <a:pt x="128015" y="44196"/>
                </a:lnTo>
                <a:lnTo>
                  <a:pt x="106679" y="47243"/>
                </a:lnTo>
                <a:lnTo>
                  <a:pt x="86867" y="48767"/>
                </a:lnTo>
                <a:lnTo>
                  <a:pt x="65531" y="50291"/>
                </a:lnTo>
                <a:lnTo>
                  <a:pt x="44196" y="51815"/>
                </a:lnTo>
                <a:lnTo>
                  <a:pt x="21336" y="51815"/>
                </a:lnTo>
                <a:lnTo>
                  <a:pt x="0" y="53339"/>
                </a:lnTo>
                <a:lnTo>
                  <a:pt x="0" y="91439"/>
                </a:lnTo>
                <a:lnTo>
                  <a:pt x="27431" y="91439"/>
                </a:lnTo>
                <a:lnTo>
                  <a:pt x="54863" y="89915"/>
                </a:lnTo>
                <a:lnTo>
                  <a:pt x="82296" y="89915"/>
                </a:lnTo>
                <a:lnTo>
                  <a:pt x="109727" y="86867"/>
                </a:lnTo>
                <a:close/>
              </a:path>
            </a:pathLst>
          </a:custGeom>
          <a:solidFill>
            <a:srgbClr val="FFFFFF"/>
          </a:solidFill>
        </p:spPr>
        <p:txBody>
          <a:bodyPr wrap="square" lIns="0" tIns="0" rIns="0" bIns="0" rtlCol="0">
            <a:noAutofit/>
          </a:bodyPr>
          <a:lstStyle/>
          <a:p>
            <a:endParaRPr sz="1631"/>
          </a:p>
        </p:txBody>
      </p:sp>
      <p:sp>
        <p:nvSpPr>
          <p:cNvPr id="546" name="object 546"/>
          <p:cNvSpPr/>
          <p:nvPr/>
        </p:nvSpPr>
        <p:spPr>
          <a:xfrm>
            <a:off x="6407602" y="2909356"/>
            <a:ext cx="288587" cy="69040"/>
          </a:xfrm>
          <a:custGeom>
            <a:avLst/>
            <a:gdLst/>
            <a:ahLst/>
            <a:cxnLst/>
            <a:rect l="l" t="t" r="r" b="b"/>
            <a:pathLst>
              <a:path w="318515" h="76200">
                <a:moveTo>
                  <a:pt x="86867" y="71627"/>
                </a:moveTo>
                <a:lnTo>
                  <a:pt x="106679" y="70103"/>
                </a:lnTo>
                <a:lnTo>
                  <a:pt x="128015" y="68579"/>
                </a:lnTo>
                <a:lnTo>
                  <a:pt x="147827" y="65532"/>
                </a:lnTo>
                <a:lnTo>
                  <a:pt x="167639" y="62484"/>
                </a:lnTo>
                <a:lnTo>
                  <a:pt x="185927" y="59436"/>
                </a:lnTo>
                <a:lnTo>
                  <a:pt x="205739" y="56387"/>
                </a:lnTo>
                <a:lnTo>
                  <a:pt x="224027" y="51815"/>
                </a:lnTo>
                <a:lnTo>
                  <a:pt x="242315" y="47244"/>
                </a:lnTo>
                <a:lnTo>
                  <a:pt x="259079" y="42672"/>
                </a:lnTo>
                <a:lnTo>
                  <a:pt x="277367" y="38100"/>
                </a:lnTo>
                <a:lnTo>
                  <a:pt x="294131" y="32003"/>
                </a:lnTo>
                <a:lnTo>
                  <a:pt x="309371" y="27432"/>
                </a:lnTo>
                <a:lnTo>
                  <a:pt x="318515" y="22860"/>
                </a:lnTo>
                <a:lnTo>
                  <a:pt x="248412" y="0"/>
                </a:lnTo>
                <a:lnTo>
                  <a:pt x="234696" y="4572"/>
                </a:lnTo>
                <a:lnTo>
                  <a:pt x="220979" y="7620"/>
                </a:lnTo>
                <a:lnTo>
                  <a:pt x="207263" y="12191"/>
                </a:lnTo>
                <a:lnTo>
                  <a:pt x="193548" y="16763"/>
                </a:lnTo>
                <a:lnTo>
                  <a:pt x="185927" y="18287"/>
                </a:lnTo>
                <a:lnTo>
                  <a:pt x="178307" y="19812"/>
                </a:lnTo>
                <a:lnTo>
                  <a:pt x="170687" y="21336"/>
                </a:lnTo>
                <a:lnTo>
                  <a:pt x="164591" y="22860"/>
                </a:lnTo>
                <a:lnTo>
                  <a:pt x="149351" y="25908"/>
                </a:lnTo>
                <a:lnTo>
                  <a:pt x="134112" y="28956"/>
                </a:lnTo>
                <a:lnTo>
                  <a:pt x="124967" y="28956"/>
                </a:lnTo>
                <a:lnTo>
                  <a:pt x="117348" y="30479"/>
                </a:lnTo>
                <a:lnTo>
                  <a:pt x="102107" y="32003"/>
                </a:lnTo>
                <a:lnTo>
                  <a:pt x="85343" y="33527"/>
                </a:lnTo>
                <a:lnTo>
                  <a:pt x="68579" y="35051"/>
                </a:lnTo>
                <a:lnTo>
                  <a:pt x="51815" y="36575"/>
                </a:lnTo>
                <a:lnTo>
                  <a:pt x="35051" y="38100"/>
                </a:lnTo>
                <a:lnTo>
                  <a:pt x="0" y="38100"/>
                </a:lnTo>
                <a:lnTo>
                  <a:pt x="0" y="76200"/>
                </a:lnTo>
                <a:lnTo>
                  <a:pt x="21336" y="76200"/>
                </a:lnTo>
                <a:lnTo>
                  <a:pt x="44196" y="74675"/>
                </a:lnTo>
                <a:lnTo>
                  <a:pt x="65531" y="73151"/>
                </a:lnTo>
                <a:lnTo>
                  <a:pt x="86867" y="71627"/>
                </a:lnTo>
                <a:close/>
              </a:path>
            </a:pathLst>
          </a:custGeom>
          <a:solidFill>
            <a:srgbClr val="FFFFFF"/>
          </a:solidFill>
        </p:spPr>
        <p:txBody>
          <a:bodyPr wrap="square" lIns="0" tIns="0" rIns="0" bIns="0" rtlCol="0">
            <a:noAutofit/>
          </a:bodyPr>
          <a:lstStyle/>
          <a:p>
            <a:endParaRPr sz="1631"/>
          </a:p>
        </p:txBody>
      </p:sp>
      <p:sp>
        <p:nvSpPr>
          <p:cNvPr id="547" name="object 547"/>
          <p:cNvSpPr/>
          <p:nvPr/>
        </p:nvSpPr>
        <p:spPr>
          <a:xfrm>
            <a:off x="6407601" y="2954923"/>
            <a:ext cx="417002" cy="92514"/>
          </a:xfrm>
          <a:custGeom>
            <a:avLst/>
            <a:gdLst/>
            <a:ahLst/>
            <a:cxnLst/>
            <a:rect l="l" t="t" r="r" b="b"/>
            <a:pathLst>
              <a:path w="460247" h="102108">
                <a:moveTo>
                  <a:pt x="13715" y="64008"/>
                </a:moveTo>
                <a:lnTo>
                  <a:pt x="0" y="65532"/>
                </a:lnTo>
                <a:lnTo>
                  <a:pt x="0" y="102108"/>
                </a:lnTo>
                <a:lnTo>
                  <a:pt x="30479" y="102108"/>
                </a:lnTo>
                <a:lnTo>
                  <a:pt x="60960" y="100584"/>
                </a:lnTo>
                <a:lnTo>
                  <a:pt x="91439" y="99060"/>
                </a:lnTo>
                <a:lnTo>
                  <a:pt x="106679" y="97536"/>
                </a:lnTo>
                <a:lnTo>
                  <a:pt x="121919" y="97536"/>
                </a:lnTo>
                <a:lnTo>
                  <a:pt x="135636" y="96012"/>
                </a:lnTo>
                <a:lnTo>
                  <a:pt x="143255" y="94487"/>
                </a:lnTo>
                <a:lnTo>
                  <a:pt x="150875" y="94487"/>
                </a:lnTo>
                <a:lnTo>
                  <a:pt x="164591" y="92964"/>
                </a:lnTo>
                <a:lnTo>
                  <a:pt x="179831" y="91440"/>
                </a:lnTo>
                <a:lnTo>
                  <a:pt x="193548" y="89916"/>
                </a:lnTo>
                <a:lnTo>
                  <a:pt x="207263" y="88392"/>
                </a:lnTo>
                <a:lnTo>
                  <a:pt x="236219" y="83820"/>
                </a:lnTo>
                <a:lnTo>
                  <a:pt x="248412" y="80772"/>
                </a:lnTo>
                <a:lnTo>
                  <a:pt x="262127" y="79248"/>
                </a:lnTo>
                <a:lnTo>
                  <a:pt x="268224" y="77724"/>
                </a:lnTo>
                <a:lnTo>
                  <a:pt x="272796" y="76200"/>
                </a:lnTo>
                <a:lnTo>
                  <a:pt x="275843" y="76200"/>
                </a:lnTo>
                <a:lnTo>
                  <a:pt x="289559" y="73152"/>
                </a:lnTo>
                <a:lnTo>
                  <a:pt x="301751" y="70104"/>
                </a:lnTo>
                <a:lnTo>
                  <a:pt x="315467" y="67056"/>
                </a:lnTo>
                <a:lnTo>
                  <a:pt x="339851" y="60960"/>
                </a:lnTo>
                <a:lnTo>
                  <a:pt x="365759" y="53340"/>
                </a:lnTo>
                <a:lnTo>
                  <a:pt x="376427" y="50292"/>
                </a:lnTo>
                <a:lnTo>
                  <a:pt x="388619" y="47244"/>
                </a:lnTo>
                <a:lnTo>
                  <a:pt x="413003" y="38100"/>
                </a:lnTo>
                <a:lnTo>
                  <a:pt x="419099" y="36575"/>
                </a:lnTo>
                <a:lnTo>
                  <a:pt x="425195" y="35052"/>
                </a:lnTo>
                <a:lnTo>
                  <a:pt x="435863" y="30480"/>
                </a:lnTo>
                <a:lnTo>
                  <a:pt x="460247" y="22860"/>
                </a:lnTo>
                <a:lnTo>
                  <a:pt x="394715" y="0"/>
                </a:lnTo>
                <a:lnTo>
                  <a:pt x="393191" y="0"/>
                </a:lnTo>
                <a:lnTo>
                  <a:pt x="388619" y="1524"/>
                </a:lnTo>
                <a:lnTo>
                  <a:pt x="382523" y="3048"/>
                </a:lnTo>
                <a:lnTo>
                  <a:pt x="373379" y="7620"/>
                </a:lnTo>
                <a:lnTo>
                  <a:pt x="350519" y="15240"/>
                </a:lnTo>
                <a:lnTo>
                  <a:pt x="339851" y="18287"/>
                </a:lnTo>
                <a:lnTo>
                  <a:pt x="329183" y="21336"/>
                </a:lnTo>
                <a:lnTo>
                  <a:pt x="307847" y="27432"/>
                </a:lnTo>
                <a:lnTo>
                  <a:pt x="283463" y="33528"/>
                </a:lnTo>
                <a:lnTo>
                  <a:pt x="272796" y="36575"/>
                </a:lnTo>
                <a:lnTo>
                  <a:pt x="266700" y="36575"/>
                </a:lnTo>
                <a:lnTo>
                  <a:pt x="260603" y="38100"/>
                </a:lnTo>
                <a:lnTo>
                  <a:pt x="236219" y="42672"/>
                </a:lnTo>
                <a:lnTo>
                  <a:pt x="230124" y="44196"/>
                </a:lnTo>
                <a:lnTo>
                  <a:pt x="227075" y="44196"/>
                </a:lnTo>
                <a:lnTo>
                  <a:pt x="224027" y="45720"/>
                </a:lnTo>
                <a:lnTo>
                  <a:pt x="211836" y="48768"/>
                </a:lnTo>
                <a:lnTo>
                  <a:pt x="199643" y="50292"/>
                </a:lnTo>
                <a:lnTo>
                  <a:pt x="187451" y="51816"/>
                </a:lnTo>
                <a:lnTo>
                  <a:pt x="161543" y="54864"/>
                </a:lnTo>
                <a:lnTo>
                  <a:pt x="155448" y="54864"/>
                </a:lnTo>
                <a:lnTo>
                  <a:pt x="149351" y="56387"/>
                </a:lnTo>
                <a:lnTo>
                  <a:pt x="135636" y="57912"/>
                </a:lnTo>
                <a:lnTo>
                  <a:pt x="109727" y="60960"/>
                </a:lnTo>
                <a:lnTo>
                  <a:pt x="82296" y="62484"/>
                </a:lnTo>
                <a:lnTo>
                  <a:pt x="68579" y="62484"/>
                </a:lnTo>
                <a:lnTo>
                  <a:pt x="54863" y="64008"/>
                </a:lnTo>
                <a:lnTo>
                  <a:pt x="13715" y="64008"/>
                </a:lnTo>
                <a:close/>
              </a:path>
            </a:pathLst>
          </a:custGeom>
          <a:solidFill>
            <a:srgbClr val="FFFFFF"/>
          </a:solidFill>
        </p:spPr>
        <p:txBody>
          <a:bodyPr wrap="square" lIns="0" tIns="0" rIns="0" bIns="0" rtlCol="0">
            <a:noAutofit/>
          </a:bodyPr>
          <a:lstStyle/>
          <a:p>
            <a:endParaRPr sz="1631"/>
          </a:p>
        </p:txBody>
      </p:sp>
      <p:sp>
        <p:nvSpPr>
          <p:cNvPr id="548" name="object 548"/>
          <p:cNvSpPr/>
          <p:nvPr/>
        </p:nvSpPr>
        <p:spPr>
          <a:xfrm>
            <a:off x="6406220" y="2963553"/>
            <a:ext cx="486043" cy="121165"/>
          </a:xfrm>
          <a:prstGeom prst="rect">
            <a:avLst/>
          </a:prstGeom>
          <a:blipFill>
            <a:blip r:embed="rId54" cstate="print"/>
            <a:stretch>
              <a:fillRect/>
            </a:stretch>
          </a:blipFill>
        </p:spPr>
        <p:txBody>
          <a:bodyPr wrap="square" lIns="0" tIns="0" rIns="0" bIns="0" rtlCol="0">
            <a:noAutofit/>
          </a:bodyPr>
          <a:lstStyle/>
          <a:p>
            <a:endParaRPr sz="1631"/>
          </a:p>
        </p:txBody>
      </p:sp>
      <p:sp>
        <p:nvSpPr>
          <p:cNvPr id="549" name="object 549"/>
          <p:cNvSpPr/>
          <p:nvPr/>
        </p:nvSpPr>
        <p:spPr>
          <a:xfrm>
            <a:off x="6407601" y="2974254"/>
            <a:ext cx="483281" cy="109084"/>
          </a:xfrm>
          <a:custGeom>
            <a:avLst/>
            <a:gdLst/>
            <a:ahLst/>
            <a:cxnLst/>
            <a:rect l="l" t="t" r="r" b="b"/>
            <a:pathLst>
              <a:path w="533399" h="120396">
                <a:moveTo>
                  <a:pt x="21336" y="120396"/>
                </a:moveTo>
                <a:lnTo>
                  <a:pt x="36575" y="120396"/>
                </a:lnTo>
                <a:lnTo>
                  <a:pt x="44196" y="118872"/>
                </a:lnTo>
                <a:lnTo>
                  <a:pt x="71627" y="118872"/>
                </a:lnTo>
                <a:lnTo>
                  <a:pt x="108203" y="117348"/>
                </a:lnTo>
                <a:lnTo>
                  <a:pt x="124967" y="115824"/>
                </a:lnTo>
                <a:lnTo>
                  <a:pt x="143255" y="114300"/>
                </a:lnTo>
                <a:lnTo>
                  <a:pt x="176784" y="111251"/>
                </a:lnTo>
                <a:lnTo>
                  <a:pt x="193548" y="109728"/>
                </a:lnTo>
                <a:lnTo>
                  <a:pt x="202691" y="108204"/>
                </a:lnTo>
                <a:lnTo>
                  <a:pt x="210312" y="108204"/>
                </a:lnTo>
                <a:lnTo>
                  <a:pt x="219455" y="106680"/>
                </a:lnTo>
                <a:lnTo>
                  <a:pt x="227075" y="105156"/>
                </a:lnTo>
                <a:lnTo>
                  <a:pt x="243839" y="103632"/>
                </a:lnTo>
                <a:lnTo>
                  <a:pt x="277367" y="99060"/>
                </a:lnTo>
                <a:lnTo>
                  <a:pt x="292607" y="96012"/>
                </a:lnTo>
                <a:lnTo>
                  <a:pt x="307847" y="92963"/>
                </a:lnTo>
                <a:lnTo>
                  <a:pt x="338327" y="86868"/>
                </a:lnTo>
                <a:lnTo>
                  <a:pt x="368807" y="79248"/>
                </a:lnTo>
                <a:lnTo>
                  <a:pt x="376427" y="77724"/>
                </a:lnTo>
                <a:lnTo>
                  <a:pt x="379475" y="76200"/>
                </a:lnTo>
                <a:lnTo>
                  <a:pt x="384047" y="76200"/>
                </a:lnTo>
                <a:lnTo>
                  <a:pt x="399287" y="71628"/>
                </a:lnTo>
                <a:lnTo>
                  <a:pt x="426719" y="64008"/>
                </a:lnTo>
                <a:lnTo>
                  <a:pt x="429767" y="62484"/>
                </a:lnTo>
                <a:lnTo>
                  <a:pt x="434339" y="62484"/>
                </a:lnTo>
                <a:lnTo>
                  <a:pt x="440435" y="59436"/>
                </a:lnTo>
                <a:lnTo>
                  <a:pt x="455675" y="54863"/>
                </a:lnTo>
                <a:lnTo>
                  <a:pt x="469391" y="50292"/>
                </a:lnTo>
                <a:lnTo>
                  <a:pt x="475487" y="48768"/>
                </a:lnTo>
                <a:lnTo>
                  <a:pt x="483107" y="45720"/>
                </a:lnTo>
                <a:lnTo>
                  <a:pt x="509015" y="36575"/>
                </a:lnTo>
                <a:lnTo>
                  <a:pt x="533399" y="27432"/>
                </a:lnTo>
                <a:lnTo>
                  <a:pt x="458723" y="0"/>
                </a:lnTo>
                <a:lnTo>
                  <a:pt x="435863" y="7620"/>
                </a:lnTo>
                <a:lnTo>
                  <a:pt x="423671" y="12192"/>
                </a:lnTo>
                <a:lnTo>
                  <a:pt x="417575" y="13716"/>
                </a:lnTo>
                <a:lnTo>
                  <a:pt x="411479" y="16763"/>
                </a:lnTo>
                <a:lnTo>
                  <a:pt x="388619" y="24384"/>
                </a:lnTo>
                <a:lnTo>
                  <a:pt x="376427" y="27432"/>
                </a:lnTo>
                <a:lnTo>
                  <a:pt x="364235" y="32004"/>
                </a:lnTo>
                <a:lnTo>
                  <a:pt x="339851" y="39624"/>
                </a:lnTo>
                <a:lnTo>
                  <a:pt x="313943" y="45720"/>
                </a:lnTo>
                <a:lnTo>
                  <a:pt x="301751" y="48768"/>
                </a:lnTo>
                <a:lnTo>
                  <a:pt x="288035" y="51816"/>
                </a:lnTo>
                <a:lnTo>
                  <a:pt x="274319" y="53339"/>
                </a:lnTo>
                <a:lnTo>
                  <a:pt x="271272" y="54863"/>
                </a:lnTo>
                <a:lnTo>
                  <a:pt x="268224" y="54863"/>
                </a:lnTo>
                <a:lnTo>
                  <a:pt x="262127" y="56387"/>
                </a:lnTo>
                <a:lnTo>
                  <a:pt x="248412" y="59436"/>
                </a:lnTo>
                <a:lnTo>
                  <a:pt x="234696" y="60960"/>
                </a:lnTo>
                <a:lnTo>
                  <a:pt x="207263" y="65532"/>
                </a:lnTo>
                <a:lnTo>
                  <a:pt x="193548" y="67056"/>
                </a:lnTo>
                <a:lnTo>
                  <a:pt x="179831" y="70104"/>
                </a:lnTo>
                <a:lnTo>
                  <a:pt x="164591" y="71628"/>
                </a:lnTo>
                <a:lnTo>
                  <a:pt x="150875" y="71628"/>
                </a:lnTo>
                <a:lnTo>
                  <a:pt x="143255" y="73151"/>
                </a:lnTo>
                <a:lnTo>
                  <a:pt x="135636" y="73151"/>
                </a:lnTo>
                <a:lnTo>
                  <a:pt x="121919" y="74675"/>
                </a:lnTo>
                <a:lnTo>
                  <a:pt x="106679" y="76200"/>
                </a:lnTo>
                <a:lnTo>
                  <a:pt x="91439" y="76200"/>
                </a:lnTo>
                <a:lnTo>
                  <a:pt x="60960" y="79248"/>
                </a:lnTo>
                <a:lnTo>
                  <a:pt x="15239" y="79248"/>
                </a:lnTo>
                <a:lnTo>
                  <a:pt x="0" y="80772"/>
                </a:lnTo>
                <a:lnTo>
                  <a:pt x="0" y="120396"/>
                </a:lnTo>
                <a:lnTo>
                  <a:pt x="21336" y="120396"/>
                </a:lnTo>
                <a:close/>
              </a:path>
            </a:pathLst>
          </a:custGeom>
          <a:solidFill>
            <a:srgbClr val="000000"/>
          </a:solidFill>
        </p:spPr>
        <p:txBody>
          <a:bodyPr wrap="square" lIns="0" tIns="0" rIns="0" bIns="0" rtlCol="0">
            <a:noAutofit/>
          </a:bodyPr>
          <a:lstStyle/>
          <a:p>
            <a:endParaRPr sz="1631"/>
          </a:p>
        </p:txBody>
      </p:sp>
      <p:sp>
        <p:nvSpPr>
          <p:cNvPr id="550" name="object 550"/>
          <p:cNvSpPr/>
          <p:nvPr/>
        </p:nvSpPr>
        <p:spPr>
          <a:xfrm>
            <a:off x="6406220" y="2963553"/>
            <a:ext cx="486043" cy="121165"/>
          </a:xfrm>
          <a:prstGeom prst="rect">
            <a:avLst/>
          </a:prstGeom>
          <a:blipFill>
            <a:blip r:embed="rId55" cstate="print"/>
            <a:stretch>
              <a:fillRect/>
            </a:stretch>
          </a:blipFill>
        </p:spPr>
        <p:txBody>
          <a:bodyPr wrap="square" lIns="0" tIns="0" rIns="0" bIns="0" rtlCol="0">
            <a:noAutofit/>
          </a:bodyPr>
          <a:lstStyle/>
          <a:p>
            <a:endParaRPr sz="1631"/>
          </a:p>
        </p:txBody>
      </p:sp>
      <p:sp>
        <p:nvSpPr>
          <p:cNvPr id="551" name="object 551"/>
          <p:cNvSpPr/>
          <p:nvPr/>
        </p:nvSpPr>
        <p:spPr>
          <a:xfrm>
            <a:off x="6763849" y="2829270"/>
            <a:ext cx="212644" cy="146364"/>
          </a:xfrm>
          <a:custGeom>
            <a:avLst/>
            <a:gdLst/>
            <a:ahLst/>
            <a:cxnLst/>
            <a:rect l="l" t="t" r="r" b="b"/>
            <a:pathLst>
              <a:path w="234696" h="161543">
                <a:moveTo>
                  <a:pt x="65532" y="161543"/>
                </a:moveTo>
                <a:lnTo>
                  <a:pt x="76200" y="156971"/>
                </a:lnTo>
                <a:lnTo>
                  <a:pt x="94487" y="149351"/>
                </a:lnTo>
                <a:lnTo>
                  <a:pt x="103632" y="144779"/>
                </a:lnTo>
                <a:lnTo>
                  <a:pt x="105156" y="143255"/>
                </a:lnTo>
                <a:lnTo>
                  <a:pt x="108203" y="141731"/>
                </a:lnTo>
                <a:lnTo>
                  <a:pt x="112775" y="140207"/>
                </a:lnTo>
                <a:lnTo>
                  <a:pt x="128015" y="131063"/>
                </a:lnTo>
                <a:lnTo>
                  <a:pt x="144780" y="121919"/>
                </a:lnTo>
                <a:lnTo>
                  <a:pt x="158496" y="112775"/>
                </a:lnTo>
                <a:lnTo>
                  <a:pt x="170687" y="103631"/>
                </a:lnTo>
                <a:lnTo>
                  <a:pt x="176784" y="99059"/>
                </a:lnTo>
                <a:lnTo>
                  <a:pt x="179832" y="96011"/>
                </a:lnTo>
                <a:lnTo>
                  <a:pt x="182880" y="94487"/>
                </a:lnTo>
                <a:lnTo>
                  <a:pt x="193548" y="83819"/>
                </a:lnTo>
                <a:lnTo>
                  <a:pt x="195072" y="82295"/>
                </a:lnTo>
                <a:lnTo>
                  <a:pt x="198120" y="79247"/>
                </a:lnTo>
                <a:lnTo>
                  <a:pt x="202692" y="74675"/>
                </a:lnTo>
                <a:lnTo>
                  <a:pt x="210312" y="64007"/>
                </a:lnTo>
                <a:lnTo>
                  <a:pt x="217932" y="53339"/>
                </a:lnTo>
                <a:lnTo>
                  <a:pt x="219456" y="50291"/>
                </a:lnTo>
                <a:lnTo>
                  <a:pt x="220980" y="48767"/>
                </a:lnTo>
                <a:lnTo>
                  <a:pt x="224027" y="44195"/>
                </a:lnTo>
                <a:lnTo>
                  <a:pt x="228600" y="32003"/>
                </a:lnTo>
                <a:lnTo>
                  <a:pt x="230124" y="27431"/>
                </a:lnTo>
                <a:lnTo>
                  <a:pt x="230124" y="24383"/>
                </a:lnTo>
                <a:lnTo>
                  <a:pt x="231648" y="21335"/>
                </a:lnTo>
                <a:lnTo>
                  <a:pt x="233172" y="10667"/>
                </a:lnTo>
                <a:lnTo>
                  <a:pt x="234696" y="0"/>
                </a:lnTo>
                <a:lnTo>
                  <a:pt x="146303" y="0"/>
                </a:lnTo>
                <a:lnTo>
                  <a:pt x="144780" y="9143"/>
                </a:lnTo>
                <a:lnTo>
                  <a:pt x="144780" y="12191"/>
                </a:lnTo>
                <a:lnTo>
                  <a:pt x="143256" y="13715"/>
                </a:lnTo>
                <a:lnTo>
                  <a:pt x="143256" y="19811"/>
                </a:lnTo>
                <a:lnTo>
                  <a:pt x="138684" y="28955"/>
                </a:lnTo>
                <a:lnTo>
                  <a:pt x="134112" y="38099"/>
                </a:lnTo>
                <a:lnTo>
                  <a:pt x="128015" y="47243"/>
                </a:lnTo>
                <a:lnTo>
                  <a:pt x="124968" y="51815"/>
                </a:lnTo>
                <a:lnTo>
                  <a:pt x="121920" y="56387"/>
                </a:lnTo>
                <a:lnTo>
                  <a:pt x="118872" y="60959"/>
                </a:lnTo>
                <a:lnTo>
                  <a:pt x="114300" y="65531"/>
                </a:lnTo>
                <a:lnTo>
                  <a:pt x="106680" y="73151"/>
                </a:lnTo>
                <a:lnTo>
                  <a:pt x="102108" y="77723"/>
                </a:lnTo>
                <a:lnTo>
                  <a:pt x="96012" y="82295"/>
                </a:lnTo>
                <a:lnTo>
                  <a:pt x="85344" y="89915"/>
                </a:lnTo>
                <a:lnTo>
                  <a:pt x="79248" y="94487"/>
                </a:lnTo>
                <a:lnTo>
                  <a:pt x="76200" y="96011"/>
                </a:lnTo>
                <a:lnTo>
                  <a:pt x="74675" y="99059"/>
                </a:lnTo>
                <a:lnTo>
                  <a:pt x="60960" y="106679"/>
                </a:lnTo>
                <a:lnTo>
                  <a:pt x="54863" y="111251"/>
                </a:lnTo>
                <a:lnTo>
                  <a:pt x="47244" y="114299"/>
                </a:lnTo>
                <a:lnTo>
                  <a:pt x="32003" y="123443"/>
                </a:lnTo>
                <a:lnTo>
                  <a:pt x="24384" y="126491"/>
                </a:lnTo>
                <a:lnTo>
                  <a:pt x="16763" y="131063"/>
                </a:lnTo>
                <a:lnTo>
                  <a:pt x="0" y="138683"/>
                </a:lnTo>
                <a:lnTo>
                  <a:pt x="65532" y="161543"/>
                </a:lnTo>
                <a:close/>
              </a:path>
            </a:pathLst>
          </a:custGeom>
          <a:solidFill>
            <a:srgbClr val="FFFFFF"/>
          </a:solidFill>
        </p:spPr>
        <p:txBody>
          <a:bodyPr wrap="square" lIns="0" tIns="0" rIns="0" bIns="0" rtlCol="0">
            <a:noAutofit/>
          </a:bodyPr>
          <a:lstStyle/>
          <a:p>
            <a:endParaRPr sz="1631"/>
          </a:p>
        </p:txBody>
      </p:sp>
      <p:sp>
        <p:nvSpPr>
          <p:cNvPr id="552" name="object 552"/>
          <p:cNvSpPr/>
          <p:nvPr/>
        </p:nvSpPr>
        <p:spPr>
          <a:xfrm>
            <a:off x="6065161" y="2935592"/>
            <a:ext cx="342439" cy="77324"/>
          </a:xfrm>
          <a:custGeom>
            <a:avLst/>
            <a:gdLst/>
            <a:ahLst/>
            <a:cxnLst/>
            <a:rect l="l" t="t" r="r" b="b"/>
            <a:pathLst>
              <a:path w="377951" h="85343">
                <a:moveTo>
                  <a:pt x="38100" y="41147"/>
                </a:moveTo>
                <a:lnTo>
                  <a:pt x="59436" y="47243"/>
                </a:lnTo>
                <a:lnTo>
                  <a:pt x="80771" y="53339"/>
                </a:lnTo>
                <a:lnTo>
                  <a:pt x="102107" y="57911"/>
                </a:lnTo>
                <a:lnTo>
                  <a:pt x="123443" y="62483"/>
                </a:lnTo>
                <a:lnTo>
                  <a:pt x="146303" y="67055"/>
                </a:lnTo>
                <a:lnTo>
                  <a:pt x="170687" y="71627"/>
                </a:lnTo>
                <a:lnTo>
                  <a:pt x="193547" y="74675"/>
                </a:lnTo>
                <a:lnTo>
                  <a:pt x="217931" y="77723"/>
                </a:lnTo>
                <a:lnTo>
                  <a:pt x="242315" y="79247"/>
                </a:lnTo>
                <a:lnTo>
                  <a:pt x="268223" y="82295"/>
                </a:lnTo>
                <a:lnTo>
                  <a:pt x="294131" y="83819"/>
                </a:lnTo>
                <a:lnTo>
                  <a:pt x="320039" y="85343"/>
                </a:lnTo>
                <a:lnTo>
                  <a:pt x="377951" y="85343"/>
                </a:lnTo>
                <a:lnTo>
                  <a:pt x="377951" y="45719"/>
                </a:lnTo>
                <a:lnTo>
                  <a:pt x="330707" y="45719"/>
                </a:lnTo>
                <a:lnTo>
                  <a:pt x="307847" y="44195"/>
                </a:lnTo>
                <a:lnTo>
                  <a:pt x="288035" y="42671"/>
                </a:lnTo>
                <a:lnTo>
                  <a:pt x="266699" y="41147"/>
                </a:lnTo>
                <a:lnTo>
                  <a:pt x="246887" y="39623"/>
                </a:lnTo>
                <a:lnTo>
                  <a:pt x="227075" y="36575"/>
                </a:lnTo>
                <a:lnTo>
                  <a:pt x="208787" y="35051"/>
                </a:lnTo>
                <a:lnTo>
                  <a:pt x="190499" y="32003"/>
                </a:lnTo>
                <a:lnTo>
                  <a:pt x="172211" y="27431"/>
                </a:lnTo>
                <a:lnTo>
                  <a:pt x="153923" y="24383"/>
                </a:lnTo>
                <a:lnTo>
                  <a:pt x="135635" y="19811"/>
                </a:lnTo>
                <a:lnTo>
                  <a:pt x="118871" y="15239"/>
                </a:lnTo>
                <a:lnTo>
                  <a:pt x="102107" y="10667"/>
                </a:lnTo>
                <a:lnTo>
                  <a:pt x="85343" y="6095"/>
                </a:lnTo>
                <a:lnTo>
                  <a:pt x="70103" y="0"/>
                </a:lnTo>
                <a:lnTo>
                  <a:pt x="0" y="27431"/>
                </a:lnTo>
                <a:lnTo>
                  <a:pt x="18287" y="35051"/>
                </a:lnTo>
                <a:lnTo>
                  <a:pt x="38100" y="41147"/>
                </a:lnTo>
                <a:close/>
              </a:path>
            </a:pathLst>
          </a:custGeom>
          <a:solidFill>
            <a:srgbClr val="FFFFFF"/>
          </a:solidFill>
        </p:spPr>
        <p:txBody>
          <a:bodyPr wrap="square" lIns="0" tIns="0" rIns="0" bIns="0" rtlCol="0">
            <a:noAutofit/>
          </a:bodyPr>
          <a:lstStyle/>
          <a:p>
            <a:endParaRPr sz="1631"/>
          </a:p>
        </p:txBody>
      </p:sp>
      <p:sp>
        <p:nvSpPr>
          <p:cNvPr id="553" name="object 553"/>
          <p:cNvSpPr/>
          <p:nvPr/>
        </p:nvSpPr>
        <p:spPr>
          <a:xfrm>
            <a:off x="5939508" y="2973250"/>
            <a:ext cx="469473" cy="111468"/>
          </a:xfrm>
          <a:prstGeom prst="rect">
            <a:avLst/>
          </a:prstGeom>
          <a:blipFill>
            <a:blip r:embed="rId56" cstate="print"/>
            <a:stretch>
              <a:fillRect/>
            </a:stretch>
          </a:blipFill>
        </p:spPr>
        <p:txBody>
          <a:bodyPr wrap="square" lIns="0" tIns="0" rIns="0" bIns="0" rtlCol="0">
            <a:noAutofit/>
          </a:bodyPr>
          <a:lstStyle/>
          <a:p>
            <a:endParaRPr sz="1631"/>
          </a:p>
        </p:txBody>
      </p:sp>
      <p:sp>
        <p:nvSpPr>
          <p:cNvPr id="554" name="object 554"/>
          <p:cNvSpPr/>
          <p:nvPr/>
        </p:nvSpPr>
        <p:spPr>
          <a:xfrm>
            <a:off x="5940889" y="2983920"/>
            <a:ext cx="466711" cy="99417"/>
          </a:xfrm>
          <a:custGeom>
            <a:avLst/>
            <a:gdLst/>
            <a:ahLst/>
            <a:cxnLst/>
            <a:rect l="l" t="t" r="r" b="b"/>
            <a:pathLst>
              <a:path w="515111" h="109727">
                <a:moveTo>
                  <a:pt x="25908" y="36575"/>
                </a:moveTo>
                <a:lnTo>
                  <a:pt x="53339" y="45719"/>
                </a:lnTo>
                <a:lnTo>
                  <a:pt x="80772" y="54863"/>
                </a:lnTo>
                <a:lnTo>
                  <a:pt x="109727" y="62483"/>
                </a:lnTo>
                <a:lnTo>
                  <a:pt x="138684" y="70103"/>
                </a:lnTo>
                <a:lnTo>
                  <a:pt x="167639" y="76200"/>
                </a:lnTo>
                <a:lnTo>
                  <a:pt x="198120" y="82295"/>
                </a:lnTo>
                <a:lnTo>
                  <a:pt x="230123" y="88391"/>
                </a:lnTo>
                <a:lnTo>
                  <a:pt x="263651" y="92963"/>
                </a:lnTo>
                <a:lnTo>
                  <a:pt x="295655" y="97536"/>
                </a:lnTo>
                <a:lnTo>
                  <a:pt x="330707" y="100583"/>
                </a:lnTo>
                <a:lnTo>
                  <a:pt x="365759" y="103631"/>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3"/>
                </a:lnTo>
                <a:lnTo>
                  <a:pt x="326135" y="59436"/>
                </a:lnTo>
                <a:lnTo>
                  <a:pt x="297179" y="56387"/>
                </a:lnTo>
                <a:lnTo>
                  <a:pt x="269747" y="53339"/>
                </a:lnTo>
                <a:lnTo>
                  <a:pt x="242315" y="47243"/>
                </a:lnTo>
                <a:lnTo>
                  <a:pt x="216408" y="42671"/>
                </a:lnTo>
                <a:lnTo>
                  <a:pt x="190500" y="36575"/>
                </a:lnTo>
                <a:lnTo>
                  <a:pt x="164591" y="30479"/>
                </a:lnTo>
                <a:lnTo>
                  <a:pt x="140208" y="24383"/>
                </a:lnTo>
                <a:lnTo>
                  <a:pt x="115824" y="16763"/>
                </a:lnTo>
                <a:lnTo>
                  <a:pt x="92963" y="9143"/>
                </a:lnTo>
                <a:lnTo>
                  <a:pt x="70103" y="0"/>
                </a:lnTo>
                <a:lnTo>
                  <a:pt x="0" y="27431"/>
                </a:lnTo>
                <a:lnTo>
                  <a:pt x="25908" y="36575"/>
                </a:lnTo>
                <a:close/>
              </a:path>
            </a:pathLst>
          </a:custGeom>
          <a:solidFill>
            <a:srgbClr val="000000"/>
          </a:solidFill>
        </p:spPr>
        <p:txBody>
          <a:bodyPr wrap="square" lIns="0" tIns="0" rIns="0" bIns="0" rtlCol="0">
            <a:noAutofit/>
          </a:bodyPr>
          <a:lstStyle/>
          <a:p>
            <a:endParaRPr sz="1631"/>
          </a:p>
        </p:txBody>
      </p:sp>
      <p:sp>
        <p:nvSpPr>
          <p:cNvPr id="555" name="object 555"/>
          <p:cNvSpPr/>
          <p:nvPr/>
        </p:nvSpPr>
        <p:spPr>
          <a:xfrm>
            <a:off x="5939508" y="2973250"/>
            <a:ext cx="469473" cy="111468"/>
          </a:xfrm>
          <a:prstGeom prst="rect">
            <a:avLst/>
          </a:prstGeom>
          <a:blipFill>
            <a:blip r:embed="rId57" cstate="print"/>
            <a:stretch>
              <a:fillRect/>
            </a:stretch>
          </a:blipFill>
        </p:spPr>
        <p:txBody>
          <a:bodyPr wrap="square" lIns="0" tIns="0" rIns="0" bIns="0" rtlCol="0">
            <a:noAutofit/>
          </a:bodyPr>
          <a:lstStyle/>
          <a:p>
            <a:endParaRPr sz="1631"/>
          </a:p>
        </p:txBody>
      </p:sp>
      <p:sp>
        <p:nvSpPr>
          <p:cNvPr id="556" name="object 556"/>
          <p:cNvSpPr/>
          <p:nvPr/>
        </p:nvSpPr>
        <p:spPr>
          <a:xfrm>
            <a:off x="6004406" y="2960446"/>
            <a:ext cx="403194" cy="86991"/>
          </a:xfrm>
          <a:custGeom>
            <a:avLst/>
            <a:gdLst/>
            <a:ahLst/>
            <a:cxnLst/>
            <a:rect l="l" t="t" r="r" b="b"/>
            <a:pathLst>
              <a:path w="445007" h="96012">
                <a:moveTo>
                  <a:pt x="21336" y="35051"/>
                </a:moveTo>
                <a:lnTo>
                  <a:pt x="45720" y="42672"/>
                </a:lnTo>
                <a:lnTo>
                  <a:pt x="68580" y="50291"/>
                </a:lnTo>
                <a:lnTo>
                  <a:pt x="94487" y="56387"/>
                </a:lnTo>
                <a:lnTo>
                  <a:pt x="118872" y="62484"/>
                </a:lnTo>
                <a:lnTo>
                  <a:pt x="146304" y="68579"/>
                </a:lnTo>
                <a:lnTo>
                  <a:pt x="172211" y="73151"/>
                </a:lnTo>
                <a:lnTo>
                  <a:pt x="199643" y="79248"/>
                </a:lnTo>
                <a:lnTo>
                  <a:pt x="227075" y="82296"/>
                </a:lnTo>
                <a:lnTo>
                  <a:pt x="256031" y="85344"/>
                </a:lnTo>
                <a:lnTo>
                  <a:pt x="284987" y="88391"/>
                </a:lnTo>
                <a:lnTo>
                  <a:pt x="315467" y="91439"/>
                </a:lnTo>
                <a:lnTo>
                  <a:pt x="345947" y="92963"/>
                </a:lnTo>
                <a:lnTo>
                  <a:pt x="376427" y="94487"/>
                </a:lnTo>
                <a:lnTo>
                  <a:pt x="408431" y="96012"/>
                </a:lnTo>
                <a:lnTo>
                  <a:pt x="445007" y="96012"/>
                </a:lnTo>
                <a:lnTo>
                  <a:pt x="445007" y="59436"/>
                </a:lnTo>
                <a:lnTo>
                  <a:pt x="441959" y="59436"/>
                </a:lnTo>
                <a:lnTo>
                  <a:pt x="413003" y="57912"/>
                </a:lnTo>
                <a:lnTo>
                  <a:pt x="387095" y="57912"/>
                </a:lnTo>
                <a:lnTo>
                  <a:pt x="359663" y="56387"/>
                </a:lnTo>
                <a:lnTo>
                  <a:pt x="335279" y="54863"/>
                </a:lnTo>
                <a:lnTo>
                  <a:pt x="309371" y="53339"/>
                </a:lnTo>
                <a:lnTo>
                  <a:pt x="284987" y="50291"/>
                </a:lnTo>
                <a:lnTo>
                  <a:pt x="260603" y="47244"/>
                </a:lnTo>
                <a:lnTo>
                  <a:pt x="237743" y="44196"/>
                </a:lnTo>
                <a:lnTo>
                  <a:pt x="213359" y="39624"/>
                </a:lnTo>
                <a:lnTo>
                  <a:pt x="190499" y="36575"/>
                </a:lnTo>
                <a:lnTo>
                  <a:pt x="167639" y="32003"/>
                </a:lnTo>
                <a:lnTo>
                  <a:pt x="146304" y="25908"/>
                </a:lnTo>
                <a:lnTo>
                  <a:pt x="124968" y="19812"/>
                </a:lnTo>
                <a:lnTo>
                  <a:pt x="105156" y="13715"/>
                </a:lnTo>
                <a:lnTo>
                  <a:pt x="85344" y="7620"/>
                </a:lnTo>
                <a:lnTo>
                  <a:pt x="65532" y="0"/>
                </a:lnTo>
                <a:lnTo>
                  <a:pt x="0" y="25908"/>
                </a:lnTo>
                <a:lnTo>
                  <a:pt x="21336" y="35051"/>
                </a:lnTo>
                <a:close/>
              </a:path>
            </a:pathLst>
          </a:custGeom>
          <a:solidFill>
            <a:srgbClr val="FFFFFF"/>
          </a:solidFill>
        </p:spPr>
        <p:txBody>
          <a:bodyPr wrap="square" lIns="0" tIns="0" rIns="0" bIns="0" rtlCol="0">
            <a:noAutofit/>
          </a:bodyPr>
          <a:lstStyle/>
          <a:p>
            <a:endParaRPr sz="1631"/>
          </a:p>
        </p:txBody>
      </p:sp>
      <p:sp>
        <p:nvSpPr>
          <p:cNvPr id="557" name="object 557"/>
          <p:cNvSpPr/>
          <p:nvPr/>
        </p:nvSpPr>
        <p:spPr>
          <a:xfrm>
            <a:off x="6128678" y="2913499"/>
            <a:ext cx="278922" cy="64897"/>
          </a:xfrm>
          <a:custGeom>
            <a:avLst/>
            <a:gdLst/>
            <a:ahLst/>
            <a:cxnLst/>
            <a:rect l="l" t="t" r="r" b="b"/>
            <a:pathLst>
              <a:path w="307847" h="71627">
                <a:moveTo>
                  <a:pt x="68579" y="0"/>
                </a:moveTo>
                <a:lnTo>
                  <a:pt x="67055" y="0"/>
                </a:lnTo>
                <a:lnTo>
                  <a:pt x="0" y="25907"/>
                </a:lnTo>
                <a:lnTo>
                  <a:pt x="16763" y="30479"/>
                </a:lnTo>
                <a:lnTo>
                  <a:pt x="32003" y="36575"/>
                </a:lnTo>
                <a:lnTo>
                  <a:pt x="48767" y="41148"/>
                </a:lnTo>
                <a:lnTo>
                  <a:pt x="67055" y="45719"/>
                </a:lnTo>
                <a:lnTo>
                  <a:pt x="83819" y="48767"/>
                </a:lnTo>
                <a:lnTo>
                  <a:pt x="102107" y="53339"/>
                </a:lnTo>
                <a:lnTo>
                  <a:pt x="120395" y="56387"/>
                </a:lnTo>
                <a:lnTo>
                  <a:pt x="138683" y="59436"/>
                </a:lnTo>
                <a:lnTo>
                  <a:pt x="156971" y="62484"/>
                </a:lnTo>
                <a:lnTo>
                  <a:pt x="176783" y="64007"/>
                </a:lnTo>
                <a:lnTo>
                  <a:pt x="196595" y="67055"/>
                </a:lnTo>
                <a:lnTo>
                  <a:pt x="217931" y="68579"/>
                </a:lnTo>
                <a:lnTo>
                  <a:pt x="239267" y="70103"/>
                </a:lnTo>
                <a:lnTo>
                  <a:pt x="260603" y="70103"/>
                </a:lnTo>
                <a:lnTo>
                  <a:pt x="281939" y="71627"/>
                </a:lnTo>
                <a:lnTo>
                  <a:pt x="307847" y="71627"/>
                </a:lnTo>
                <a:lnTo>
                  <a:pt x="307847" y="33527"/>
                </a:lnTo>
                <a:lnTo>
                  <a:pt x="269747" y="33527"/>
                </a:lnTo>
                <a:lnTo>
                  <a:pt x="252983" y="32003"/>
                </a:lnTo>
                <a:lnTo>
                  <a:pt x="237743" y="32003"/>
                </a:lnTo>
                <a:lnTo>
                  <a:pt x="205739" y="28955"/>
                </a:lnTo>
                <a:lnTo>
                  <a:pt x="176783" y="24384"/>
                </a:lnTo>
                <a:lnTo>
                  <a:pt x="161543" y="22860"/>
                </a:lnTo>
                <a:lnTo>
                  <a:pt x="147827" y="19812"/>
                </a:lnTo>
                <a:lnTo>
                  <a:pt x="134111" y="16763"/>
                </a:lnTo>
                <a:lnTo>
                  <a:pt x="120395" y="13715"/>
                </a:lnTo>
                <a:lnTo>
                  <a:pt x="92963" y="7619"/>
                </a:lnTo>
                <a:lnTo>
                  <a:pt x="68579" y="0"/>
                </a:lnTo>
                <a:close/>
              </a:path>
            </a:pathLst>
          </a:custGeom>
          <a:solidFill>
            <a:srgbClr val="FFFFFF"/>
          </a:solidFill>
        </p:spPr>
        <p:txBody>
          <a:bodyPr wrap="square" lIns="0" tIns="0" rIns="0" bIns="0" rtlCol="0">
            <a:noAutofit/>
          </a:bodyPr>
          <a:lstStyle/>
          <a:p>
            <a:endParaRPr sz="1631"/>
          </a:p>
        </p:txBody>
      </p:sp>
      <p:sp>
        <p:nvSpPr>
          <p:cNvPr id="558" name="object 558"/>
          <p:cNvSpPr/>
          <p:nvPr/>
        </p:nvSpPr>
        <p:spPr>
          <a:xfrm>
            <a:off x="5998883" y="2718805"/>
            <a:ext cx="154649" cy="110464"/>
          </a:xfrm>
          <a:custGeom>
            <a:avLst/>
            <a:gdLst/>
            <a:ahLst/>
            <a:cxnLst/>
            <a:rect l="l" t="t" r="r" b="b"/>
            <a:pathLst>
              <a:path w="170687" h="121920">
                <a:moveTo>
                  <a:pt x="0" y="108203"/>
                </a:moveTo>
                <a:lnTo>
                  <a:pt x="0" y="121920"/>
                </a:lnTo>
                <a:lnTo>
                  <a:pt x="92963" y="121920"/>
                </a:lnTo>
                <a:lnTo>
                  <a:pt x="91439" y="115824"/>
                </a:lnTo>
                <a:lnTo>
                  <a:pt x="92963" y="108203"/>
                </a:lnTo>
                <a:lnTo>
                  <a:pt x="92963" y="97536"/>
                </a:lnTo>
                <a:lnTo>
                  <a:pt x="94487" y="92963"/>
                </a:lnTo>
                <a:lnTo>
                  <a:pt x="96012" y="89915"/>
                </a:lnTo>
                <a:lnTo>
                  <a:pt x="99059" y="79248"/>
                </a:lnTo>
                <a:lnTo>
                  <a:pt x="105155" y="71627"/>
                </a:lnTo>
                <a:lnTo>
                  <a:pt x="112775" y="62484"/>
                </a:lnTo>
                <a:lnTo>
                  <a:pt x="120395" y="53339"/>
                </a:lnTo>
                <a:lnTo>
                  <a:pt x="131063" y="45720"/>
                </a:lnTo>
                <a:lnTo>
                  <a:pt x="141731" y="38100"/>
                </a:lnTo>
                <a:lnTo>
                  <a:pt x="155447" y="30480"/>
                </a:lnTo>
                <a:lnTo>
                  <a:pt x="170687" y="22860"/>
                </a:lnTo>
                <a:lnTo>
                  <a:pt x="105155" y="0"/>
                </a:lnTo>
                <a:lnTo>
                  <a:pt x="85343" y="9144"/>
                </a:lnTo>
                <a:lnTo>
                  <a:pt x="67055" y="19812"/>
                </a:lnTo>
                <a:lnTo>
                  <a:pt x="50291" y="30480"/>
                </a:lnTo>
                <a:lnTo>
                  <a:pt x="36575" y="41148"/>
                </a:lnTo>
                <a:lnTo>
                  <a:pt x="24383" y="51815"/>
                </a:lnTo>
                <a:lnTo>
                  <a:pt x="15239" y="64008"/>
                </a:lnTo>
                <a:lnTo>
                  <a:pt x="7619" y="76200"/>
                </a:lnTo>
                <a:lnTo>
                  <a:pt x="3047" y="89915"/>
                </a:lnTo>
                <a:lnTo>
                  <a:pt x="0" y="99060"/>
                </a:lnTo>
                <a:lnTo>
                  <a:pt x="0" y="108203"/>
                </a:lnTo>
                <a:close/>
              </a:path>
            </a:pathLst>
          </a:custGeom>
          <a:solidFill>
            <a:srgbClr val="FFFFFF"/>
          </a:solidFill>
        </p:spPr>
        <p:txBody>
          <a:bodyPr wrap="square" lIns="0" tIns="0" rIns="0" bIns="0" rtlCol="0">
            <a:noAutofit/>
          </a:bodyPr>
          <a:lstStyle/>
          <a:p>
            <a:endParaRPr sz="1631"/>
          </a:p>
        </p:txBody>
      </p:sp>
      <p:sp>
        <p:nvSpPr>
          <p:cNvPr id="559" name="object 559"/>
          <p:cNvSpPr/>
          <p:nvPr/>
        </p:nvSpPr>
        <p:spPr>
          <a:xfrm>
            <a:off x="5914653" y="2698093"/>
            <a:ext cx="179505" cy="131177"/>
          </a:xfrm>
          <a:custGeom>
            <a:avLst/>
            <a:gdLst/>
            <a:ahLst/>
            <a:cxnLst/>
            <a:rect l="l" t="t" r="r" b="b"/>
            <a:pathLst>
              <a:path w="198120" h="144780">
                <a:moveTo>
                  <a:pt x="1524" y="144780"/>
                </a:moveTo>
                <a:lnTo>
                  <a:pt x="92964" y="144780"/>
                </a:lnTo>
                <a:lnTo>
                  <a:pt x="92964" y="131063"/>
                </a:lnTo>
                <a:lnTo>
                  <a:pt x="94487" y="121920"/>
                </a:lnTo>
                <a:lnTo>
                  <a:pt x="96012" y="112775"/>
                </a:lnTo>
                <a:lnTo>
                  <a:pt x="100584" y="99060"/>
                </a:lnTo>
                <a:lnTo>
                  <a:pt x="108204" y="86868"/>
                </a:lnTo>
                <a:lnTo>
                  <a:pt x="117348" y="74675"/>
                </a:lnTo>
                <a:lnTo>
                  <a:pt x="129540" y="64008"/>
                </a:lnTo>
                <a:lnTo>
                  <a:pt x="143256" y="53340"/>
                </a:lnTo>
                <a:lnTo>
                  <a:pt x="160020" y="42672"/>
                </a:lnTo>
                <a:lnTo>
                  <a:pt x="178308" y="32004"/>
                </a:lnTo>
                <a:lnTo>
                  <a:pt x="198120" y="22860"/>
                </a:lnTo>
                <a:lnTo>
                  <a:pt x="134112" y="0"/>
                </a:lnTo>
                <a:lnTo>
                  <a:pt x="120396" y="6096"/>
                </a:lnTo>
                <a:lnTo>
                  <a:pt x="108204" y="12192"/>
                </a:lnTo>
                <a:lnTo>
                  <a:pt x="83820" y="24384"/>
                </a:lnTo>
                <a:lnTo>
                  <a:pt x="73152" y="32004"/>
                </a:lnTo>
                <a:lnTo>
                  <a:pt x="64008" y="38100"/>
                </a:lnTo>
                <a:lnTo>
                  <a:pt x="54864" y="44196"/>
                </a:lnTo>
                <a:lnTo>
                  <a:pt x="45720" y="51816"/>
                </a:lnTo>
                <a:lnTo>
                  <a:pt x="38100" y="59436"/>
                </a:lnTo>
                <a:lnTo>
                  <a:pt x="30480" y="65532"/>
                </a:lnTo>
                <a:lnTo>
                  <a:pt x="19812" y="80772"/>
                </a:lnTo>
                <a:lnTo>
                  <a:pt x="10668" y="96012"/>
                </a:lnTo>
                <a:lnTo>
                  <a:pt x="6096" y="103632"/>
                </a:lnTo>
                <a:lnTo>
                  <a:pt x="4572" y="112775"/>
                </a:lnTo>
                <a:lnTo>
                  <a:pt x="1524" y="121920"/>
                </a:lnTo>
                <a:lnTo>
                  <a:pt x="1524" y="131063"/>
                </a:lnTo>
                <a:lnTo>
                  <a:pt x="0" y="138684"/>
                </a:lnTo>
                <a:lnTo>
                  <a:pt x="1524" y="144780"/>
                </a:lnTo>
                <a:close/>
              </a:path>
            </a:pathLst>
          </a:custGeom>
          <a:solidFill>
            <a:srgbClr val="FFFFFF"/>
          </a:solidFill>
        </p:spPr>
        <p:txBody>
          <a:bodyPr wrap="square" lIns="0" tIns="0" rIns="0" bIns="0" rtlCol="0">
            <a:noAutofit/>
          </a:bodyPr>
          <a:lstStyle/>
          <a:p>
            <a:endParaRPr sz="1631"/>
          </a:p>
        </p:txBody>
      </p:sp>
      <p:sp>
        <p:nvSpPr>
          <p:cNvPr id="560" name="object 560"/>
          <p:cNvSpPr/>
          <p:nvPr/>
        </p:nvSpPr>
        <p:spPr>
          <a:xfrm>
            <a:off x="6188053" y="2912118"/>
            <a:ext cx="1380" cy="1381"/>
          </a:xfrm>
          <a:custGeom>
            <a:avLst/>
            <a:gdLst/>
            <a:ahLst/>
            <a:cxnLst/>
            <a:rect l="l" t="t" r="r" b="b"/>
            <a:pathLst>
              <a:path w="1523" h="1524">
                <a:moveTo>
                  <a:pt x="0" y="1524"/>
                </a:moveTo>
                <a:lnTo>
                  <a:pt x="1523" y="1524"/>
                </a:lnTo>
                <a:lnTo>
                  <a:pt x="0" y="0"/>
                </a:lnTo>
                <a:lnTo>
                  <a:pt x="0" y="1524"/>
                </a:lnTo>
                <a:close/>
              </a:path>
            </a:pathLst>
          </a:custGeom>
          <a:solidFill>
            <a:srgbClr val="E6E6E6"/>
          </a:solidFill>
        </p:spPr>
        <p:txBody>
          <a:bodyPr wrap="square" lIns="0" tIns="0" rIns="0" bIns="0" rtlCol="0">
            <a:noAutofit/>
          </a:bodyPr>
          <a:lstStyle/>
          <a:p>
            <a:endParaRPr sz="1631"/>
          </a:p>
        </p:txBody>
      </p:sp>
      <p:sp>
        <p:nvSpPr>
          <p:cNvPr id="561" name="object 561"/>
          <p:cNvSpPr/>
          <p:nvPr/>
        </p:nvSpPr>
        <p:spPr>
          <a:xfrm>
            <a:off x="6000264" y="2829270"/>
            <a:ext cx="187789" cy="106321"/>
          </a:xfrm>
          <a:custGeom>
            <a:avLst/>
            <a:gdLst/>
            <a:ahLst/>
            <a:cxnLst/>
            <a:rect l="l" t="t" r="r" b="b"/>
            <a:pathLst>
              <a:path w="207263" h="117347">
                <a:moveTo>
                  <a:pt x="92964" y="0"/>
                </a:moveTo>
                <a:lnTo>
                  <a:pt x="0" y="0"/>
                </a:lnTo>
                <a:lnTo>
                  <a:pt x="0" y="9143"/>
                </a:lnTo>
                <a:lnTo>
                  <a:pt x="4572" y="18287"/>
                </a:lnTo>
                <a:lnTo>
                  <a:pt x="9144" y="30479"/>
                </a:lnTo>
                <a:lnTo>
                  <a:pt x="16764" y="41147"/>
                </a:lnTo>
                <a:lnTo>
                  <a:pt x="25908" y="51815"/>
                </a:lnTo>
                <a:lnTo>
                  <a:pt x="38100" y="62483"/>
                </a:lnTo>
                <a:lnTo>
                  <a:pt x="51816" y="73151"/>
                </a:lnTo>
                <a:lnTo>
                  <a:pt x="59436" y="79247"/>
                </a:lnTo>
                <a:lnTo>
                  <a:pt x="67056" y="83819"/>
                </a:lnTo>
                <a:lnTo>
                  <a:pt x="85344" y="92963"/>
                </a:lnTo>
                <a:lnTo>
                  <a:pt x="94488" y="99059"/>
                </a:lnTo>
                <a:lnTo>
                  <a:pt x="105156" y="103631"/>
                </a:lnTo>
                <a:lnTo>
                  <a:pt x="121920" y="111251"/>
                </a:lnTo>
                <a:lnTo>
                  <a:pt x="123444" y="111251"/>
                </a:lnTo>
                <a:lnTo>
                  <a:pt x="134112" y="114299"/>
                </a:lnTo>
                <a:lnTo>
                  <a:pt x="141732" y="117347"/>
                </a:lnTo>
                <a:lnTo>
                  <a:pt x="207263" y="92963"/>
                </a:lnTo>
                <a:lnTo>
                  <a:pt x="207263" y="91439"/>
                </a:lnTo>
                <a:lnTo>
                  <a:pt x="173735" y="76199"/>
                </a:lnTo>
                <a:lnTo>
                  <a:pt x="166115" y="73151"/>
                </a:lnTo>
                <a:lnTo>
                  <a:pt x="160019" y="70103"/>
                </a:lnTo>
                <a:lnTo>
                  <a:pt x="153924" y="67055"/>
                </a:lnTo>
                <a:lnTo>
                  <a:pt x="147828" y="62483"/>
                </a:lnTo>
                <a:lnTo>
                  <a:pt x="135636" y="56387"/>
                </a:lnTo>
                <a:lnTo>
                  <a:pt x="126492" y="48767"/>
                </a:lnTo>
                <a:lnTo>
                  <a:pt x="117348" y="41147"/>
                </a:lnTo>
                <a:lnTo>
                  <a:pt x="109728" y="33527"/>
                </a:lnTo>
                <a:lnTo>
                  <a:pt x="103632" y="25907"/>
                </a:lnTo>
                <a:lnTo>
                  <a:pt x="99060" y="18287"/>
                </a:lnTo>
                <a:lnTo>
                  <a:pt x="94488" y="9143"/>
                </a:lnTo>
                <a:lnTo>
                  <a:pt x="92964" y="4571"/>
                </a:lnTo>
                <a:lnTo>
                  <a:pt x="92964" y="0"/>
                </a:lnTo>
                <a:close/>
              </a:path>
            </a:pathLst>
          </a:custGeom>
          <a:solidFill>
            <a:srgbClr val="FFFFFF"/>
          </a:solidFill>
        </p:spPr>
        <p:txBody>
          <a:bodyPr wrap="square" lIns="0" tIns="0" rIns="0" bIns="0" rtlCol="0">
            <a:noAutofit/>
          </a:bodyPr>
          <a:lstStyle/>
          <a:p>
            <a:endParaRPr sz="1631"/>
          </a:p>
        </p:txBody>
      </p:sp>
      <p:sp>
        <p:nvSpPr>
          <p:cNvPr id="562" name="object 562"/>
          <p:cNvSpPr/>
          <p:nvPr/>
        </p:nvSpPr>
        <p:spPr>
          <a:xfrm>
            <a:off x="5914653" y="2829270"/>
            <a:ext cx="214025" cy="131176"/>
          </a:xfrm>
          <a:custGeom>
            <a:avLst/>
            <a:gdLst/>
            <a:ahLst/>
            <a:cxnLst/>
            <a:rect l="l" t="t" r="r" b="b"/>
            <a:pathLst>
              <a:path w="236220" h="144779">
                <a:moveTo>
                  <a:pt x="92964" y="0"/>
                </a:moveTo>
                <a:lnTo>
                  <a:pt x="0" y="0"/>
                </a:lnTo>
                <a:lnTo>
                  <a:pt x="1524" y="9143"/>
                </a:lnTo>
                <a:lnTo>
                  <a:pt x="3048" y="18287"/>
                </a:lnTo>
                <a:lnTo>
                  <a:pt x="4572" y="25907"/>
                </a:lnTo>
                <a:lnTo>
                  <a:pt x="9144" y="35051"/>
                </a:lnTo>
                <a:lnTo>
                  <a:pt x="12192" y="42671"/>
                </a:lnTo>
                <a:lnTo>
                  <a:pt x="18287" y="50291"/>
                </a:lnTo>
                <a:lnTo>
                  <a:pt x="22860" y="57911"/>
                </a:lnTo>
                <a:lnTo>
                  <a:pt x="28956" y="65531"/>
                </a:lnTo>
                <a:lnTo>
                  <a:pt x="36576" y="73151"/>
                </a:lnTo>
                <a:lnTo>
                  <a:pt x="45720" y="80771"/>
                </a:lnTo>
                <a:lnTo>
                  <a:pt x="53340" y="86867"/>
                </a:lnTo>
                <a:lnTo>
                  <a:pt x="64008" y="94487"/>
                </a:lnTo>
                <a:lnTo>
                  <a:pt x="74676" y="102107"/>
                </a:lnTo>
                <a:lnTo>
                  <a:pt x="85344" y="108203"/>
                </a:lnTo>
                <a:lnTo>
                  <a:pt x="97536" y="114299"/>
                </a:lnTo>
                <a:lnTo>
                  <a:pt x="109728" y="121919"/>
                </a:lnTo>
                <a:lnTo>
                  <a:pt x="124968" y="128015"/>
                </a:lnTo>
                <a:lnTo>
                  <a:pt x="138684" y="134111"/>
                </a:lnTo>
                <a:lnTo>
                  <a:pt x="150876" y="140207"/>
                </a:lnTo>
                <a:lnTo>
                  <a:pt x="158496" y="143255"/>
                </a:lnTo>
                <a:lnTo>
                  <a:pt x="166116" y="144779"/>
                </a:lnTo>
                <a:lnTo>
                  <a:pt x="236220" y="118871"/>
                </a:lnTo>
                <a:lnTo>
                  <a:pt x="228600" y="115823"/>
                </a:lnTo>
                <a:lnTo>
                  <a:pt x="219456" y="111251"/>
                </a:lnTo>
                <a:lnTo>
                  <a:pt x="216408" y="111251"/>
                </a:lnTo>
                <a:lnTo>
                  <a:pt x="199644" y="103631"/>
                </a:lnTo>
                <a:lnTo>
                  <a:pt x="188976" y="99059"/>
                </a:lnTo>
                <a:lnTo>
                  <a:pt x="179832" y="94487"/>
                </a:lnTo>
                <a:lnTo>
                  <a:pt x="161544" y="83819"/>
                </a:lnTo>
                <a:lnTo>
                  <a:pt x="153924" y="79247"/>
                </a:lnTo>
                <a:lnTo>
                  <a:pt x="146304" y="73151"/>
                </a:lnTo>
                <a:lnTo>
                  <a:pt x="132587" y="64007"/>
                </a:lnTo>
                <a:lnTo>
                  <a:pt x="120396" y="51815"/>
                </a:lnTo>
                <a:lnTo>
                  <a:pt x="111252" y="41147"/>
                </a:lnTo>
                <a:lnTo>
                  <a:pt x="103632" y="30479"/>
                </a:lnTo>
                <a:lnTo>
                  <a:pt x="97536" y="18287"/>
                </a:lnTo>
                <a:lnTo>
                  <a:pt x="94487" y="9143"/>
                </a:lnTo>
                <a:lnTo>
                  <a:pt x="92964" y="0"/>
                </a:lnTo>
                <a:close/>
              </a:path>
            </a:pathLst>
          </a:custGeom>
          <a:solidFill>
            <a:srgbClr val="FFFFFF"/>
          </a:solidFill>
        </p:spPr>
        <p:txBody>
          <a:bodyPr wrap="square" lIns="0" tIns="0" rIns="0" bIns="0" rtlCol="0">
            <a:noAutofit/>
          </a:bodyPr>
          <a:lstStyle/>
          <a:p>
            <a:endParaRPr sz="1631"/>
          </a:p>
        </p:txBody>
      </p:sp>
      <p:sp>
        <p:nvSpPr>
          <p:cNvPr id="563" name="object 563"/>
          <p:cNvSpPr/>
          <p:nvPr/>
        </p:nvSpPr>
        <p:spPr>
          <a:xfrm>
            <a:off x="5835947" y="2829270"/>
            <a:ext cx="229214" cy="154649"/>
          </a:xfrm>
          <a:custGeom>
            <a:avLst/>
            <a:gdLst/>
            <a:ahLst/>
            <a:cxnLst/>
            <a:rect l="l" t="t" r="r" b="b"/>
            <a:pathLst>
              <a:path w="252984" h="170687">
                <a:moveTo>
                  <a:pt x="88391" y="0"/>
                </a:moveTo>
                <a:lnTo>
                  <a:pt x="0" y="0"/>
                </a:lnTo>
                <a:lnTo>
                  <a:pt x="0" y="9143"/>
                </a:lnTo>
                <a:lnTo>
                  <a:pt x="3048" y="18287"/>
                </a:lnTo>
                <a:lnTo>
                  <a:pt x="4572" y="28955"/>
                </a:lnTo>
                <a:lnTo>
                  <a:pt x="7620" y="38099"/>
                </a:lnTo>
                <a:lnTo>
                  <a:pt x="12191" y="48767"/>
                </a:lnTo>
                <a:lnTo>
                  <a:pt x="18287" y="57911"/>
                </a:lnTo>
                <a:lnTo>
                  <a:pt x="24384" y="67055"/>
                </a:lnTo>
                <a:lnTo>
                  <a:pt x="32003" y="77723"/>
                </a:lnTo>
                <a:lnTo>
                  <a:pt x="36575" y="82295"/>
                </a:lnTo>
                <a:lnTo>
                  <a:pt x="41148" y="86867"/>
                </a:lnTo>
                <a:lnTo>
                  <a:pt x="50291" y="96011"/>
                </a:lnTo>
                <a:lnTo>
                  <a:pt x="62484" y="105155"/>
                </a:lnTo>
                <a:lnTo>
                  <a:pt x="73151" y="114299"/>
                </a:lnTo>
                <a:lnTo>
                  <a:pt x="86867" y="121919"/>
                </a:lnTo>
                <a:lnTo>
                  <a:pt x="100584" y="131063"/>
                </a:lnTo>
                <a:lnTo>
                  <a:pt x="108203" y="135635"/>
                </a:lnTo>
                <a:lnTo>
                  <a:pt x="115824" y="140207"/>
                </a:lnTo>
                <a:lnTo>
                  <a:pt x="132587" y="147827"/>
                </a:lnTo>
                <a:lnTo>
                  <a:pt x="141732" y="152399"/>
                </a:lnTo>
                <a:lnTo>
                  <a:pt x="150875" y="155447"/>
                </a:lnTo>
                <a:lnTo>
                  <a:pt x="169163" y="164591"/>
                </a:lnTo>
                <a:lnTo>
                  <a:pt x="172212" y="166115"/>
                </a:lnTo>
                <a:lnTo>
                  <a:pt x="178308" y="167639"/>
                </a:lnTo>
                <a:lnTo>
                  <a:pt x="185927" y="170687"/>
                </a:lnTo>
                <a:lnTo>
                  <a:pt x="252984" y="146303"/>
                </a:lnTo>
                <a:lnTo>
                  <a:pt x="245363" y="143255"/>
                </a:lnTo>
                <a:lnTo>
                  <a:pt x="237744" y="140207"/>
                </a:lnTo>
                <a:lnTo>
                  <a:pt x="225551" y="135635"/>
                </a:lnTo>
                <a:lnTo>
                  <a:pt x="211836" y="128015"/>
                </a:lnTo>
                <a:lnTo>
                  <a:pt x="196596" y="121919"/>
                </a:lnTo>
                <a:lnTo>
                  <a:pt x="184403" y="114299"/>
                </a:lnTo>
                <a:lnTo>
                  <a:pt x="172212" y="108203"/>
                </a:lnTo>
                <a:lnTo>
                  <a:pt x="161544" y="102107"/>
                </a:lnTo>
                <a:lnTo>
                  <a:pt x="150875" y="94487"/>
                </a:lnTo>
                <a:lnTo>
                  <a:pt x="141732" y="86867"/>
                </a:lnTo>
                <a:lnTo>
                  <a:pt x="132587" y="80771"/>
                </a:lnTo>
                <a:lnTo>
                  <a:pt x="124967" y="73151"/>
                </a:lnTo>
                <a:lnTo>
                  <a:pt x="117348" y="65531"/>
                </a:lnTo>
                <a:lnTo>
                  <a:pt x="109727" y="57911"/>
                </a:lnTo>
                <a:lnTo>
                  <a:pt x="105155" y="50291"/>
                </a:lnTo>
                <a:lnTo>
                  <a:pt x="99060" y="42671"/>
                </a:lnTo>
                <a:lnTo>
                  <a:pt x="96012" y="35051"/>
                </a:lnTo>
                <a:lnTo>
                  <a:pt x="92963" y="25907"/>
                </a:lnTo>
                <a:lnTo>
                  <a:pt x="89915" y="18287"/>
                </a:lnTo>
                <a:lnTo>
                  <a:pt x="88391" y="9143"/>
                </a:lnTo>
                <a:lnTo>
                  <a:pt x="88391" y="0"/>
                </a:lnTo>
                <a:close/>
              </a:path>
            </a:pathLst>
          </a:custGeom>
          <a:solidFill>
            <a:srgbClr val="FFFFFF"/>
          </a:solidFill>
        </p:spPr>
        <p:txBody>
          <a:bodyPr wrap="square" lIns="0" tIns="0" rIns="0" bIns="0" rtlCol="0">
            <a:noAutofit/>
          </a:bodyPr>
          <a:lstStyle/>
          <a:p>
            <a:endParaRPr sz="1631"/>
          </a:p>
        </p:txBody>
      </p:sp>
      <p:sp>
        <p:nvSpPr>
          <p:cNvPr id="564" name="object 564"/>
          <p:cNvSpPr/>
          <p:nvPr/>
        </p:nvSpPr>
        <p:spPr>
          <a:xfrm>
            <a:off x="5750337" y="2827889"/>
            <a:ext cx="264258" cy="182265"/>
          </a:xfrm>
          <a:prstGeom prst="rect">
            <a:avLst/>
          </a:prstGeom>
          <a:blipFill>
            <a:blip r:embed="rId58" cstate="print"/>
            <a:stretch>
              <a:fillRect/>
            </a:stretch>
          </a:blipFill>
        </p:spPr>
        <p:txBody>
          <a:bodyPr wrap="square" lIns="0" tIns="0" rIns="0" bIns="0" rtlCol="0">
            <a:noAutofit/>
          </a:bodyPr>
          <a:lstStyle/>
          <a:p>
            <a:endParaRPr sz="1631"/>
          </a:p>
        </p:txBody>
      </p:sp>
      <p:sp>
        <p:nvSpPr>
          <p:cNvPr id="565" name="object 565"/>
          <p:cNvSpPr/>
          <p:nvPr/>
        </p:nvSpPr>
        <p:spPr>
          <a:xfrm>
            <a:off x="5751719" y="2829270"/>
            <a:ext cx="252686" cy="179504"/>
          </a:xfrm>
          <a:custGeom>
            <a:avLst/>
            <a:gdLst/>
            <a:ahLst/>
            <a:cxnLst/>
            <a:rect l="l" t="t" r="r" b="b"/>
            <a:pathLst>
              <a:path w="278891" h="198119">
                <a:moveTo>
                  <a:pt x="92963" y="0"/>
                </a:moveTo>
                <a:lnTo>
                  <a:pt x="0" y="0"/>
                </a:lnTo>
                <a:lnTo>
                  <a:pt x="0" y="18287"/>
                </a:lnTo>
                <a:lnTo>
                  <a:pt x="3048" y="30479"/>
                </a:lnTo>
                <a:lnTo>
                  <a:pt x="6096" y="42671"/>
                </a:lnTo>
                <a:lnTo>
                  <a:pt x="7619" y="48767"/>
                </a:lnTo>
                <a:lnTo>
                  <a:pt x="10667" y="54863"/>
                </a:lnTo>
                <a:lnTo>
                  <a:pt x="16763" y="65531"/>
                </a:lnTo>
                <a:lnTo>
                  <a:pt x="19812" y="71627"/>
                </a:lnTo>
                <a:lnTo>
                  <a:pt x="24384" y="77723"/>
                </a:lnTo>
                <a:lnTo>
                  <a:pt x="33527" y="88391"/>
                </a:lnTo>
                <a:lnTo>
                  <a:pt x="42672" y="100583"/>
                </a:lnTo>
                <a:lnTo>
                  <a:pt x="48767" y="105155"/>
                </a:lnTo>
                <a:lnTo>
                  <a:pt x="54863" y="111251"/>
                </a:lnTo>
                <a:lnTo>
                  <a:pt x="67055" y="121919"/>
                </a:lnTo>
                <a:lnTo>
                  <a:pt x="80772" y="132587"/>
                </a:lnTo>
                <a:lnTo>
                  <a:pt x="88391" y="137159"/>
                </a:lnTo>
                <a:lnTo>
                  <a:pt x="96012" y="143255"/>
                </a:lnTo>
                <a:lnTo>
                  <a:pt x="114300" y="152399"/>
                </a:lnTo>
                <a:lnTo>
                  <a:pt x="121919" y="156971"/>
                </a:lnTo>
                <a:lnTo>
                  <a:pt x="131063" y="163067"/>
                </a:lnTo>
                <a:lnTo>
                  <a:pt x="150875" y="172211"/>
                </a:lnTo>
                <a:lnTo>
                  <a:pt x="170687" y="182879"/>
                </a:lnTo>
                <a:lnTo>
                  <a:pt x="181355" y="187451"/>
                </a:lnTo>
                <a:lnTo>
                  <a:pt x="193548" y="192023"/>
                </a:lnTo>
                <a:lnTo>
                  <a:pt x="195072" y="192023"/>
                </a:lnTo>
                <a:lnTo>
                  <a:pt x="201167" y="195071"/>
                </a:lnTo>
                <a:lnTo>
                  <a:pt x="208787" y="198119"/>
                </a:lnTo>
                <a:lnTo>
                  <a:pt x="278891" y="170687"/>
                </a:lnTo>
                <a:lnTo>
                  <a:pt x="271272" y="167639"/>
                </a:lnTo>
                <a:lnTo>
                  <a:pt x="263651" y="166115"/>
                </a:lnTo>
                <a:lnTo>
                  <a:pt x="262127" y="164591"/>
                </a:lnTo>
                <a:lnTo>
                  <a:pt x="242315" y="156971"/>
                </a:lnTo>
                <a:lnTo>
                  <a:pt x="233172" y="152399"/>
                </a:lnTo>
                <a:lnTo>
                  <a:pt x="225551" y="147827"/>
                </a:lnTo>
                <a:lnTo>
                  <a:pt x="208787" y="140207"/>
                </a:lnTo>
                <a:lnTo>
                  <a:pt x="201167" y="135635"/>
                </a:lnTo>
                <a:lnTo>
                  <a:pt x="193548" y="131063"/>
                </a:lnTo>
                <a:lnTo>
                  <a:pt x="179831" y="121919"/>
                </a:lnTo>
                <a:lnTo>
                  <a:pt x="166115" y="114299"/>
                </a:lnTo>
                <a:lnTo>
                  <a:pt x="155448" y="105155"/>
                </a:lnTo>
                <a:lnTo>
                  <a:pt x="144779" y="96011"/>
                </a:lnTo>
                <a:lnTo>
                  <a:pt x="134112" y="86867"/>
                </a:lnTo>
                <a:lnTo>
                  <a:pt x="129539" y="82295"/>
                </a:lnTo>
                <a:lnTo>
                  <a:pt x="124967" y="77723"/>
                </a:lnTo>
                <a:lnTo>
                  <a:pt x="117348" y="67055"/>
                </a:lnTo>
                <a:lnTo>
                  <a:pt x="111251" y="57911"/>
                </a:lnTo>
                <a:lnTo>
                  <a:pt x="105155" y="48767"/>
                </a:lnTo>
                <a:lnTo>
                  <a:pt x="100584" y="38099"/>
                </a:lnTo>
                <a:lnTo>
                  <a:pt x="97536" y="28955"/>
                </a:lnTo>
                <a:lnTo>
                  <a:pt x="96012" y="18287"/>
                </a:lnTo>
                <a:lnTo>
                  <a:pt x="92963" y="9143"/>
                </a:lnTo>
                <a:lnTo>
                  <a:pt x="92963" y="0"/>
                </a:lnTo>
                <a:close/>
              </a:path>
            </a:pathLst>
          </a:custGeom>
          <a:solidFill>
            <a:srgbClr val="000000"/>
          </a:solidFill>
        </p:spPr>
        <p:txBody>
          <a:bodyPr wrap="square" lIns="0" tIns="0" rIns="0" bIns="0" rtlCol="0">
            <a:noAutofit/>
          </a:bodyPr>
          <a:lstStyle/>
          <a:p>
            <a:endParaRPr sz="1631"/>
          </a:p>
        </p:txBody>
      </p:sp>
      <p:sp>
        <p:nvSpPr>
          <p:cNvPr id="566" name="object 566"/>
          <p:cNvSpPr/>
          <p:nvPr/>
        </p:nvSpPr>
        <p:spPr>
          <a:xfrm>
            <a:off x="5750337" y="2827889"/>
            <a:ext cx="264258" cy="182265"/>
          </a:xfrm>
          <a:prstGeom prst="rect">
            <a:avLst/>
          </a:prstGeom>
          <a:blipFill>
            <a:blip r:embed="rId59" cstate="print"/>
            <a:stretch>
              <a:fillRect/>
            </a:stretch>
          </a:blipFill>
        </p:spPr>
        <p:txBody>
          <a:bodyPr wrap="square" lIns="0" tIns="0" rIns="0" bIns="0" rtlCol="0">
            <a:noAutofit/>
          </a:bodyPr>
          <a:lstStyle/>
          <a:p>
            <a:endParaRPr sz="1631"/>
          </a:p>
        </p:txBody>
      </p:sp>
      <p:sp>
        <p:nvSpPr>
          <p:cNvPr id="567" name="object 567"/>
          <p:cNvSpPr/>
          <p:nvPr/>
        </p:nvSpPr>
        <p:spPr>
          <a:xfrm>
            <a:off x="6407601" y="2573821"/>
            <a:ext cx="465331" cy="75943"/>
          </a:xfrm>
          <a:custGeom>
            <a:avLst/>
            <a:gdLst/>
            <a:ahLst/>
            <a:cxnLst/>
            <a:rect l="l" t="t" r="r" b="b"/>
            <a:pathLst>
              <a:path w="513587" h="83819">
                <a:moveTo>
                  <a:pt x="0" y="0"/>
                </a:moveTo>
                <a:lnTo>
                  <a:pt x="0" y="3047"/>
                </a:lnTo>
                <a:lnTo>
                  <a:pt x="73151" y="3047"/>
                </a:lnTo>
                <a:lnTo>
                  <a:pt x="103631" y="4571"/>
                </a:lnTo>
                <a:lnTo>
                  <a:pt x="134112" y="6095"/>
                </a:lnTo>
                <a:lnTo>
                  <a:pt x="164591" y="9143"/>
                </a:lnTo>
                <a:lnTo>
                  <a:pt x="193548" y="10667"/>
                </a:lnTo>
                <a:lnTo>
                  <a:pt x="222503" y="13715"/>
                </a:lnTo>
                <a:lnTo>
                  <a:pt x="251460" y="18287"/>
                </a:lnTo>
                <a:lnTo>
                  <a:pt x="280415" y="22859"/>
                </a:lnTo>
                <a:lnTo>
                  <a:pt x="307847" y="27431"/>
                </a:lnTo>
                <a:lnTo>
                  <a:pt x="333755" y="32003"/>
                </a:lnTo>
                <a:lnTo>
                  <a:pt x="361187" y="38100"/>
                </a:lnTo>
                <a:lnTo>
                  <a:pt x="387095" y="44195"/>
                </a:lnTo>
                <a:lnTo>
                  <a:pt x="413003" y="50291"/>
                </a:lnTo>
                <a:lnTo>
                  <a:pt x="437387" y="57911"/>
                </a:lnTo>
                <a:lnTo>
                  <a:pt x="461771" y="65531"/>
                </a:lnTo>
                <a:lnTo>
                  <a:pt x="504443" y="80771"/>
                </a:lnTo>
                <a:lnTo>
                  <a:pt x="507491" y="82295"/>
                </a:lnTo>
                <a:lnTo>
                  <a:pt x="513587" y="83819"/>
                </a:lnTo>
                <a:lnTo>
                  <a:pt x="513587" y="82295"/>
                </a:lnTo>
                <a:lnTo>
                  <a:pt x="509015" y="80771"/>
                </a:lnTo>
                <a:lnTo>
                  <a:pt x="504443" y="79247"/>
                </a:lnTo>
                <a:lnTo>
                  <a:pt x="463295" y="64007"/>
                </a:lnTo>
                <a:lnTo>
                  <a:pt x="437387" y="56387"/>
                </a:lnTo>
                <a:lnTo>
                  <a:pt x="413003" y="48767"/>
                </a:lnTo>
                <a:lnTo>
                  <a:pt x="387095" y="42671"/>
                </a:lnTo>
                <a:lnTo>
                  <a:pt x="361187" y="36575"/>
                </a:lnTo>
                <a:lnTo>
                  <a:pt x="335279" y="30479"/>
                </a:lnTo>
                <a:lnTo>
                  <a:pt x="307847" y="25907"/>
                </a:lnTo>
                <a:lnTo>
                  <a:pt x="280415" y="21335"/>
                </a:lnTo>
                <a:lnTo>
                  <a:pt x="251460" y="16763"/>
                </a:lnTo>
                <a:lnTo>
                  <a:pt x="222503" y="12191"/>
                </a:lnTo>
                <a:lnTo>
                  <a:pt x="193548" y="9143"/>
                </a:lnTo>
                <a:lnTo>
                  <a:pt x="164591" y="7619"/>
                </a:lnTo>
                <a:lnTo>
                  <a:pt x="134112" y="4571"/>
                </a:lnTo>
                <a:lnTo>
                  <a:pt x="103631" y="3047"/>
                </a:lnTo>
                <a:lnTo>
                  <a:pt x="73151" y="1523"/>
                </a:lnTo>
                <a:lnTo>
                  <a:pt x="41148" y="1523"/>
                </a:lnTo>
                <a:lnTo>
                  <a:pt x="9143" y="0"/>
                </a:lnTo>
                <a:lnTo>
                  <a:pt x="0" y="0"/>
                </a:lnTo>
                <a:close/>
              </a:path>
            </a:pathLst>
          </a:custGeom>
          <a:solidFill>
            <a:srgbClr val="000000"/>
          </a:solidFill>
        </p:spPr>
        <p:txBody>
          <a:bodyPr wrap="square" lIns="0" tIns="0" rIns="0" bIns="0" rtlCol="0">
            <a:noAutofit/>
          </a:bodyPr>
          <a:lstStyle/>
          <a:p>
            <a:endParaRPr sz="1631"/>
          </a:p>
        </p:txBody>
      </p:sp>
      <p:sp>
        <p:nvSpPr>
          <p:cNvPr id="568" name="object 568"/>
          <p:cNvSpPr/>
          <p:nvPr/>
        </p:nvSpPr>
        <p:spPr>
          <a:xfrm>
            <a:off x="6406220" y="2574626"/>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569" name="object 569"/>
          <p:cNvSpPr/>
          <p:nvPr/>
        </p:nvSpPr>
        <p:spPr>
          <a:xfrm>
            <a:off x="6407601" y="2602817"/>
            <a:ext cx="410098" cy="69040"/>
          </a:xfrm>
          <a:custGeom>
            <a:avLst/>
            <a:gdLst/>
            <a:ahLst/>
            <a:cxnLst/>
            <a:rect l="l" t="t" r="r" b="b"/>
            <a:pathLst>
              <a:path w="452627" h="76200">
                <a:moveTo>
                  <a:pt x="0" y="1524"/>
                </a:moveTo>
                <a:lnTo>
                  <a:pt x="30479" y="1524"/>
                </a:lnTo>
                <a:lnTo>
                  <a:pt x="56387" y="3048"/>
                </a:lnTo>
                <a:lnTo>
                  <a:pt x="82296" y="3048"/>
                </a:lnTo>
                <a:lnTo>
                  <a:pt x="108203" y="6096"/>
                </a:lnTo>
                <a:lnTo>
                  <a:pt x="134112" y="7619"/>
                </a:lnTo>
                <a:lnTo>
                  <a:pt x="160019" y="9143"/>
                </a:lnTo>
                <a:lnTo>
                  <a:pt x="184403" y="12191"/>
                </a:lnTo>
                <a:lnTo>
                  <a:pt x="208787" y="15239"/>
                </a:lnTo>
                <a:lnTo>
                  <a:pt x="233172" y="18287"/>
                </a:lnTo>
                <a:lnTo>
                  <a:pt x="257555" y="22860"/>
                </a:lnTo>
                <a:lnTo>
                  <a:pt x="280415" y="25907"/>
                </a:lnTo>
                <a:lnTo>
                  <a:pt x="303275" y="32003"/>
                </a:lnTo>
                <a:lnTo>
                  <a:pt x="324611" y="36575"/>
                </a:lnTo>
                <a:lnTo>
                  <a:pt x="347471" y="42672"/>
                </a:lnTo>
                <a:lnTo>
                  <a:pt x="368807" y="48767"/>
                </a:lnTo>
                <a:lnTo>
                  <a:pt x="390143" y="54863"/>
                </a:lnTo>
                <a:lnTo>
                  <a:pt x="446531" y="73151"/>
                </a:lnTo>
                <a:lnTo>
                  <a:pt x="448055" y="74675"/>
                </a:lnTo>
                <a:lnTo>
                  <a:pt x="451103" y="76200"/>
                </a:lnTo>
                <a:lnTo>
                  <a:pt x="452627" y="74675"/>
                </a:lnTo>
                <a:lnTo>
                  <a:pt x="449579" y="73151"/>
                </a:lnTo>
                <a:lnTo>
                  <a:pt x="446531" y="71627"/>
                </a:lnTo>
                <a:lnTo>
                  <a:pt x="391667" y="53339"/>
                </a:lnTo>
                <a:lnTo>
                  <a:pt x="368807" y="47243"/>
                </a:lnTo>
                <a:lnTo>
                  <a:pt x="347471" y="41148"/>
                </a:lnTo>
                <a:lnTo>
                  <a:pt x="326135" y="35051"/>
                </a:lnTo>
                <a:lnTo>
                  <a:pt x="303275" y="30479"/>
                </a:lnTo>
                <a:lnTo>
                  <a:pt x="280415" y="24384"/>
                </a:lnTo>
                <a:lnTo>
                  <a:pt x="257555" y="21336"/>
                </a:lnTo>
                <a:lnTo>
                  <a:pt x="233172" y="16763"/>
                </a:lnTo>
                <a:lnTo>
                  <a:pt x="208787" y="13715"/>
                </a:lnTo>
                <a:lnTo>
                  <a:pt x="184403" y="10667"/>
                </a:lnTo>
                <a:lnTo>
                  <a:pt x="160019" y="7619"/>
                </a:lnTo>
                <a:lnTo>
                  <a:pt x="134112" y="6096"/>
                </a:lnTo>
                <a:lnTo>
                  <a:pt x="109727" y="3048"/>
                </a:lnTo>
                <a:lnTo>
                  <a:pt x="82296" y="1524"/>
                </a:lnTo>
                <a:lnTo>
                  <a:pt x="56387" y="1524"/>
                </a:lnTo>
                <a:lnTo>
                  <a:pt x="30479" y="0"/>
                </a:lnTo>
                <a:lnTo>
                  <a:pt x="3048" y="0"/>
                </a:lnTo>
                <a:lnTo>
                  <a:pt x="0" y="1524"/>
                </a:lnTo>
                <a:close/>
              </a:path>
            </a:pathLst>
          </a:custGeom>
          <a:solidFill>
            <a:srgbClr val="000000"/>
          </a:solidFill>
        </p:spPr>
        <p:txBody>
          <a:bodyPr wrap="square" lIns="0" tIns="0" rIns="0" bIns="0" rtlCol="0">
            <a:noAutofit/>
          </a:bodyPr>
          <a:lstStyle/>
          <a:p>
            <a:endParaRPr sz="1631"/>
          </a:p>
        </p:txBody>
      </p:sp>
      <p:sp>
        <p:nvSpPr>
          <p:cNvPr id="570" name="object 570"/>
          <p:cNvSpPr/>
          <p:nvPr/>
        </p:nvSpPr>
        <p:spPr>
          <a:xfrm>
            <a:off x="6407601" y="2660811"/>
            <a:ext cx="299634" cy="52471"/>
          </a:xfrm>
          <a:custGeom>
            <a:avLst/>
            <a:gdLst/>
            <a:ahLst/>
            <a:cxnLst/>
            <a:rect l="l" t="t" r="r" b="b"/>
            <a:pathLst>
              <a:path w="330707" h="57912">
                <a:moveTo>
                  <a:pt x="21336" y="1524"/>
                </a:moveTo>
                <a:lnTo>
                  <a:pt x="42672" y="3048"/>
                </a:lnTo>
                <a:lnTo>
                  <a:pt x="62484" y="3048"/>
                </a:lnTo>
                <a:lnTo>
                  <a:pt x="82296" y="4572"/>
                </a:lnTo>
                <a:lnTo>
                  <a:pt x="83819" y="4572"/>
                </a:lnTo>
                <a:lnTo>
                  <a:pt x="111251" y="6096"/>
                </a:lnTo>
                <a:lnTo>
                  <a:pt x="123443" y="7620"/>
                </a:lnTo>
                <a:lnTo>
                  <a:pt x="137160" y="9144"/>
                </a:lnTo>
                <a:lnTo>
                  <a:pt x="149351" y="10668"/>
                </a:lnTo>
                <a:lnTo>
                  <a:pt x="163067" y="12192"/>
                </a:lnTo>
                <a:lnTo>
                  <a:pt x="187451" y="16764"/>
                </a:lnTo>
                <a:lnTo>
                  <a:pt x="211836" y="21336"/>
                </a:lnTo>
                <a:lnTo>
                  <a:pt x="236219" y="27432"/>
                </a:lnTo>
                <a:lnTo>
                  <a:pt x="260603" y="33528"/>
                </a:lnTo>
                <a:lnTo>
                  <a:pt x="271272" y="36576"/>
                </a:lnTo>
                <a:lnTo>
                  <a:pt x="281939" y="39624"/>
                </a:lnTo>
                <a:lnTo>
                  <a:pt x="300227" y="47244"/>
                </a:lnTo>
                <a:lnTo>
                  <a:pt x="301751" y="47244"/>
                </a:lnTo>
                <a:lnTo>
                  <a:pt x="316991" y="53340"/>
                </a:lnTo>
                <a:lnTo>
                  <a:pt x="330707" y="57912"/>
                </a:lnTo>
                <a:lnTo>
                  <a:pt x="330707" y="56388"/>
                </a:lnTo>
                <a:lnTo>
                  <a:pt x="316991" y="51816"/>
                </a:lnTo>
                <a:lnTo>
                  <a:pt x="301751" y="45720"/>
                </a:lnTo>
                <a:lnTo>
                  <a:pt x="283463" y="38100"/>
                </a:lnTo>
                <a:lnTo>
                  <a:pt x="271272" y="35052"/>
                </a:lnTo>
                <a:lnTo>
                  <a:pt x="260603" y="32004"/>
                </a:lnTo>
                <a:lnTo>
                  <a:pt x="236219" y="25908"/>
                </a:lnTo>
                <a:lnTo>
                  <a:pt x="213360" y="19812"/>
                </a:lnTo>
                <a:lnTo>
                  <a:pt x="188975" y="15240"/>
                </a:lnTo>
                <a:lnTo>
                  <a:pt x="163067" y="10668"/>
                </a:lnTo>
                <a:lnTo>
                  <a:pt x="149351" y="9144"/>
                </a:lnTo>
                <a:lnTo>
                  <a:pt x="137160" y="7620"/>
                </a:lnTo>
                <a:lnTo>
                  <a:pt x="123443" y="6096"/>
                </a:lnTo>
                <a:lnTo>
                  <a:pt x="111251" y="4572"/>
                </a:lnTo>
                <a:lnTo>
                  <a:pt x="83819" y="3048"/>
                </a:lnTo>
                <a:lnTo>
                  <a:pt x="82296" y="3048"/>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sz="1631"/>
          </a:p>
        </p:txBody>
      </p:sp>
      <p:sp>
        <p:nvSpPr>
          <p:cNvPr id="571" name="object 571"/>
          <p:cNvSpPr/>
          <p:nvPr/>
        </p:nvSpPr>
        <p:spPr>
          <a:xfrm>
            <a:off x="6406220" y="2632619"/>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572" name="object 572"/>
          <p:cNvSpPr/>
          <p:nvPr/>
        </p:nvSpPr>
        <p:spPr>
          <a:xfrm>
            <a:off x="6406221" y="2631815"/>
            <a:ext cx="324488" cy="48327"/>
          </a:xfrm>
          <a:custGeom>
            <a:avLst/>
            <a:gdLst/>
            <a:ahLst/>
            <a:cxnLst/>
            <a:rect l="l" t="t" r="r" b="b"/>
            <a:pathLst>
              <a:path w="358139" h="53339">
                <a:moveTo>
                  <a:pt x="0" y="0"/>
                </a:moveTo>
                <a:lnTo>
                  <a:pt x="3048" y="1524"/>
                </a:lnTo>
                <a:lnTo>
                  <a:pt x="27431" y="1524"/>
                </a:lnTo>
                <a:lnTo>
                  <a:pt x="50291" y="3048"/>
                </a:lnTo>
                <a:lnTo>
                  <a:pt x="73151" y="3048"/>
                </a:lnTo>
                <a:lnTo>
                  <a:pt x="96012" y="4572"/>
                </a:lnTo>
                <a:lnTo>
                  <a:pt x="118872" y="6096"/>
                </a:lnTo>
                <a:lnTo>
                  <a:pt x="140208" y="7620"/>
                </a:lnTo>
                <a:lnTo>
                  <a:pt x="161543" y="9144"/>
                </a:lnTo>
                <a:lnTo>
                  <a:pt x="182879" y="12192"/>
                </a:lnTo>
                <a:lnTo>
                  <a:pt x="204215" y="15239"/>
                </a:lnTo>
                <a:lnTo>
                  <a:pt x="225551" y="18287"/>
                </a:lnTo>
                <a:lnTo>
                  <a:pt x="245363" y="22860"/>
                </a:lnTo>
                <a:lnTo>
                  <a:pt x="265175" y="27432"/>
                </a:lnTo>
                <a:lnTo>
                  <a:pt x="284987" y="32003"/>
                </a:lnTo>
                <a:lnTo>
                  <a:pt x="304799" y="36575"/>
                </a:lnTo>
                <a:lnTo>
                  <a:pt x="323087" y="41148"/>
                </a:lnTo>
                <a:lnTo>
                  <a:pt x="341375" y="47244"/>
                </a:lnTo>
                <a:lnTo>
                  <a:pt x="358139" y="53339"/>
                </a:lnTo>
                <a:lnTo>
                  <a:pt x="358139" y="51815"/>
                </a:lnTo>
                <a:lnTo>
                  <a:pt x="342899" y="45720"/>
                </a:lnTo>
                <a:lnTo>
                  <a:pt x="323087" y="39624"/>
                </a:lnTo>
                <a:lnTo>
                  <a:pt x="304799" y="35051"/>
                </a:lnTo>
                <a:lnTo>
                  <a:pt x="284987" y="30480"/>
                </a:lnTo>
                <a:lnTo>
                  <a:pt x="265175" y="25908"/>
                </a:lnTo>
                <a:lnTo>
                  <a:pt x="245363" y="21336"/>
                </a:lnTo>
                <a:lnTo>
                  <a:pt x="225551" y="16763"/>
                </a:lnTo>
                <a:lnTo>
                  <a:pt x="204215" y="13715"/>
                </a:lnTo>
                <a:lnTo>
                  <a:pt x="184403" y="10668"/>
                </a:lnTo>
                <a:lnTo>
                  <a:pt x="161543" y="7620"/>
                </a:lnTo>
                <a:lnTo>
                  <a:pt x="140208" y="6096"/>
                </a:lnTo>
                <a:lnTo>
                  <a:pt x="118872" y="4572"/>
                </a:lnTo>
                <a:lnTo>
                  <a:pt x="96012" y="3048"/>
                </a:lnTo>
                <a:lnTo>
                  <a:pt x="73151" y="1524"/>
                </a:lnTo>
                <a:lnTo>
                  <a:pt x="50291" y="1524"/>
                </a:lnTo>
                <a:lnTo>
                  <a:pt x="27431" y="0"/>
                </a:lnTo>
                <a:lnTo>
                  <a:pt x="0" y="0"/>
                </a:lnTo>
                <a:close/>
              </a:path>
            </a:pathLst>
          </a:custGeom>
          <a:solidFill>
            <a:srgbClr val="000000"/>
          </a:solidFill>
        </p:spPr>
        <p:txBody>
          <a:bodyPr wrap="square" lIns="0" tIns="0" rIns="0" bIns="0" rtlCol="0">
            <a:noAutofit/>
          </a:bodyPr>
          <a:lstStyle/>
          <a:p>
            <a:endParaRPr sz="1631"/>
          </a:p>
        </p:txBody>
      </p:sp>
      <p:sp>
        <p:nvSpPr>
          <p:cNvPr id="573" name="object 573"/>
          <p:cNvSpPr/>
          <p:nvPr/>
        </p:nvSpPr>
        <p:spPr>
          <a:xfrm>
            <a:off x="6406220" y="2603623"/>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574" name="object 574"/>
          <p:cNvSpPr/>
          <p:nvPr/>
        </p:nvSpPr>
        <p:spPr>
          <a:xfrm>
            <a:off x="5753099" y="2829960"/>
            <a:ext cx="81467"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sz="1631"/>
          </a:p>
        </p:txBody>
      </p:sp>
      <p:sp>
        <p:nvSpPr>
          <p:cNvPr id="575" name="object 575"/>
          <p:cNvSpPr/>
          <p:nvPr/>
        </p:nvSpPr>
        <p:spPr>
          <a:xfrm>
            <a:off x="6407601" y="2691189"/>
            <a:ext cx="243022" cy="44185"/>
          </a:xfrm>
          <a:custGeom>
            <a:avLst/>
            <a:gdLst/>
            <a:ahLst/>
            <a:cxnLst/>
            <a:rect l="l" t="t" r="r" b="b"/>
            <a:pathLst>
              <a:path w="268224" h="48767">
                <a:moveTo>
                  <a:pt x="0" y="1524"/>
                </a:moveTo>
                <a:lnTo>
                  <a:pt x="0" y="3048"/>
                </a:lnTo>
                <a:lnTo>
                  <a:pt x="15239" y="1524"/>
                </a:lnTo>
                <a:lnTo>
                  <a:pt x="30479" y="3048"/>
                </a:lnTo>
                <a:lnTo>
                  <a:pt x="59436" y="3048"/>
                </a:lnTo>
                <a:lnTo>
                  <a:pt x="74675" y="4571"/>
                </a:lnTo>
                <a:lnTo>
                  <a:pt x="88391" y="6095"/>
                </a:lnTo>
                <a:lnTo>
                  <a:pt x="102107" y="7619"/>
                </a:lnTo>
                <a:lnTo>
                  <a:pt x="115824" y="9143"/>
                </a:lnTo>
                <a:lnTo>
                  <a:pt x="129539" y="10667"/>
                </a:lnTo>
                <a:lnTo>
                  <a:pt x="143255" y="13715"/>
                </a:lnTo>
                <a:lnTo>
                  <a:pt x="169163" y="18287"/>
                </a:lnTo>
                <a:lnTo>
                  <a:pt x="181355" y="21336"/>
                </a:lnTo>
                <a:lnTo>
                  <a:pt x="193548" y="24383"/>
                </a:lnTo>
                <a:lnTo>
                  <a:pt x="205739" y="27431"/>
                </a:lnTo>
                <a:lnTo>
                  <a:pt x="219455" y="32003"/>
                </a:lnTo>
                <a:lnTo>
                  <a:pt x="245363" y="39624"/>
                </a:lnTo>
                <a:lnTo>
                  <a:pt x="245363" y="41148"/>
                </a:lnTo>
                <a:lnTo>
                  <a:pt x="248412" y="41148"/>
                </a:lnTo>
                <a:lnTo>
                  <a:pt x="266700" y="48767"/>
                </a:lnTo>
                <a:lnTo>
                  <a:pt x="268224" y="47243"/>
                </a:lnTo>
                <a:lnTo>
                  <a:pt x="248412" y="39624"/>
                </a:lnTo>
                <a:lnTo>
                  <a:pt x="245363" y="38100"/>
                </a:lnTo>
                <a:lnTo>
                  <a:pt x="219455" y="30479"/>
                </a:lnTo>
                <a:lnTo>
                  <a:pt x="207263" y="25907"/>
                </a:lnTo>
                <a:lnTo>
                  <a:pt x="195072" y="22860"/>
                </a:lnTo>
                <a:lnTo>
                  <a:pt x="181355" y="19812"/>
                </a:lnTo>
                <a:lnTo>
                  <a:pt x="169163" y="16763"/>
                </a:lnTo>
                <a:lnTo>
                  <a:pt x="143255" y="12191"/>
                </a:lnTo>
                <a:lnTo>
                  <a:pt x="129539" y="9143"/>
                </a:lnTo>
                <a:lnTo>
                  <a:pt x="117348" y="7619"/>
                </a:lnTo>
                <a:lnTo>
                  <a:pt x="102107" y="6095"/>
                </a:lnTo>
                <a:lnTo>
                  <a:pt x="88391" y="4571"/>
                </a:lnTo>
                <a:lnTo>
                  <a:pt x="74675" y="3048"/>
                </a:lnTo>
                <a:lnTo>
                  <a:pt x="59436" y="1524"/>
                </a:lnTo>
                <a:lnTo>
                  <a:pt x="30479" y="1524"/>
                </a:lnTo>
                <a:lnTo>
                  <a:pt x="15239" y="0"/>
                </a:lnTo>
                <a:lnTo>
                  <a:pt x="0" y="1524"/>
                </a:lnTo>
                <a:close/>
              </a:path>
            </a:pathLst>
          </a:custGeom>
          <a:solidFill>
            <a:srgbClr val="000000"/>
          </a:solidFill>
        </p:spPr>
        <p:txBody>
          <a:bodyPr wrap="square" lIns="0" tIns="0" rIns="0" bIns="0" rtlCol="0">
            <a:noAutofit/>
          </a:bodyPr>
          <a:lstStyle/>
          <a:p>
            <a:endParaRPr sz="1631"/>
          </a:p>
        </p:txBody>
      </p:sp>
      <p:sp>
        <p:nvSpPr>
          <p:cNvPr id="576" name="object 576"/>
          <p:cNvSpPr/>
          <p:nvPr/>
        </p:nvSpPr>
        <p:spPr>
          <a:xfrm>
            <a:off x="6406220" y="2661616"/>
            <a:ext cx="1381" cy="30148"/>
          </a:xfrm>
          <a:custGeom>
            <a:avLst/>
            <a:gdLst/>
            <a:ahLst/>
            <a:cxnLst/>
            <a:rect l="l" t="t" r="r" b="b"/>
            <a:pathLst>
              <a:path w="1524" h="33274">
                <a:moveTo>
                  <a:pt x="0" y="33274"/>
                </a:moveTo>
                <a:lnTo>
                  <a:pt x="1524" y="33274"/>
                </a:lnTo>
                <a:lnTo>
                  <a:pt x="1524" y="0"/>
                </a:lnTo>
                <a:lnTo>
                  <a:pt x="0" y="0"/>
                </a:lnTo>
                <a:lnTo>
                  <a:pt x="0" y="33274"/>
                </a:lnTo>
                <a:close/>
              </a:path>
            </a:pathLst>
          </a:custGeom>
          <a:solidFill>
            <a:srgbClr val="000000"/>
          </a:solidFill>
        </p:spPr>
        <p:txBody>
          <a:bodyPr wrap="square" lIns="0" tIns="0" rIns="0" bIns="0" rtlCol="0">
            <a:noAutofit/>
          </a:bodyPr>
          <a:lstStyle/>
          <a:p>
            <a:endParaRPr sz="1631"/>
          </a:p>
        </p:txBody>
      </p:sp>
      <p:sp>
        <p:nvSpPr>
          <p:cNvPr id="577" name="object 577"/>
          <p:cNvSpPr/>
          <p:nvPr/>
        </p:nvSpPr>
        <p:spPr>
          <a:xfrm>
            <a:off x="6816319" y="2648384"/>
            <a:ext cx="56613" cy="23474"/>
          </a:xfrm>
          <a:custGeom>
            <a:avLst/>
            <a:gdLst/>
            <a:ahLst/>
            <a:cxnLst/>
            <a:rect l="l" t="t" r="r" b="b"/>
            <a:pathLst>
              <a:path w="62484" h="25908">
                <a:moveTo>
                  <a:pt x="62484" y="0"/>
                </a:moveTo>
                <a:lnTo>
                  <a:pt x="0" y="24384"/>
                </a:lnTo>
                <a:lnTo>
                  <a:pt x="1524" y="25908"/>
                </a:lnTo>
                <a:lnTo>
                  <a:pt x="62484" y="1524"/>
                </a:lnTo>
                <a:lnTo>
                  <a:pt x="62484" y="0"/>
                </a:lnTo>
                <a:close/>
              </a:path>
            </a:pathLst>
          </a:custGeom>
          <a:solidFill>
            <a:srgbClr val="000000"/>
          </a:solidFill>
        </p:spPr>
        <p:txBody>
          <a:bodyPr wrap="square" lIns="0" tIns="0" rIns="0" bIns="0" rtlCol="0">
            <a:noAutofit/>
          </a:bodyPr>
          <a:lstStyle/>
          <a:p>
            <a:endParaRPr sz="1631"/>
          </a:p>
        </p:txBody>
      </p:sp>
      <p:sp>
        <p:nvSpPr>
          <p:cNvPr id="578" name="object 578"/>
          <p:cNvSpPr/>
          <p:nvPr/>
        </p:nvSpPr>
        <p:spPr>
          <a:xfrm>
            <a:off x="6734852" y="2680142"/>
            <a:ext cx="27615" cy="12427"/>
          </a:xfrm>
          <a:custGeom>
            <a:avLst/>
            <a:gdLst/>
            <a:ahLst/>
            <a:cxnLst/>
            <a:rect l="l" t="t" r="r" b="b"/>
            <a:pathLst>
              <a:path w="30479" h="13716">
                <a:moveTo>
                  <a:pt x="0" y="0"/>
                </a:moveTo>
                <a:lnTo>
                  <a:pt x="0" y="1524"/>
                </a:lnTo>
                <a:lnTo>
                  <a:pt x="4572" y="3048"/>
                </a:lnTo>
                <a:lnTo>
                  <a:pt x="12191" y="7620"/>
                </a:lnTo>
                <a:lnTo>
                  <a:pt x="15239" y="7620"/>
                </a:lnTo>
                <a:lnTo>
                  <a:pt x="30479" y="13716"/>
                </a:lnTo>
                <a:lnTo>
                  <a:pt x="30479" y="12192"/>
                </a:lnTo>
                <a:lnTo>
                  <a:pt x="15239" y="6096"/>
                </a:lnTo>
                <a:lnTo>
                  <a:pt x="13715" y="6096"/>
                </a:lnTo>
                <a:lnTo>
                  <a:pt x="6096" y="3048"/>
                </a:lnTo>
                <a:lnTo>
                  <a:pt x="0" y="0"/>
                </a:lnTo>
                <a:close/>
              </a:path>
            </a:pathLst>
          </a:custGeom>
          <a:solidFill>
            <a:srgbClr val="000000"/>
          </a:solidFill>
        </p:spPr>
        <p:txBody>
          <a:bodyPr wrap="square" lIns="0" tIns="0" rIns="0" bIns="0" rtlCol="0">
            <a:noAutofit/>
          </a:bodyPr>
          <a:lstStyle/>
          <a:p>
            <a:endParaRPr sz="1631"/>
          </a:p>
        </p:txBody>
      </p:sp>
      <p:sp>
        <p:nvSpPr>
          <p:cNvPr id="579" name="object 579"/>
          <p:cNvSpPr/>
          <p:nvPr/>
        </p:nvSpPr>
        <p:spPr>
          <a:xfrm>
            <a:off x="6730710" y="2678761"/>
            <a:ext cx="4142" cy="2762"/>
          </a:xfrm>
          <a:custGeom>
            <a:avLst/>
            <a:gdLst/>
            <a:ahLst/>
            <a:cxnLst/>
            <a:rect l="l" t="t" r="r" b="b"/>
            <a:pathLst>
              <a:path w="4572" h="3048">
                <a:moveTo>
                  <a:pt x="0" y="0"/>
                </a:moveTo>
                <a:lnTo>
                  <a:pt x="0" y="1524"/>
                </a:lnTo>
                <a:lnTo>
                  <a:pt x="4572" y="3048"/>
                </a:lnTo>
                <a:lnTo>
                  <a:pt x="4572" y="1524"/>
                </a:lnTo>
                <a:lnTo>
                  <a:pt x="0" y="0"/>
                </a:lnTo>
                <a:close/>
              </a:path>
            </a:pathLst>
          </a:custGeom>
          <a:solidFill>
            <a:srgbClr val="000000"/>
          </a:solidFill>
        </p:spPr>
        <p:txBody>
          <a:bodyPr wrap="square" lIns="0" tIns="0" rIns="0" bIns="0" rtlCol="0">
            <a:noAutofit/>
          </a:bodyPr>
          <a:lstStyle/>
          <a:p>
            <a:endParaRPr sz="1631"/>
          </a:p>
        </p:txBody>
      </p:sp>
      <p:sp>
        <p:nvSpPr>
          <p:cNvPr id="580" name="object 580"/>
          <p:cNvSpPr/>
          <p:nvPr/>
        </p:nvSpPr>
        <p:spPr>
          <a:xfrm>
            <a:off x="6734852" y="2680833"/>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581" name="object 581"/>
          <p:cNvSpPr/>
          <p:nvPr/>
        </p:nvSpPr>
        <p:spPr>
          <a:xfrm>
            <a:off x="6734852" y="2680142"/>
            <a:ext cx="2762" cy="1381"/>
          </a:xfrm>
          <a:custGeom>
            <a:avLst/>
            <a:gdLst/>
            <a:ahLst/>
            <a:cxnLst/>
            <a:rect l="l" t="t" r="r" b="b"/>
            <a:pathLst>
              <a:path w="3048" h="1524">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sz="1631"/>
          </a:p>
        </p:txBody>
      </p:sp>
      <p:sp>
        <p:nvSpPr>
          <p:cNvPr id="582" name="object 582"/>
          <p:cNvSpPr/>
          <p:nvPr/>
        </p:nvSpPr>
        <p:spPr>
          <a:xfrm>
            <a:off x="6730709" y="2678761"/>
            <a:ext cx="5523" cy="2762"/>
          </a:xfrm>
          <a:custGeom>
            <a:avLst/>
            <a:gdLst/>
            <a:ahLst/>
            <a:cxnLst/>
            <a:rect l="l" t="t" r="r" b="b"/>
            <a:pathLst>
              <a:path w="6096" h="3048">
                <a:moveTo>
                  <a:pt x="0" y="0"/>
                </a:moveTo>
                <a:lnTo>
                  <a:pt x="0" y="1524"/>
                </a:lnTo>
                <a:lnTo>
                  <a:pt x="6096" y="3048"/>
                </a:lnTo>
                <a:lnTo>
                  <a:pt x="6096" y="1524"/>
                </a:lnTo>
                <a:lnTo>
                  <a:pt x="0" y="0"/>
                </a:lnTo>
                <a:close/>
              </a:path>
            </a:pathLst>
          </a:custGeom>
          <a:solidFill>
            <a:srgbClr val="000000"/>
          </a:solidFill>
        </p:spPr>
        <p:txBody>
          <a:bodyPr wrap="square" lIns="0" tIns="0" rIns="0" bIns="0" rtlCol="0">
            <a:noAutofit/>
          </a:bodyPr>
          <a:lstStyle/>
          <a:p>
            <a:endParaRPr sz="1631"/>
          </a:p>
        </p:txBody>
      </p:sp>
      <p:sp>
        <p:nvSpPr>
          <p:cNvPr id="583" name="object 583"/>
          <p:cNvSpPr/>
          <p:nvPr/>
        </p:nvSpPr>
        <p:spPr>
          <a:xfrm>
            <a:off x="6649242" y="2733994"/>
            <a:ext cx="80086" cy="95276"/>
          </a:xfrm>
          <a:custGeom>
            <a:avLst/>
            <a:gdLst/>
            <a:ahLst/>
            <a:cxnLst/>
            <a:rect l="l" t="t" r="r" b="b"/>
            <a:pathLst>
              <a:path w="88391" h="105156">
                <a:moveTo>
                  <a:pt x="88391" y="80772"/>
                </a:moveTo>
                <a:lnTo>
                  <a:pt x="86867" y="76200"/>
                </a:lnTo>
                <a:lnTo>
                  <a:pt x="86867" y="71627"/>
                </a:lnTo>
                <a:lnTo>
                  <a:pt x="85343" y="71627"/>
                </a:lnTo>
                <a:lnTo>
                  <a:pt x="80771" y="62484"/>
                </a:lnTo>
                <a:lnTo>
                  <a:pt x="77723" y="56387"/>
                </a:lnTo>
                <a:lnTo>
                  <a:pt x="74675" y="51816"/>
                </a:lnTo>
                <a:lnTo>
                  <a:pt x="67055" y="42672"/>
                </a:lnTo>
                <a:lnTo>
                  <a:pt x="57911" y="33527"/>
                </a:lnTo>
                <a:lnTo>
                  <a:pt x="45719" y="24384"/>
                </a:lnTo>
                <a:lnTo>
                  <a:pt x="33527" y="15239"/>
                </a:lnTo>
                <a:lnTo>
                  <a:pt x="18287" y="7620"/>
                </a:lnTo>
                <a:lnTo>
                  <a:pt x="9143" y="3048"/>
                </a:lnTo>
                <a:lnTo>
                  <a:pt x="1524" y="0"/>
                </a:lnTo>
                <a:lnTo>
                  <a:pt x="0" y="1524"/>
                </a:lnTo>
                <a:lnTo>
                  <a:pt x="9143" y="4572"/>
                </a:lnTo>
                <a:lnTo>
                  <a:pt x="16763" y="9144"/>
                </a:lnTo>
                <a:lnTo>
                  <a:pt x="32003" y="16763"/>
                </a:lnTo>
                <a:lnTo>
                  <a:pt x="44195" y="25908"/>
                </a:lnTo>
                <a:lnTo>
                  <a:pt x="56387" y="35051"/>
                </a:lnTo>
                <a:lnTo>
                  <a:pt x="65531" y="44196"/>
                </a:lnTo>
                <a:lnTo>
                  <a:pt x="74675" y="53339"/>
                </a:lnTo>
                <a:lnTo>
                  <a:pt x="77723" y="57912"/>
                </a:lnTo>
                <a:lnTo>
                  <a:pt x="79247" y="62484"/>
                </a:lnTo>
                <a:lnTo>
                  <a:pt x="85343" y="73151"/>
                </a:lnTo>
                <a:lnTo>
                  <a:pt x="85343" y="77724"/>
                </a:lnTo>
                <a:lnTo>
                  <a:pt x="86867" y="80772"/>
                </a:lnTo>
                <a:lnTo>
                  <a:pt x="86867" y="105156"/>
                </a:lnTo>
                <a:lnTo>
                  <a:pt x="88391" y="105156"/>
                </a:lnTo>
                <a:lnTo>
                  <a:pt x="88391" y="80772"/>
                </a:lnTo>
                <a:close/>
              </a:path>
            </a:pathLst>
          </a:custGeom>
          <a:solidFill>
            <a:srgbClr val="000000"/>
          </a:solidFill>
        </p:spPr>
        <p:txBody>
          <a:bodyPr wrap="square" lIns="0" tIns="0" rIns="0" bIns="0" rtlCol="0">
            <a:noAutofit/>
          </a:bodyPr>
          <a:lstStyle/>
          <a:p>
            <a:endParaRPr sz="1631"/>
          </a:p>
        </p:txBody>
      </p:sp>
      <p:sp>
        <p:nvSpPr>
          <p:cNvPr id="584" name="object 584"/>
          <p:cNvSpPr/>
          <p:nvPr/>
        </p:nvSpPr>
        <p:spPr>
          <a:xfrm>
            <a:off x="6707236" y="2691189"/>
            <a:ext cx="55232" cy="22092"/>
          </a:xfrm>
          <a:custGeom>
            <a:avLst/>
            <a:gdLst/>
            <a:ahLst/>
            <a:cxnLst/>
            <a:rect l="l" t="t" r="r" b="b"/>
            <a:pathLst>
              <a:path w="60960" h="24383">
                <a:moveTo>
                  <a:pt x="60960" y="0"/>
                </a:moveTo>
                <a:lnTo>
                  <a:pt x="0" y="22860"/>
                </a:lnTo>
                <a:lnTo>
                  <a:pt x="0" y="24383"/>
                </a:lnTo>
                <a:lnTo>
                  <a:pt x="60960" y="1524"/>
                </a:lnTo>
                <a:lnTo>
                  <a:pt x="60960" y="0"/>
                </a:lnTo>
                <a:close/>
              </a:path>
            </a:pathLst>
          </a:custGeom>
          <a:solidFill>
            <a:srgbClr val="000000"/>
          </a:solidFill>
        </p:spPr>
        <p:txBody>
          <a:bodyPr wrap="square" lIns="0" tIns="0" rIns="0" bIns="0" rtlCol="0">
            <a:noAutofit/>
          </a:bodyPr>
          <a:lstStyle/>
          <a:p>
            <a:endParaRPr sz="1631"/>
          </a:p>
        </p:txBody>
      </p:sp>
      <p:sp>
        <p:nvSpPr>
          <p:cNvPr id="585" name="object 585"/>
          <p:cNvSpPr/>
          <p:nvPr/>
        </p:nvSpPr>
        <p:spPr>
          <a:xfrm>
            <a:off x="6762468" y="2691189"/>
            <a:ext cx="135318" cy="138081"/>
          </a:xfrm>
          <a:custGeom>
            <a:avLst/>
            <a:gdLst/>
            <a:ahLst/>
            <a:cxnLst/>
            <a:rect l="l" t="t" r="r" b="b"/>
            <a:pathLst>
              <a:path w="149351" h="152400">
                <a:moveTo>
                  <a:pt x="74675" y="38100"/>
                </a:moveTo>
                <a:lnTo>
                  <a:pt x="85344" y="47243"/>
                </a:lnTo>
                <a:lnTo>
                  <a:pt x="96012" y="54863"/>
                </a:lnTo>
                <a:lnTo>
                  <a:pt x="106680" y="64007"/>
                </a:lnTo>
                <a:lnTo>
                  <a:pt x="115824" y="71627"/>
                </a:lnTo>
                <a:lnTo>
                  <a:pt x="108204" y="62483"/>
                </a:lnTo>
                <a:lnTo>
                  <a:pt x="97536" y="53339"/>
                </a:lnTo>
                <a:lnTo>
                  <a:pt x="86868" y="45719"/>
                </a:lnTo>
                <a:lnTo>
                  <a:pt x="74675" y="38100"/>
                </a:lnTo>
                <a:close/>
              </a:path>
              <a:path w="149351" h="152400">
                <a:moveTo>
                  <a:pt x="115824" y="71627"/>
                </a:moveTo>
                <a:lnTo>
                  <a:pt x="123444" y="80771"/>
                </a:lnTo>
                <a:lnTo>
                  <a:pt x="129539" y="89915"/>
                </a:lnTo>
                <a:lnTo>
                  <a:pt x="135636" y="99060"/>
                </a:lnTo>
                <a:lnTo>
                  <a:pt x="140208" y="109727"/>
                </a:lnTo>
                <a:lnTo>
                  <a:pt x="143256" y="118871"/>
                </a:lnTo>
                <a:lnTo>
                  <a:pt x="146304" y="129539"/>
                </a:lnTo>
                <a:lnTo>
                  <a:pt x="147827" y="138683"/>
                </a:lnTo>
                <a:lnTo>
                  <a:pt x="147827" y="152400"/>
                </a:lnTo>
                <a:lnTo>
                  <a:pt x="149351" y="152400"/>
                </a:lnTo>
                <a:lnTo>
                  <a:pt x="149351" y="138683"/>
                </a:lnTo>
                <a:lnTo>
                  <a:pt x="147827" y="128015"/>
                </a:lnTo>
                <a:lnTo>
                  <a:pt x="144780" y="118871"/>
                </a:lnTo>
                <a:lnTo>
                  <a:pt x="141732" y="108203"/>
                </a:lnTo>
                <a:lnTo>
                  <a:pt x="137160" y="99060"/>
                </a:lnTo>
                <a:lnTo>
                  <a:pt x="131063" y="89915"/>
                </a:lnTo>
                <a:lnTo>
                  <a:pt x="124968" y="80771"/>
                </a:lnTo>
                <a:lnTo>
                  <a:pt x="115824" y="71627"/>
                </a:lnTo>
                <a:close/>
              </a:path>
              <a:path w="149351" h="152400">
                <a:moveTo>
                  <a:pt x="74675" y="38100"/>
                </a:moveTo>
                <a:lnTo>
                  <a:pt x="62484" y="28955"/>
                </a:lnTo>
                <a:lnTo>
                  <a:pt x="47244" y="21336"/>
                </a:lnTo>
                <a:lnTo>
                  <a:pt x="33527" y="13715"/>
                </a:lnTo>
                <a:lnTo>
                  <a:pt x="16763" y="6095"/>
                </a:lnTo>
                <a:lnTo>
                  <a:pt x="0" y="0"/>
                </a:lnTo>
                <a:lnTo>
                  <a:pt x="0" y="1524"/>
                </a:lnTo>
                <a:lnTo>
                  <a:pt x="16763" y="7619"/>
                </a:lnTo>
                <a:lnTo>
                  <a:pt x="32004" y="15239"/>
                </a:lnTo>
                <a:lnTo>
                  <a:pt x="47244" y="22860"/>
                </a:lnTo>
                <a:lnTo>
                  <a:pt x="60960" y="30479"/>
                </a:lnTo>
                <a:lnTo>
                  <a:pt x="74675" y="38100"/>
                </a:lnTo>
                <a:close/>
              </a:path>
            </a:pathLst>
          </a:custGeom>
          <a:solidFill>
            <a:srgbClr val="000000"/>
          </a:solidFill>
        </p:spPr>
        <p:txBody>
          <a:bodyPr wrap="square" lIns="0" tIns="0" rIns="0" bIns="0" rtlCol="0">
            <a:noAutofit/>
          </a:bodyPr>
          <a:lstStyle/>
          <a:p>
            <a:endParaRPr sz="1631"/>
          </a:p>
        </p:txBody>
      </p:sp>
      <p:sp>
        <p:nvSpPr>
          <p:cNvPr id="586" name="object 586"/>
          <p:cNvSpPr/>
          <p:nvPr/>
        </p:nvSpPr>
        <p:spPr>
          <a:xfrm>
            <a:off x="6707236" y="2711901"/>
            <a:ext cx="106322" cy="117368"/>
          </a:xfrm>
          <a:custGeom>
            <a:avLst/>
            <a:gdLst/>
            <a:ahLst/>
            <a:cxnLst/>
            <a:rect l="l" t="t" r="r" b="b"/>
            <a:pathLst>
              <a:path w="117348" h="129539">
                <a:moveTo>
                  <a:pt x="33528" y="16763"/>
                </a:moveTo>
                <a:lnTo>
                  <a:pt x="42672" y="22859"/>
                </a:lnTo>
                <a:lnTo>
                  <a:pt x="51816" y="28955"/>
                </a:lnTo>
                <a:lnTo>
                  <a:pt x="60960" y="33527"/>
                </a:lnTo>
                <a:lnTo>
                  <a:pt x="51816" y="27431"/>
                </a:lnTo>
                <a:lnTo>
                  <a:pt x="44196" y="21335"/>
                </a:lnTo>
                <a:lnTo>
                  <a:pt x="33528" y="16763"/>
                </a:lnTo>
                <a:close/>
              </a:path>
              <a:path w="117348" h="129539">
                <a:moveTo>
                  <a:pt x="115824" y="115823"/>
                </a:moveTo>
                <a:lnTo>
                  <a:pt x="114300" y="129539"/>
                </a:lnTo>
                <a:lnTo>
                  <a:pt x="115824" y="129539"/>
                </a:lnTo>
                <a:lnTo>
                  <a:pt x="117348" y="115823"/>
                </a:lnTo>
                <a:lnTo>
                  <a:pt x="115824" y="105155"/>
                </a:lnTo>
                <a:lnTo>
                  <a:pt x="114300" y="97535"/>
                </a:lnTo>
                <a:lnTo>
                  <a:pt x="111252" y="89915"/>
                </a:lnTo>
                <a:lnTo>
                  <a:pt x="108204" y="82295"/>
                </a:lnTo>
                <a:lnTo>
                  <a:pt x="105156" y="76200"/>
                </a:lnTo>
                <a:lnTo>
                  <a:pt x="100584" y="70103"/>
                </a:lnTo>
                <a:lnTo>
                  <a:pt x="94487" y="62483"/>
                </a:lnTo>
                <a:lnTo>
                  <a:pt x="89916" y="56387"/>
                </a:lnTo>
                <a:lnTo>
                  <a:pt x="83820" y="50291"/>
                </a:lnTo>
                <a:lnTo>
                  <a:pt x="76200" y="44195"/>
                </a:lnTo>
                <a:lnTo>
                  <a:pt x="68580" y="39623"/>
                </a:lnTo>
                <a:lnTo>
                  <a:pt x="76200" y="45719"/>
                </a:lnTo>
                <a:lnTo>
                  <a:pt x="82296" y="51815"/>
                </a:lnTo>
                <a:lnTo>
                  <a:pt x="88392" y="57911"/>
                </a:lnTo>
                <a:lnTo>
                  <a:pt x="94487" y="64007"/>
                </a:lnTo>
                <a:lnTo>
                  <a:pt x="99060" y="70103"/>
                </a:lnTo>
                <a:lnTo>
                  <a:pt x="103632" y="77723"/>
                </a:lnTo>
                <a:lnTo>
                  <a:pt x="106680" y="83819"/>
                </a:lnTo>
                <a:lnTo>
                  <a:pt x="109728" y="89915"/>
                </a:lnTo>
                <a:lnTo>
                  <a:pt x="112776" y="97535"/>
                </a:lnTo>
                <a:lnTo>
                  <a:pt x="114300" y="106679"/>
                </a:lnTo>
                <a:lnTo>
                  <a:pt x="115824" y="115823"/>
                </a:lnTo>
                <a:close/>
              </a:path>
              <a:path w="117348" h="129539">
                <a:moveTo>
                  <a:pt x="33528" y="16763"/>
                </a:moveTo>
                <a:lnTo>
                  <a:pt x="22860" y="10667"/>
                </a:lnTo>
                <a:lnTo>
                  <a:pt x="12192" y="6095"/>
                </a:lnTo>
                <a:lnTo>
                  <a:pt x="0" y="0"/>
                </a:lnTo>
                <a:lnTo>
                  <a:pt x="0" y="1523"/>
                </a:lnTo>
                <a:lnTo>
                  <a:pt x="12192" y="7619"/>
                </a:lnTo>
                <a:lnTo>
                  <a:pt x="22860" y="12191"/>
                </a:lnTo>
                <a:lnTo>
                  <a:pt x="33528" y="16763"/>
                </a:lnTo>
                <a:close/>
              </a:path>
            </a:pathLst>
          </a:custGeom>
          <a:solidFill>
            <a:srgbClr val="000000"/>
          </a:solidFill>
        </p:spPr>
        <p:txBody>
          <a:bodyPr wrap="square" lIns="0" tIns="0" rIns="0" bIns="0" rtlCol="0">
            <a:noAutofit/>
          </a:bodyPr>
          <a:lstStyle/>
          <a:p>
            <a:endParaRPr sz="1631"/>
          </a:p>
        </p:txBody>
      </p:sp>
      <p:sp>
        <p:nvSpPr>
          <p:cNvPr id="587" name="object 587"/>
          <p:cNvSpPr/>
          <p:nvPr/>
        </p:nvSpPr>
        <p:spPr>
          <a:xfrm>
            <a:off x="6762468" y="2670477"/>
            <a:ext cx="55232" cy="22093"/>
          </a:xfrm>
          <a:custGeom>
            <a:avLst/>
            <a:gdLst/>
            <a:ahLst/>
            <a:cxnLst/>
            <a:rect l="l" t="t" r="r" b="b"/>
            <a:pathLst>
              <a:path w="60960" h="24384">
                <a:moveTo>
                  <a:pt x="0" y="24384"/>
                </a:moveTo>
                <a:lnTo>
                  <a:pt x="60960" y="1524"/>
                </a:lnTo>
                <a:lnTo>
                  <a:pt x="59436" y="0"/>
                </a:lnTo>
                <a:lnTo>
                  <a:pt x="0" y="22860"/>
                </a:lnTo>
                <a:lnTo>
                  <a:pt x="0" y="24384"/>
                </a:lnTo>
                <a:close/>
              </a:path>
            </a:pathLst>
          </a:custGeom>
          <a:solidFill>
            <a:srgbClr val="000000"/>
          </a:solidFill>
        </p:spPr>
        <p:txBody>
          <a:bodyPr wrap="square" lIns="0" tIns="0" rIns="0" bIns="0" rtlCol="0">
            <a:noAutofit/>
          </a:bodyPr>
          <a:lstStyle/>
          <a:p>
            <a:endParaRPr sz="1631"/>
          </a:p>
        </p:txBody>
      </p:sp>
      <p:sp>
        <p:nvSpPr>
          <p:cNvPr id="588" name="object 588"/>
          <p:cNvSpPr/>
          <p:nvPr/>
        </p:nvSpPr>
        <p:spPr>
          <a:xfrm>
            <a:off x="6649242" y="2711901"/>
            <a:ext cx="57993" cy="23473"/>
          </a:xfrm>
          <a:custGeom>
            <a:avLst/>
            <a:gdLst/>
            <a:ahLst/>
            <a:cxnLst/>
            <a:rect l="l" t="t" r="r" b="b"/>
            <a:pathLst>
              <a:path w="64007" h="25907">
                <a:moveTo>
                  <a:pt x="64007" y="0"/>
                </a:moveTo>
                <a:lnTo>
                  <a:pt x="0" y="24383"/>
                </a:lnTo>
                <a:lnTo>
                  <a:pt x="1524" y="25907"/>
                </a:lnTo>
                <a:lnTo>
                  <a:pt x="64007" y="1523"/>
                </a:lnTo>
                <a:lnTo>
                  <a:pt x="64007" y="0"/>
                </a:lnTo>
                <a:close/>
              </a:path>
            </a:pathLst>
          </a:custGeom>
          <a:solidFill>
            <a:srgbClr val="000000"/>
          </a:solidFill>
        </p:spPr>
        <p:txBody>
          <a:bodyPr wrap="square" lIns="0" tIns="0" rIns="0" bIns="0" rtlCol="0">
            <a:noAutofit/>
          </a:bodyPr>
          <a:lstStyle/>
          <a:p>
            <a:endParaRPr sz="1631"/>
          </a:p>
        </p:txBody>
      </p:sp>
      <p:sp>
        <p:nvSpPr>
          <p:cNvPr id="589" name="object 589"/>
          <p:cNvSpPr/>
          <p:nvPr/>
        </p:nvSpPr>
        <p:spPr>
          <a:xfrm>
            <a:off x="6872933" y="2648384"/>
            <a:ext cx="189169" cy="180886"/>
          </a:xfrm>
          <a:custGeom>
            <a:avLst/>
            <a:gdLst/>
            <a:ahLst/>
            <a:cxnLst/>
            <a:rect l="l" t="t" r="r" b="b"/>
            <a:pathLst>
              <a:path w="208787" h="199644">
                <a:moveTo>
                  <a:pt x="0" y="0"/>
                </a:moveTo>
                <a:lnTo>
                  <a:pt x="0" y="1524"/>
                </a:lnTo>
                <a:lnTo>
                  <a:pt x="22860" y="10668"/>
                </a:lnTo>
                <a:lnTo>
                  <a:pt x="44196" y="21336"/>
                </a:lnTo>
                <a:lnTo>
                  <a:pt x="65531" y="30480"/>
                </a:lnTo>
                <a:lnTo>
                  <a:pt x="85343" y="41148"/>
                </a:lnTo>
                <a:lnTo>
                  <a:pt x="102107" y="51815"/>
                </a:lnTo>
                <a:lnTo>
                  <a:pt x="118872" y="62484"/>
                </a:lnTo>
                <a:lnTo>
                  <a:pt x="134112" y="73151"/>
                </a:lnTo>
                <a:lnTo>
                  <a:pt x="147827" y="85344"/>
                </a:lnTo>
                <a:lnTo>
                  <a:pt x="160019" y="97536"/>
                </a:lnTo>
                <a:lnTo>
                  <a:pt x="170687" y="108204"/>
                </a:lnTo>
                <a:lnTo>
                  <a:pt x="179831" y="120396"/>
                </a:lnTo>
                <a:lnTo>
                  <a:pt x="188975" y="134112"/>
                </a:lnTo>
                <a:lnTo>
                  <a:pt x="195072" y="146304"/>
                </a:lnTo>
                <a:lnTo>
                  <a:pt x="199643" y="160020"/>
                </a:lnTo>
                <a:lnTo>
                  <a:pt x="204215" y="172212"/>
                </a:lnTo>
                <a:lnTo>
                  <a:pt x="207263" y="185927"/>
                </a:lnTo>
                <a:lnTo>
                  <a:pt x="207263" y="199644"/>
                </a:lnTo>
                <a:lnTo>
                  <a:pt x="208787" y="199644"/>
                </a:lnTo>
                <a:lnTo>
                  <a:pt x="208787" y="185927"/>
                </a:lnTo>
                <a:lnTo>
                  <a:pt x="205739" y="172212"/>
                </a:lnTo>
                <a:lnTo>
                  <a:pt x="201167" y="158496"/>
                </a:lnTo>
                <a:lnTo>
                  <a:pt x="196596" y="146304"/>
                </a:lnTo>
                <a:lnTo>
                  <a:pt x="190500" y="132587"/>
                </a:lnTo>
                <a:lnTo>
                  <a:pt x="181355" y="120396"/>
                </a:lnTo>
                <a:lnTo>
                  <a:pt x="172212" y="108204"/>
                </a:lnTo>
                <a:lnTo>
                  <a:pt x="161543" y="96012"/>
                </a:lnTo>
                <a:lnTo>
                  <a:pt x="149351" y="83820"/>
                </a:lnTo>
                <a:lnTo>
                  <a:pt x="135636" y="73151"/>
                </a:lnTo>
                <a:lnTo>
                  <a:pt x="120396" y="60960"/>
                </a:lnTo>
                <a:lnTo>
                  <a:pt x="103631" y="50292"/>
                </a:lnTo>
                <a:lnTo>
                  <a:pt x="85343" y="39624"/>
                </a:lnTo>
                <a:lnTo>
                  <a:pt x="65531" y="28956"/>
                </a:lnTo>
                <a:lnTo>
                  <a:pt x="45719" y="19812"/>
                </a:lnTo>
                <a:lnTo>
                  <a:pt x="22860" y="9144"/>
                </a:lnTo>
                <a:lnTo>
                  <a:pt x="0" y="0"/>
                </a:lnTo>
                <a:close/>
              </a:path>
            </a:pathLst>
          </a:custGeom>
          <a:solidFill>
            <a:srgbClr val="000000"/>
          </a:solidFill>
        </p:spPr>
        <p:txBody>
          <a:bodyPr wrap="square" lIns="0" tIns="0" rIns="0" bIns="0" rtlCol="0">
            <a:noAutofit/>
          </a:bodyPr>
          <a:lstStyle/>
          <a:p>
            <a:endParaRPr sz="1631"/>
          </a:p>
        </p:txBody>
      </p:sp>
      <p:sp>
        <p:nvSpPr>
          <p:cNvPr id="590" name="object 590"/>
          <p:cNvSpPr/>
          <p:nvPr/>
        </p:nvSpPr>
        <p:spPr>
          <a:xfrm>
            <a:off x="6816319" y="2670476"/>
            <a:ext cx="161554" cy="158793"/>
          </a:xfrm>
          <a:custGeom>
            <a:avLst/>
            <a:gdLst/>
            <a:ahLst/>
            <a:cxnLst/>
            <a:rect l="l" t="t" r="r" b="b"/>
            <a:pathLst>
              <a:path w="178308" h="175260">
                <a:moveTo>
                  <a:pt x="137160" y="83820"/>
                </a:moveTo>
                <a:lnTo>
                  <a:pt x="128015" y="73151"/>
                </a:lnTo>
                <a:lnTo>
                  <a:pt x="115824" y="62484"/>
                </a:lnTo>
                <a:lnTo>
                  <a:pt x="103632" y="53339"/>
                </a:lnTo>
                <a:lnTo>
                  <a:pt x="88391" y="44196"/>
                </a:lnTo>
                <a:lnTo>
                  <a:pt x="73151" y="35051"/>
                </a:lnTo>
                <a:lnTo>
                  <a:pt x="56387" y="25908"/>
                </a:lnTo>
                <a:lnTo>
                  <a:pt x="39624" y="16763"/>
                </a:lnTo>
                <a:lnTo>
                  <a:pt x="21336" y="7620"/>
                </a:lnTo>
                <a:lnTo>
                  <a:pt x="1524" y="0"/>
                </a:lnTo>
                <a:lnTo>
                  <a:pt x="0" y="1524"/>
                </a:lnTo>
                <a:lnTo>
                  <a:pt x="19812" y="9143"/>
                </a:lnTo>
                <a:lnTo>
                  <a:pt x="38100" y="18287"/>
                </a:lnTo>
                <a:lnTo>
                  <a:pt x="56387" y="27431"/>
                </a:lnTo>
                <a:lnTo>
                  <a:pt x="73151" y="36575"/>
                </a:lnTo>
                <a:lnTo>
                  <a:pt x="88391" y="45720"/>
                </a:lnTo>
                <a:lnTo>
                  <a:pt x="102108" y="54863"/>
                </a:lnTo>
                <a:lnTo>
                  <a:pt x="114300" y="64008"/>
                </a:lnTo>
                <a:lnTo>
                  <a:pt x="126491" y="74675"/>
                </a:lnTo>
                <a:lnTo>
                  <a:pt x="137160" y="83820"/>
                </a:lnTo>
                <a:close/>
              </a:path>
              <a:path w="178308" h="175260">
                <a:moveTo>
                  <a:pt x="137160" y="83820"/>
                </a:moveTo>
                <a:lnTo>
                  <a:pt x="146303" y="94487"/>
                </a:lnTo>
                <a:lnTo>
                  <a:pt x="153924" y="105155"/>
                </a:lnTo>
                <a:lnTo>
                  <a:pt x="160020" y="115824"/>
                </a:lnTo>
                <a:lnTo>
                  <a:pt x="166115" y="126491"/>
                </a:lnTo>
                <a:lnTo>
                  <a:pt x="170687" y="138684"/>
                </a:lnTo>
                <a:lnTo>
                  <a:pt x="173736" y="149351"/>
                </a:lnTo>
                <a:lnTo>
                  <a:pt x="175260" y="161543"/>
                </a:lnTo>
                <a:lnTo>
                  <a:pt x="175260" y="175260"/>
                </a:lnTo>
                <a:lnTo>
                  <a:pt x="178308" y="175260"/>
                </a:lnTo>
                <a:lnTo>
                  <a:pt x="176784" y="163067"/>
                </a:lnTo>
                <a:lnTo>
                  <a:pt x="176784" y="161543"/>
                </a:lnTo>
                <a:lnTo>
                  <a:pt x="175260" y="149351"/>
                </a:lnTo>
                <a:lnTo>
                  <a:pt x="172212" y="138684"/>
                </a:lnTo>
                <a:lnTo>
                  <a:pt x="167639" y="126491"/>
                </a:lnTo>
                <a:lnTo>
                  <a:pt x="161544" y="115824"/>
                </a:lnTo>
                <a:lnTo>
                  <a:pt x="155448" y="105155"/>
                </a:lnTo>
                <a:lnTo>
                  <a:pt x="146303" y="92963"/>
                </a:lnTo>
                <a:lnTo>
                  <a:pt x="137160" y="83820"/>
                </a:lnTo>
                <a:close/>
              </a:path>
            </a:pathLst>
          </a:custGeom>
          <a:solidFill>
            <a:srgbClr val="000000"/>
          </a:solidFill>
        </p:spPr>
        <p:txBody>
          <a:bodyPr wrap="square" lIns="0" tIns="0" rIns="0" bIns="0" rtlCol="0">
            <a:noAutofit/>
          </a:bodyPr>
          <a:lstStyle/>
          <a:p>
            <a:endParaRPr sz="1631"/>
          </a:p>
        </p:txBody>
      </p:sp>
      <p:sp>
        <p:nvSpPr>
          <p:cNvPr id="591" name="object 591"/>
          <p:cNvSpPr/>
          <p:nvPr/>
        </p:nvSpPr>
        <p:spPr>
          <a:xfrm>
            <a:off x="6976493" y="2829960"/>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592" name="object 592"/>
          <p:cNvSpPr/>
          <p:nvPr/>
        </p:nvSpPr>
        <p:spPr>
          <a:xfrm>
            <a:off x="6812177" y="2829960"/>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593" name="object 593"/>
          <p:cNvSpPr/>
          <p:nvPr/>
        </p:nvSpPr>
        <p:spPr>
          <a:xfrm>
            <a:off x="6697570" y="2829270"/>
            <a:ext cx="115987" cy="100798"/>
          </a:xfrm>
          <a:custGeom>
            <a:avLst/>
            <a:gdLst/>
            <a:ahLst/>
            <a:cxnLst/>
            <a:rect l="l" t="t" r="r" b="b"/>
            <a:pathLst>
              <a:path w="128015" h="111251">
                <a:moveTo>
                  <a:pt x="0" y="109727"/>
                </a:moveTo>
                <a:lnTo>
                  <a:pt x="1524" y="111251"/>
                </a:lnTo>
                <a:lnTo>
                  <a:pt x="4572" y="109727"/>
                </a:lnTo>
                <a:lnTo>
                  <a:pt x="16763" y="105155"/>
                </a:lnTo>
                <a:lnTo>
                  <a:pt x="27432" y="99059"/>
                </a:lnTo>
                <a:lnTo>
                  <a:pt x="15239" y="103631"/>
                </a:lnTo>
                <a:lnTo>
                  <a:pt x="4572" y="108203"/>
                </a:lnTo>
                <a:lnTo>
                  <a:pt x="1524" y="109727"/>
                </a:lnTo>
                <a:lnTo>
                  <a:pt x="0" y="109727"/>
                </a:lnTo>
                <a:close/>
              </a:path>
              <a:path w="128015" h="111251">
                <a:moveTo>
                  <a:pt x="27432" y="99059"/>
                </a:moveTo>
                <a:lnTo>
                  <a:pt x="38100" y="94487"/>
                </a:lnTo>
                <a:lnTo>
                  <a:pt x="42672" y="91439"/>
                </a:lnTo>
                <a:lnTo>
                  <a:pt x="48767" y="89915"/>
                </a:lnTo>
                <a:lnTo>
                  <a:pt x="57912" y="83819"/>
                </a:lnTo>
                <a:lnTo>
                  <a:pt x="67055" y="77723"/>
                </a:lnTo>
                <a:lnTo>
                  <a:pt x="74675" y="71627"/>
                </a:lnTo>
                <a:lnTo>
                  <a:pt x="82296" y="67055"/>
                </a:lnTo>
                <a:lnTo>
                  <a:pt x="89915" y="60959"/>
                </a:lnTo>
                <a:lnTo>
                  <a:pt x="96012" y="54863"/>
                </a:lnTo>
                <a:lnTo>
                  <a:pt x="102108" y="48767"/>
                </a:lnTo>
                <a:lnTo>
                  <a:pt x="106679" y="44195"/>
                </a:lnTo>
                <a:lnTo>
                  <a:pt x="106679" y="42671"/>
                </a:lnTo>
                <a:lnTo>
                  <a:pt x="109727" y="41147"/>
                </a:lnTo>
                <a:lnTo>
                  <a:pt x="111251" y="38099"/>
                </a:lnTo>
                <a:lnTo>
                  <a:pt x="115824" y="32003"/>
                </a:lnTo>
                <a:lnTo>
                  <a:pt x="118872" y="24383"/>
                </a:lnTo>
                <a:lnTo>
                  <a:pt x="114300" y="30479"/>
                </a:lnTo>
                <a:lnTo>
                  <a:pt x="109727" y="36575"/>
                </a:lnTo>
                <a:lnTo>
                  <a:pt x="108203" y="39623"/>
                </a:lnTo>
                <a:lnTo>
                  <a:pt x="105155" y="42671"/>
                </a:lnTo>
                <a:lnTo>
                  <a:pt x="100584" y="48767"/>
                </a:lnTo>
                <a:lnTo>
                  <a:pt x="94487" y="53339"/>
                </a:lnTo>
                <a:lnTo>
                  <a:pt x="88391" y="59435"/>
                </a:lnTo>
                <a:lnTo>
                  <a:pt x="82296" y="65531"/>
                </a:lnTo>
                <a:lnTo>
                  <a:pt x="73151" y="71627"/>
                </a:lnTo>
                <a:lnTo>
                  <a:pt x="65532" y="76199"/>
                </a:lnTo>
                <a:lnTo>
                  <a:pt x="56387" y="82295"/>
                </a:lnTo>
                <a:lnTo>
                  <a:pt x="47244" y="88391"/>
                </a:lnTo>
                <a:lnTo>
                  <a:pt x="42672" y="89915"/>
                </a:lnTo>
                <a:lnTo>
                  <a:pt x="38100" y="92963"/>
                </a:lnTo>
                <a:lnTo>
                  <a:pt x="27432" y="99059"/>
                </a:lnTo>
                <a:close/>
              </a:path>
              <a:path w="128015" h="111251">
                <a:moveTo>
                  <a:pt x="123444" y="19811"/>
                </a:moveTo>
                <a:lnTo>
                  <a:pt x="123444" y="18287"/>
                </a:lnTo>
                <a:lnTo>
                  <a:pt x="124967" y="9143"/>
                </a:lnTo>
                <a:lnTo>
                  <a:pt x="126491" y="4571"/>
                </a:lnTo>
                <a:lnTo>
                  <a:pt x="128015" y="0"/>
                </a:lnTo>
                <a:lnTo>
                  <a:pt x="126491" y="0"/>
                </a:lnTo>
                <a:lnTo>
                  <a:pt x="124967" y="4571"/>
                </a:lnTo>
                <a:lnTo>
                  <a:pt x="123444" y="9143"/>
                </a:lnTo>
                <a:lnTo>
                  <a:pt x="121920" y="18287"/>
                </a:lnTo>
                <a:lnTo>
                  <a:pt x="118872" y="24383"/>
                </a:lnTo>
                <a:lnTo>
                  <a:pt x="123444" y="19811"/>
                </a:lnTo>
                <a:close/>
              </a:path>
            </a:pathLst>
          </a:custGeom>
          <a:solidFill>
            <a:srgbClr val="000000"/>
          </a:solidFill>
        </p:spPr>
        <p:txBody>
          <a:bodyPr wrap="square" lIns="0" tIns="0" rIns="0" bIns="0" rtlCol="0">
            <a:noAutofit/>
          </a:bodyPr>
          <a:lstStyle/>
          <a:p>
            <a:endParaRPr sz="1631"/>
          </a:p>
        </p:txBody>
      </p:sp>
      <p:sp>
        <p:nvSpPr>
          <p:cNvPr id="594" name="object 594"/>
          <p:cNvSpPr/>
          <p:nvPr/>
        </p:nvSpPr>
        <p:spPr>
          <a:xfrm>
            <a:off x="6632672" y="2829270"/>
            <a:ext cx="95275" cy="80086"/>
          </a:xfrm>
          <a:custGeom>
            <a:avLst/>
            <a:gdLst/>
            <a:ahLst/>
            <a:cxnLst/>
            <a:rect l="l" t="t" r="r" b="b"/>
            <a:pathLst>
              <a:path w="105155" h="88391">
                <a:moveTo>
                  <a:pt x="0" y="88391"/>
                </a:moveTo>
                <a:lnTo>
                  <a:pt x="3048" y="86867"/>
                </a:lnTo>
                <a:lnTo>
                  <a:pt x="1524" y="86867"/>
                </a:lnTo>
                <a:lnTo>
                  <a:pt x="4572" y="86867"/>
                </a:lnTo>
                <a:lnTo>
                  <a:pt x="6095" y="85343"/>
                </a:lnTo>
                <a:lnTo>
                  <a:pt x="22860" y="77723"/>
                </a:lnTo>
                <a:lnTo>
                  <a:pt x="38099" y="70103"/>
                </a:lnTo>
                <a:lnTo>
                  <a:pt x="51815" y="62483"/>
                </a:lnTo>
                <a:lnTo>
                  <a:pt x="64007" y="54863"/>
                </a:lnTo>
                <a:lnTo>
                  <a:pt x="74675" y="45719"/>
                </a:lnTo>
                <a:lnTo>
                  <a:pt x="83819" y="36575"/>
                </a:lnTo>
                <a:lnTo>
                  <a:pt x="74675" y="44195"/>
                </a:lnTo>
                <a:lnTo>
                  <a:pt x="64007" y="53339"/>
                </a:lnTo>
                <a:lnTo>
                  <a:pt x="51815" y="60959"/>
                </a:lnTo>
                <a:lnTo>
                  <a:pt x="38099" y="68579"/>
                </a:lnTo>
                <a:lnTo>
                  <a:pt x="22860" y="76199"/>
                </a:lnTo>
                <a:lnTo>
                  <a:pt x="6095" y="83819"/>
                </a:lnTo>
                <a:lnTo>
                  <a:pt x="4572" y="85343"/>
                </a:lnTo>
                <a:lnTo>
                  <a:pt x="1524" y="85343"/>
                </a:lnTo>
                <a:lnTo>
                  <a:pt x="0" y="86867"/>
                </a:lnTo>
                <a:lnTo>
                  <a:pt x="0" y="88391"/>
                </a:lnTo>
                <a:close/>
              </a:path>
              <a:path w="105155" h="88391">
                <a:moveTo>
                  <a:pt x="97535" y="18287"/>
                </a:moveTo>
                <a:lnTo>
                  <a:pt x="91439" y="27431"/>
                </a:lnTo>
                <a:lnTo>
                  <a:pt x="83819" y="36575"/>
                </a:lnTo>
                <a:lnTo>
                  <a:pt x="92963" y="28955"/>
                </a:lnTo>
                <a:lnTo>
                  <a:pt x="99059" y="19811"/>
                </a:lnTo>
                <a:lnTo>
                  <a:pt x="102107" y="9143"/>
                </a:lnTo>
                <a:lnTo>
                  <a:pt x="97535" y="18287"/>
                </a:lnTo>
                <a:close/>
              </a:path>
              <a:path w="105155" h="88391">
                <a:moveTo>
                  <a:pt x="103631" y="0"/>
                </a:moveTo>
                <a:lnTo>
                  <a:pt x="102107" y="4571"/>
                </a:lnTo>
                <a:lnTo>
                  <a:pt x="102107" y="6095"/>
                </a:lnTo>
                <a:lnTo>
                  <a:pt x="100583" y="9143"/>
                </a:lnTo>
                <a:lnTo>
                  <a:pt x="102107" y="9143"/>
                </a:lnTo>
                <a:lnTo>
                  <a:pt x="103631" y="7619"/>
                </a:lnTo>
                <a:lnTo>
                  <a:pt x="103631" y="4571"/>
                </a:lnTo>
                <a:lnTo>
                  <a:pt x="105155" y="0"/>
                </a:lnTo>
                <a:lnTo>
                  <a:pt x="103631" y="0"/>
                </a:lnTo>
                <a:close/>
              </a:path>
            </a:pathLst>
          </a:custGeom>
          <a:solidFill>
            <a:srgbClr val="000000"/>
          </a:solidFill>
        </p:spPr>
        <p:txBody>
          <a:bodyPr wrap="square" lIns="0" tIns="0" rIns="0" bIns="0" rtlCol="0">
            <a:noAutofit/>
          </a:bodyPr>
          <a:lstStyle/>
          <a:p>
            <a:endParaRPr sz="1631"/>
          </a:p>
        </p:txBody>
      </p:sp>
      <p:sp>
        <p:nvSpPr>
          <p:cNvPr id="595" name="object 595"/>
          <p:cNvSpPr/>
          <p:nvPr/>
        </p:nvSpPr>
        <p:spPr>
          <a:xfrm>
            <a:off x="6696189" y="2930068"/>
            <a:ext cx="0" cy="1381"/>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sz="1631"/>
          </a:p>
        </p:txBody>
      </p:sp>
      <p:sp>
        <p:nvSpPr>
          <p:cNvPr id="596" name="object 596"/>
          <p:cNvSpPr/>
          <p:nvPr/>
        </p:nvSpPr>
        <p:spPr>
          <a:xfrm>
            <a:off x="6406221" y="2930069"/>
            <a:ext cx="289968" cy="48327"/>
          </a:xfrm>
          <a:custGeom>
            <a:avLst/>
            <a:gdLst/>
            <a:ahLst/>
            <a:cxnLst/>
            <a:rect l="l" t="t" r="r" b="b"/>
            <a:pathLst>
              <a:path w="320039" h="53339">
                <a:moveTo>
                  <a:pt x="1524" y="53339"/>
                </a:moveTo>
                <a:lnTo>
                  <a:pt x="45720" y="53339"/>
                </a:lnTo>
                <a:lnTo>
                  <a:pt x="67055" y="51815"/>
                </a:lnTo>
                <a:lnTo>
                  <a:pt x="88391" y="50291"/>
                </a:lnTo>
                <a:lnTo>
                  <a:pt x="108203" y="48767"/>
                </a:lnTo>
                <a:lnTo>
                  <a:pt x="129539" y="45719"/>
                </a:lnTo>
                <a:lnTo>
                  <a:pt x="149351" y="42672"/>
                </a:lnTo>
                <a:lnTo>
                  <a:pt x="169163" y="41148"/>
                </a:lnTo>
                <a:lnTo>
                  <a:pt x="187451" y="36575"/>
                </a:lnTo>
                <a:lnTo>
                  <a:pt x="207263" y="33527"/>
                </a:lnTo>
                <a:lnTo>
                  <a:pt x="225551" y="28955"/>
                </a:lnTo>
                <a:lnTo>
                  <a:pt x="243839" y="25907"/>
                </a:lnTo>
                <a:lnTo>
                  <a:pt x="260603" y="21336"/>
                </a:lnTo>
                <a:lnTo>
                  <a:pt x="278891" y="15239"/>
                </a:lnTo>
                <a:lnTo>
                  <a:pt x="295655" y="10667"/>
                </a:lnTo>
                <a:lnTo>
                  <a:pt x="312419" y="4572"/>
                </a:lnTo>
                <a:lnTo>
                  <a:pt x="320039" y="1524"/>
                </a:lnTo>
                <a:lnTo>
                  <a:pt x="320039" y="0"/>
                </a:lnTo>
                <a:lnTo>
                  <a:pt x="310895" y="3048"/>
                </a:lnTo>
                <a:lnTo>
                  <a:pt x="294131" y="9143"/>
                </a:lnTo>
                <a:lnTo>
                  <a:pt x="277367" y="13715"/>
                </a:lnTo>
                <a:lnTo>
                  <a:pt x="260603" y="19812"/>
                </a:lnTo>
                <a:lnTo>
                  <a:pt x="243839" y="24384"/>
                </a:lnTo>
                <a:lnTo>
                  <a:pt x="225551" y="27431"/>
                </a:lnTo>
                <a:lnTo>
                  <a:pt x="205739" y="32003"/>
                </a:lnTo>
                <a:lnTo>
                  <a:pt x="187451" y="35051"/>
                </a:lnTo>
                <a:lnTo>
                  <a:pt x="169163" y="39624"/>
                </a:lnTo>
                <a:lnTo>
                  <a:pt x="149351" y="41148"/>
                </a:lnTo>
                <a:lnTo>
                  <a:pt x="129539" y="44196"/>
                </a:lnTo>
                <a:lnTo>
                  <a:pt x="108203" y="47243"/>
                </a:lnTo>
                <a:lnTo>
                  <a:pt x="88391" y="48767"/>
                </a:lnTo>
                <a:lnTo>
                  <a:pt x="67055" y="50291"/>
                </a:lnTo>
                <a:lnTo>
                  <a:pt x="45720" y="51815"/>
                </a:lnTo>
                <a:lnTo>
                  <a:pt x="0" y="51815"/>
                </a:lnTo>
                <a:lnTo>
                  <a:pt x="1524" y="53339"/>
                </a:lnTo>
                <a:close/>
              </a:path>
            </a:pathLst>
          </a:custGeom>
          <a:solidFill>
            <a:srgbClr val="000000"/>
          </a:solidFill>
        </p:spPr>
        <p:txBody>
          <a:bodyPr wrap="square" lIns="0" tIns="0" rIns="0" bIns="0" rtlCol="0">
            <a:noAutofit/>
          </a:bodyPr>
          <a:lstStyle/>
          <a:p>
            <a:endParaRPr sz="1631"/>
          </a:p>
        </p:txBody>
      </p:sp>
      <p:sp>
        <p:nvSpPr>
          <p:cNvPr id="597" name="object 597"/>
          <p:cNvSpPr/>
          <p:nvPr/>
        </p:nvSpPr>
        <p:spPr>
          <a:xfrm>
            <a:off x="6696189" y="2928687"/>
            <a:ext cx="1381" cy="2762"/>
          </a:xfrm>
          <a:custGeom>
            <a:avLst/>
            <a:gdLst/>
            <a:ahLst/>
            <a:cxnLst/>
            <a:rect l="l" t="t" r="r" b="b"/>
            <a:pathLst>
              <a:path w="1524" h="3048">
                <a:moveTo>
                  <a:pt x="0" y="3048"/>
                </a:moveTo>
                <a:lnTo>
                  <a:pt x="1524" y="1524"/>
                </a:lnTo>
                <a:lnTo>
                  <a:pt x="1524" y="0"/>
                </a:lnTo>
                <a:lnTo>
                  <a:pt x="0" y="1524"/>
                </a:lnTo>
                <a:lnTo>
                  <a:pt x="0" y="3048"/>
                </a:lnTo>
                <a:close/>
              </a:path>
            </a:pathLst>
          </a:custGeom>
          <a:solidFill>
            <a:srgbClr val="000000"/>
          </a:solidFill>
        </p:spPr>
        <p:txBody>
          <a:bodyPr wrap="square" lIns="0" tIns="0" rIns="0" bIns="0" rtlCol="0">
            <a:noAutofit/>
          </a:bodyPr>
          <a:lstStyle/>
          <a:p>
            <a:endParaRPr sz="1631"/>
          </a:p>
        </p:txBody>
      </p:sp>
      <p:sp>
        <p:nvSpPr>
          <p:cNvPr id="598" name="object 598"/>
          <p:cNvSpPr/>
          <p:nvPr/>
        </p:nvSpPr>
        <p:spPr>
          <a:xfrm>
            <a:off x="6406220" y="2953542"/>
            <a:ext cx="357628" cy="60755"/>
          </a:xfrm>
          <a:custGeom>
            <a:avLst/>
            <a:gdLst/>
            <a:ahLst/>
            <a:cxnLst/>
            <a:rect l="l" t="t" r="r" b="b"/>
            <a:pathLst>
              <a:path w="394715" h="67056">
                <a:moveTo>
                  <a:pt x="1524" y="67056"/>
                </a:moveTo>
                <a:lnTo>
                  <a:pt x="15239" y="67056"/>
                </a:lnTo>
                <a:lnTo>
                  <a:pt x="28955" y="65532"/>
                </a:lnTo>
                <a:lnTo>
                  <a:pt x="56387" y="65532"/>
                </a:lnTo>
                <a:lnTo>
                  <a:pt x="70103" y="64008"/>
                </a:lnTo>
                <a:lnTo>
                  <a:pt x="83820" y="64008"/>
                </a:lnTo>
                <a:lnTo>
                  <a:pt x="111251" y="62484"/>
                </a:lnTo>
                <a:lnTo>
                  <a:pt x="137160" y="59436"/>
                </a:lnTo>
                <a:lnTo>
                  <a:pt x="149351" y="57912"/>
                </a:lnTo>
                <a:lnTo>
                  <a:pt x="155448" y="57912"/>
                </a:lnTo>
                <a:lnTo>
                  <a:pt x="163067" y="56388"/>
                </a:lnTo>
                <a:lnTo>
                  <a:pt x="188975" y="53340"/>
                </a:lnTo>
                <a:lnTo>
                  <a:pt x="201167" y="51816"/>
                </a:lnTo>
                <a:lnTo>
                  <a:pt x="213360" y="50292"/>
                </a:lnTo>
                <a:lnTo>
                  <a:pt x="225551" y="47244"/>
                </a:lnTo>
                <a:lnTo>
                  <a:pt x="228600" y="47244"/>
                </a:lnTo>
                <a:lnTo>
                  <a:pt x="231648" y="45720"/>
                </a:lnTo>
                <a:lnTo>
                  <a:pt x="237743" y="45720"/>
                </a:lnTo>
                <a:lnTo>
                  <a:pt x="262127" y="41148"/>
                </a:lnTo>
                <a:lnTo>
                  <a:pt x="266700" y="39624"/>
                </a:lnTo>
                <a:lnTo>
                  <a:pt x="269748" y="38100"/>
                </a:lnTo>
                <a:lnTo>
                  <a:pt x="272796" y="38100"/>
                </a:lnTo>
                <a:lnTo>
                  <a:pt x="284987" y="35052"/>
                </a:lnTo>
                <a:lnTo>
                  <a:pt x="307847" y="30480"/>
                </a:lnTo>
                <a:lnTo>
                  <a:pt x="330707" y="22860"/>
                </a:lnTo>
                <a:lnTo>
                  <a:pt x="341375" y="19812"/>
                </a:lnTo>
                <a:lnTo>
                  <a:pt x="352043" y="16764"/>
                </a:lnTo>
                <a:lnTo>
                  <a:pt x="373379" y="9144"/>
                </a:lnTo>
                <a:lnTo>
                  <a:pt x="384047" y="6096"/>
                </a:lnTo>
                <a:lnTo>
                  <a:pt x="388619" y="4572"/>
                </a:lnTo>
                <a:lnTo>
                  <a:pt x="394715" y="1524"/>
                </a:lnTo>
                <a:lnTo>
                  <a:pt x="393191" y="0"/>
                </a:lnTo>
                <a:lnTo>
                  <a:pt x="388619" y="3048"/>
                </a:lnTo>
                <a:lnTo>
                  <a:pt x="382523" y="4572"/>
                </a:lnTo>
                <a:lnTo>
                  <a:pt x="373379" y="7620"/>
                </a:lnTo>
                <a:lnTo>
                  <a:pt x="352043" y="15240"/>
                </a:lnTo>
                <a:lnTo>
                  <a:pt x="339851" y="18288"/>
                </a:lnTo>
                <a:lnTo>
                  <a:pt x="329183" y="21336"/>
                </a:lnTo>
                <a:lnTo>
                  <a:pt x="307847" y="28956"/>
                </a:lnTo>
                <a:lnTo>
                  <a:pt x="284987" y="33528"/>
                </a:lnTo>
                <a:lnTo>
                  <a:pt x="272796" y="36576"/>
                </a:lnTo>
                <a:lnTo>
                  <a:pt x="269748" y="36576"/>
                </a:lnTo>
                <a:lnTo>
                  <a:pt x="266700" y="38100"/>
                </a:lnTo>
                <a:lnTo>
                  <a:pt x="260603" y="39624"/>
                </a:lnTo>
                <a:lnTo>
                  <a:pt x="237743" y="44196"/>
                </a:lnTo>
                <a:lnTo>
                  <a:pt x="231648" y="44196"/>
                </a:lnTo>
                <a:lnTo>
                  <a:pt x="228600" y="45720"/>
                </a:lnTo>
                <a:lnTo>
                  <a:pt x="225551" y="45720"/>
                </a:lnTo>
                <a:lnTo>
                  <a:pt x="213360" y="48768"/>
                </a:lnTo>
                <a:lnTo>
                  <a:pt x="199643" y="50292"/>
                </a:lnTo>
                <a:lnTo>
                  <a:pt x="187451" y="51816"/>
                </a:lnTo>
                <a:lnTo>
                  <a:pt x="163067" y="54864"/>
                </a:lnTo>
                <a:lnTo>
                  <a:pt x="155448" y="56388"/>
                </a:lnTo>
                <a:lnTo>
                  <a:pt x="149351" y="56388"/>
                </a:lnTo>
                <a:lnTo>
                  <a:pt x="137160" y="57912"/>
                </a:lnTo>
                <a:lnTo>
                  <a:pt x="111251" y="60960"/>
                </a:lnTo>
                <a:lnTo>
                  <a:pt x="83820" y="62484"/>
                </a:lnTo>
                <a:lnTo>
                  <a:pt x="70103" y="62484"/>
                </a:lnTo>
                <a:lnTo>
                  <a:pt x="56387" y="64008"/>
                </a:lnTo>
                <a:lnTo>
                  <a:pt x="15239" y="64008"/>
                </a:lnTo>
                <a:lnTo>
                  <a:pt x="0" y="65532"/>
                </a:lnTo>
                <a:lnTo>
                  <a:pt x="1524" y="67056"/>
                </a:lnTo>
                <a:close/>
              </a:path>
            </a:pathLst>
          </a:custGeom>
          <a:solidFill>
            <a:srgbClr val="000000"/>
          </a:solidFill>
        </p:spPr>
        <p:txBody>
          <a:bodyPr wrap="square" lIns="0" tIns="0" rIns="0" bIns="0" rtlCol="0">
            <a:noAutofit/>
          </a:bodyPr>
          <a:lstStyle/>
          <a:p>
            <a:endParaRPr sz="1631"/>
          </a:p>
        </p:txBody>
      </p:sp>
      <p:sp>
        <p:nvSpPr>
          <p:cNvPr id="599" name="object 599"/>
          <p:cNvSpPr/>
          <p:nvPr/>
        </p:nvSpPr>
        <p:spPr>
          <a:xfrm>
            <a:off x="6696189" y="2930068"/>
            <a:ext cx="67659" cy="24854"/>
          </a:xfrm>
          <a:custGeom>
            <a:avLst/>
            <a:gdLst/>
            <a:ahLst/>
            <a:cxnLst/>
            <a:rect l="l" t="t" r="r" b="b"/>
            <a:pathLst>
              <a:path w="74675" h="27431">
                <a:moveTo>
                  <a:pt x="74675" y="27431"/>
                </a:moveTo>
                <a:lnTo>
                  <a:pt x="74675" y="25907"/>
                </a:lnTo>
                <a:lnTo>
                  <a:pt x="0" y="0"/>
                </a:lnTo>
                <a:lnTo>
                  <a:pt x="0" y="1524"/>
                </a:lnTo>
                <a:lnTo>
                  <a:pt x="74675" y="27431"/>
                </a:lnTo>
                <a:close/>
              </a:path>
            </a:pathLst>
          </a:custGeom>
          <a:solidFill>
            <a:srgbClr val="000000"/>
          </a:solidFill>
        </p:spPr>
        <p:txBody>
          <a:bodyPr wrap="square" lIns="0" tIns="0" rIns="0" bIns="0" rtlCol="0">
            <a:noAutofit/>
          </a:bodyPr>
          <a:lstStyle/>
          <a:p>
            <a:endParaRPr sz="1631"/>
          </a:p>
        </p:txBody>
      </p:sp>
      <p:sp>
        <p:nvSpPr>
          <p:cNvPr id="600" name="object 600"/>
          <p:cNvSpPr/>
          <p:nvPr/>
        </p:nvSpPr>
        <p:spPr>
          <a:xfrm>
            <a:off x="6406221" y="2974254"/>
            <a:ext cx="418383" cy="74563"/>
          </a:xfrm>
          <a:custGeom>
            <a:avLst/>
            <a:gdLst/>
            <a:ahLst/>
            <a:cxnLst/>
            <a:rect l="l" t="t" r="r" b="b"/>
            <a:pathLst>
              <a:path w="461771" h="82296">
                <a:moveTo>
                  <a:pt x="1524" y="82296"/>
                </a:moveTo>
                <a:lnTo>
                  <a:pt x="16763" y="80772"/>
                </a:lnTo>
                <a:lnTo>
                  <a:pt x="62484" y="80772"/>
                </a:lnTo>
                <a:lnTo>
                  <a:pt x="92963" y="77724"/>
                </a:lnTo>
                <a:lnTo>
                  <a:pt x="108203" y="77724"/>
                </a:lnTo>
                <a:lnTo>
                  <a:pt x="123443" y="76200"/>
                </a:lnTo>
                <a:lnTo>
                  <a:pt x="137160" y="74675"/>
                </a:lnTo>
                <a:lnTo>
                  <a:pt x="144779" y="74675"/>
                </a:lnTo>
                <a:lnTo>
                  <a:pt x="152400" y="73151"/>
                </a:lnTo>
                <a:lnTo>
                  <a:pt x="166115" y="71628"/>
                </a:lnTo>
                <a:lnTo>
                  <a:pt x="181355" y="70104"/>
                </a:lnTo>
                <a:lnTo>
                  <a:pt x="195072" y="68580"/>
                </a:lnTo>
                <a:lnTo>
                  <a:pt x="208787" y="67056"/>
                </a:lnTo>
                <a:lnTo>
                  <a:pt x="237743" y="62484"/>
                </a:lnTo>
                <a:lnTo>
                  <a:pt x="251460" y="60960"/>
                </a:lnTo>
                <a:lnTo>
                  <a:pt x="263651" y="57912"/>
                </a:lnTo>
                <a:lnTo>
                  <a:pt x="271272" y="56387"/>
                </a:lnTo>
                <a:lnTo>
                  <a:pt x="274320" y="56387"/>
                </a:lnTo>
                <a:lnTo>
                  <a:pt x="277367" y="54863"/>
                </a:lnTo>
                <a:lnTo>
                  <a:pt x="291083" y="53339"/>
                </a:lnTo>
                <a:lnTo>
                  <a:pt x="303275" y="50292"/>
                </a:lnTo>
                <a:lnTo>
                  <a:pt x="316991" y="47244"/>
                </a:lnTo>
                <a:lnTo>
                  <a:pt x="342899" y="41148"/>
                </a:lnTo>
                <a:lnTo>
                  <a:pt x="367283" y="33528"/>
                </a:lnTo>
                <a:lnTo>
                  <a:pt x="379475" y="28956"/>
                </a:lnTo>
                <a:lnTo>
                  <a:pt x="391667" y="25908"/>
                </a:lnTo>
                <a:lnTo>
                  <a:pt x="414527" y="18287"/>
                </a:lnTo>
                <a:lnTo>
                  <a:pt x="420623" y="15239"/>
                </a:lnTo>
                <a:lnTo>
                  <a:pt x="426719" y="13716"/>
                </a:lnTo>
                <a:lnTo>
                  <a:pt x="438911" y="9144"/>
                </a:lnTo>
                <a:lnTo>
                  <a:pt x="461771" y="1524"/>
                </a:lnTo>
                <a:lnTo>
                  <a:pt x="460247" y="0"/>
                </a:lnTo>
                <a:lnTo>
                  <a:pt x="437387" y="7620"/>
                </a:lnTo>
                <a:lnTo>
                  <a:pt x="425195" y="12192"/>
                </a:lnTo>
                <a:lnTo>
                  <a:pt x="420623" y="13716"/>
                </a:lnTo>
                <a:lnTo>
                  <a:pt x="414527" y="16763"/>
                </a:lnTo>
                <a:lnTo>
                  <a:pt x="390143" y="24384"/>
                </a:lnTo>
                <a:lnTo>
                  <a:pt x="377951" y="27432"/>
                </a:lnTo>
                <a:lnTo>
                  <a:pt x="365759" y="32004"/>
                </a:lnTo>
                <a:lnTo>
                  <a:pt x="341375" y="39624"/>
                </a:lnTo>
                <a:lnTo>
                  <a:pt x="316991" y="45720"/>
                </a:lnTo>
                <a:lnTo>
                  <a:pt x="303275" y="48768"/>
                </a:lnTo>
                <a:lnTo>
                  <a:pt x="291083" y="51816"/>
                </a:lnTo>
                <a:lnTo>
                  <a:pt x="277367" y="53339"/>
                </a:lnTo>
                <a:lnTo>
                  <a:pt x="272796" y="54863"/>
                </a:lnTo>
                <a:lnTo>
                  <a:pt x="269748" y="54863"/>
                </a:lnTo>
                <a:lnTo>
                  <a:pt x="263651" y="56387"/>
                </a:lnTo>
                <a:lnTo>
                  <a:pt x="249936" y="59436"/>
                </a:lnTo>
                <a:lnTo>
                  <a:pt x="237743" y="60960"/>
                </a:lnTo>
                <a:lnTo>
                  <a:pt x="208787" y="65532"/>
                </a:lnTo>
                <a:lnTo>
                  <a:pt x="195072" y="67056"/>
                </a:lnTo>
                <a:lnTo>
                  <a:pt x="181355" y="68580"/>
                </a:lnTo>
                <a:lnTo>
                  <a:pt x="166115" y="70104"/>
                </a:lnTo>
                <a:lnTo>
                  <a:pt x="152400" y="71628"/>
                </a:lnTo>
                <a:lnTo>
                  <a:pt x="144779" y="73151"/>
                </a:lnTo>
                <a:lnTo>
                  <a:pt x="137160" y="73151"/>
                </a:lnTo>
                <a:lnTo>
                  <a:pt x="123443" y="74675"/>
                </a:lnTo>
                <a:lnTo>
                  <a:pt x="108203" y="76200"/>
                </a:lnTo>
                <a:lnTo>
                  <a:pt x="92963" y="76200"/>
                </a:lnTo>
                <a:lnTo>
                  <a:pt x="62484" y="77724"/>
                </a:lnTo>
                <a:lnTo>
                  <a:pt x="32003" y="79248"/>
                </a:lnTo>
                <a:lnTo>
                  <a:pt x="16763" y="79248"/>
                </a:lnTo>
                <a:lnTo>
                  <a:pt x="0" y="80772"/>
                </a:lnTo>
                <a:lnTo>
                  <a:pt x="1524" y="82296"/>
                </a:lnTo>
                <a:close/>
              </a:path>
            </a:pathLst>
          </a:custGeom>
          <a:solidFill>
            <a:srgbClr val="000000"/>
          </a:solidFill>
        </p:spPr>
        <p:txBody>
          <a:bodyPr wrap="square" lIns="0" tIns="0" rIns="0" bIns="0" rtlCol="0">
            <a:noAutofit/>
          </a:bodyPr>
          <a:lstStyle/>
          <a:p>
            <a:endParaRPr sz="1631"/>
          </a:p>
        </p:txBody>
      </p:sp>
      <p:sp>
        <p:nvSpPr>
          <p:cNvPr id="601" name="object 601"/>
          <p:cNvSpPr/>
          <p:nvPr/>
        </p:nvSpPr>
        <p:spPr>
          <a:xfrm>
            <a:off x="6823223" y="2974254"/>
            <a:ext cx="67659" cy="26235"/>
          </a:xfrm>
          <a:custGeom>
            <a:avLst/>
            <a:gdLst/>
            <a:ahLst/>
            <a:cxnLst/>
            <a:rect l="l" t="t" r="r" b="b"/>
            <a:pathLst>
              <a:path w="74675" h="28956">
                <a:moveTo>
                  <a:pt x="73151" y="28956"/>
                </a:moveTo>
                <a:lnTo>
                  <a:pt x="74675" y="27432"/>
                </a:lnTo>
                <a:lnTo>
                  <a:pt x="1524" y="0"/>
                </a:lnTo>
                <a:lnTo>
                  <a:pt x="0" y="1524"/>
                </a:lnTo>
                <a:lnTo>
                  <a:pt x="73151" y="28956"/>
                </a:lnTo>
                <a:close/>
              </a:path>
            </a:pathLst>
          </a:custGeom>
          <a:solidFill>
            <a:srgbClr val="000000"/>
          </a:solidFill>
        </p:spPr>
        <p:txBody>
          <a:bodyPr wrap="square" lIns="0" tIns="0" rIns="0" bIns="0" rtlCol="0">
            <a:noAutofit/>
          </a:bodyPr>
          <a:lstStyle/>
          <a:p>
            <a:endParaRPr sz="1631"/>
          </a:p>
        </p:txBody>
      </p:sp>
      <p:sp>
        <p:nvSpPr>
          <p:cNvPr id="602" name="object 602"/>
          <p:cNvSpPr/>
          <p:nvPr/>
        </p:nvSpPr>
        <p:spPr>
          <a:xfrm>
            <a:off x="6823224" y="2829270"/>
            <a:ext cx="154649" cy="146364"/>
          </a:xfrm>
          <a:custGeom>
            <a:avLst/>
            <a:gdLst/>
            <a:ahLst/>
            <a:cxnLst/>
            <a:rect l="l" t="t" r="r" b="b"/>
            <a:pathLst>
              <a:path w="170687" h="161543">
                <a:moveTo>
                  <a:pt x="170687" y="0"/>
                </a:moveTo>
                <a:lnTo>
                  <a:pt x="167639" y="0"/>
                </a:lnTo>
                <a:lnTo>
                  <a:pt x="167639" y="10667"/>
                </a:lnTo>
                <a:lnTo>
                  <a:pt x="164591" y="21335"/>
                </a:lnTo>
                <a:lnTo>
                  <a:pt x="164591" y="24383"/>
                </a:lnTo>
                <a:lnTo>
                  <a:pt x="163067" y="27431"/>
                </a:lnTo>
                <a:lnTo>
                  <a:pt x="161543" y="32003"/>
                </a:lnTo>
                <a:lnTo>
                  <a:pt x="156971" y="42671"/>
                </a:lnTo>
                <a:lnTo>
                  <a:pt x="153924" y="48767"/>
                </a:lnTo>
                <a:lnTo>
                  <a:pt x="152400" y="50291"/>
                </a:lnTo>
                <a:lnTo>
                  <a:pt x="150875" y="53339"/>
                </a:lnTo>
                <a:lnTo>
                  <a:pt x="144779" y="64007"/>
                </a:lnTo>
                <a:lnTo>
                  <a:pt x="137160" y="73151"/>
                </a:lnTo>
                <a:lnTo>
                  <a:pt x="132587" y="79247"/>
                </a:lnTo>
                <a:lnTo>
                  <a:pt x="137160" y="74675"/>
                </a:lnTo>
                <a:lnTo>
                  <a:pt x="146303" y="64007"/>
                </a:lnTo>
                <a:lnTo>
                  <a:pt x="152400" y="54863"/>
                </a:lnTo>
                <a:lnTo>
                  <a:pt x="153924" y="51815"/>
                </a:lnTo>
                <a:lnTo>
                  <a:pt x="155448" y="48767"/>
                </a:lnTo>
                <a:lnTo>
                  <a:pt x="158495" y="44195"/>
                </a:lnTo>
                <a:lnTo>
                  <a:pt x="163067" y="33527"/>
                </a:lnTo>
                <a:lnTo>
                  <a:pt x="164591" y="27431"/>
                </a:lnTo>
                <a:lnTo>
                  <a:pt x="166115" y="24383"/>
                </a:lnTo>
                <a:lnTo>
                  <a:pt x="166115" y="22859"/>
                </a:lnTo>
                <a:lnTo>
                  <a:pt x="169163" y="10667"/>
                </a:lnTo>
                <a:lnTo>
                  <a:pt x="170687" y="0"/>
                </a:lnTo>
                <a:close/>
              </a:path>
              <a:path w="170687" h="161543">
                <a:moveTo>
                  <a:pt x="12191" y="156971"/>
                </a:moveTo>
                <a:lnTo>
                  <a:pt x="0" y="160019"/>
                </a:lnTo>
                <a:lnTo>
                  <a:pt x="1524" y="161543"/>
                </a:lnTo>
                <a:lnTo>
                  <a:pt x="12191" y="158495"/>
                </a:lnTo>
                <a:lnTo>
                  <a:pt x="30479" y="149351"/>
                </a:lnTo>
                <a:lnTo>
                  <a:pt x="39624" y="144779"/>
                </a:lnTo>
                <a:lnTo>
                  <a:pt x="42671" y="143255"/>
                </a:lnTo>
                <a:lnTo>
                  <a:pt x="48767" y="140207"/>
                </a:lnTo>
                <a:lnTo>
                  <a:pt x="64007" y="132587"/>
                </a:lnTo>
                <a:lnTo>
                  <a:pt x="79248" y="123443"/>
                </a:lnTo>
                <a:lnTo>
                  <a:pt x="92963" y="112775"/>
                </a:lnTo>
                <a:lnTo>
                  <a:pt x="79248" y="121919"/>
                </a:lnTo>
                <a:lnTo>
                  <a:pt x="64007" y="131063"/>
                </a:lnTo>
                <a:lnTo>
                  <a:pt x="47243" y="138683"/>
                </a:lnTo>
                <a:lnTo>
                  <a:pt x="42671" y="141731"/>
                </a:lnTo>
                <a:lnTo>
                  <a:pt x="41148" y="141731"/>
                </a:lnTo>
                <a:lnTo>
                  <a:pt x="38100" y="143255"/>
                </a:lnTo>
                <a:lnTo>
                  <a:pt x="28955" y="147827"/>
                </a:lnTo>
                <a:lnTo>
                  <a:pt x="12191" y="156971"/>
                </a:lnTo>
                <a:close/>
              </a:path>
              <a:path w="170687" h="161543">
                <a:moveTo>
                  <a:pt x="111251" y="97535"/>
                </a:moveTo>
                <a:lnTo>
                  <a:pt x="105155" y="102107"/>
                </a:lnTo>
                <a:lnTo>
                  <a:pt x="92963" y="112775"/>
                </a:lnTo>
                <a:lnTo>
                  <a:pt x="106679" y="103631"/>
                </a:lnTo>
                <a:lnTo>
                  <a:pt x="112775" y="99059"/>
                </a:lnTo>
                <a:lnTo>
                  <a:pt x="114300" y="96011"/>
                </a:lnTo>
                <a:lnTo>
                  <a:pt x="111251" y="97535"/>
                </a:lnTo>
                <a:close/>
              </a:path>
              <a:path w="170687" h="161543">
                <a:moveTo>
                  <a:pt x="114300" y="96011"/>
                </a:moveTo>
                <a:lnTo>
                  <a:pt x="117348" y="94487"/>
                </a:lnTo>
                <a:lnTo>
                  <a:pt x="128015" y="85343"/>
                </a:lnTo>
                <a:lnTo>
                  <a:pt x="129539" y="85343"/>
                </a:lnTo>
                <a:lnTo>
                  <a:pt x="131063" y="82295"/>
                </a:lnTo>
                <a:lnTo>
                  <a:pt x="132587" y="79247"/>
                </a:lnTo>
                <a:lnTo>
                  <a:pt x="129539" y="80771"/>
                </a:lnTo>
                <a:lnTo>
                  <a:pt x="128015" y="83819"/>
                </a:lnTo>
                <a:lnTo>
                  <a:pt x="117348" y="92963"/>
                </a:lnTo>
                <a:lnTo>
                  <a:pt x="114300" y="96011"/>
                </a:lnTo>
                <a:close/>
              </a:path>
            </a:pathLst>
          </a:custGeom>
          <a:solidFill>
            <a:srgbClr val="000000"/>
          </a:solidFill>
        </p:spPr>
        <p:txBody>
          <a:bodyPr wrap="square" lIns="0" tIns="0" rIns="0" bIns="0" rtlCol="0">
            <a:noAutofit/>
          </a:bodyPr>
          <a:lstStyle/>
          <a:p>
            <a:endParaRPr sz="1631"/>
          </a:p>
        </p:txBody>
      </p:sp>
      <p:sp>
        <p:nvSpPr>
          <p:cNvPr id="603" name="object 603"/>
          <p:cNvSpPr/>
          <p:nvPr/>
        </p:nvSpPr>
        <p:spPr>
          <a:xfrm>
            <a:off x="6406220" y="2999109"/>
            <a:ext cx="484662" cy="85609"/>
          </a:xfrm>
          <a:custGeom>
            <a:avLst/>
            <a:gdLst/>
            <a:ahLst/>
            <a:cxnLst/>
            <a:rect l="l" t="t" r="r" b="b"/>
            <a:pathLst>
              <a:path w="534923" h="94487">
                <a:moveTo>
                  <a:pt x="1524" y="94487"/>
                </a:moveTo>
                <a:lnTo>
                  <a:pt x="18287" y="92963"/>
                </a:lnTo>
                <a:lnTo>
                  <a:pt x="54863" y="92963"/>
                </a:lnTo>
                <a:lnTo>
                  <a:pt x="73151" y="91439"/>
                </a:lnTo>
                <a:lnTo>
                  <a:pt x="109727" y="89915"/>
                </a:lnTo>
                <a:lnTo>
                  <a:pt x="126491" y="88391"/>
                </a:lnTo>
                <a:lnTo>
                  <a:pt x="144779" y="88391"/>
                </a:lnTo>
                <a:lnTo>
                  <a:pt x="178308" y="85343"/>
                </a:lnTo>
                <a:lnTo>
                  <a:pt x="195072" y="82296"/>
                </a:lnTo>
                <a:lnTo>
                  <a:pt x="204215" y="82296"/>
                </a:lnTo>
                <a:lnTo>
                  <a:pt x="211836" y="80772"/>
                </a:lnTo>
                <a:lnTo>
                  <a:pt x="220979" y="80772"/>
                </a:lnTo>
                <a:lnTo>
                  <a:pt x="228600" y="79248"/>
                </a:lnTo>
                <a:lnTo>
                  <a:pt x="245363" y="76200"/>
                </a:lnTo>
                <a:lnTo>
                  <a:pt x="278891" y="71627"/>
                </a:lnTo>
                <a:lnTo>
                  <a:pt x="294131" y="68579"/>
                </a:lnTo>
                <a:lnTo>
                  <a:pt x="309371" y="67055"/>
                </a:lnTo>
                <a:lnTo>
                  <a:pt x="339851" y="60960"/>
                </a:lnTo>
                <a:lnTo>
                  <a:pt x="370331" y="53339"/>
                </a:lnTo>
                <a:lnTo>
                  <a:pt x="377951" y="51815"/>
                </a:lnTo>
                <a:lnTo>
                  <a:pt x="380999" y="50291"/>
                </a:lnTo>
                <a:lnTo>
                  <a:pt x="385571" y="50291"/>
                </a:lnTo>
                <a:lnTo>
                  <a:pt x="400811" y="45719"/>
                </a:lnTo>
                <a:lnTo>
                  <a:pt x="428243" y="38100"/>
                </a:lnTo>
                <a:lnTo>
                  <a:pt x="432815" y="36575"/>
                </a:lnTo>
                <a:lnTo>
                  <a:pt x="435863" y="36575"/>
                </a:lnTo>
                <a:lnTo>
                  <a:pt x="443483" y="33527"/>
                </a:lnTo>
                <a:lnTo>
                  <a:pt x="457199" y="30479"/>
                </a:lnTo>
                <a:lnTo>
                  <a:pt x="470915" y="24384"/>
                </a:lnTo>
                <a:lnTo>
                  <a:pt x="477011" y="22860"/>
                </a:lnTo>
                <a:lnTo>
                  <a:pt x="484631" y="19812"/>
                </a:lnTo>
                <a:lnTo>
                  <a:pt x="512063" y="10667"/>
                </a:lnTo>
                <a:lnTo>
                  <a:pt x="534923" y="1524"/>
                </a:lnTo>
                <a:lnTo>
                  <a:pt x="533399" y="0"/>
                </a:lnTo>
                <a:lnTo>
                  <a:pt x="510539" y="9143"/>
                </a:lnTo>
                <a:lnTo>
                  <a:pt x="484631" y="18287"/>
                </a:lnTo>
                <a:lnTo>
                  <a:pt x="477011" y="21336"/>
                </a:lnTo>
                <a:lnTo>
                  <a:pt x="469391" y="22860"/>
                </a:lnTo>
                <a:lnTo>
                  <a:pt x="457199" y="28955"/>
                </a:lnTo>
                <a:lnTo>
                  <a:pt x="441959" y="32003"/>
                </a:lnTo>
                <a:lnTo>
                  <a:pt x="435863" y="35051"/>
                </a:lnTo>
                <a:lnTo>
                  <a:pt x="431291" y="35051"/>
                </a:lnTo>
                <a:lnTo>
                  <a:pt x="428243" y="36575"/>
                </a:lnTo>
                <a:lnTo>
                  <a:pt x="400811" y="44196"/>
                </a:lnTo>
                <a:lnTo>
                  <a:pt x="385571" y="48767"/>
                </a:lnTo>
                <a:lnTo>
                  <a:pt x="380999" y="48767"/>
                </a:lnTo>
                <a:lnTo>
                  <a:pt x="377951" y="50291"/>
                </a:lnTo>
                <a:lnTo>
                  <a:pt x="370331" y="51815"/>
                </a:lnTo>
                <a:lnTo>
                  <a:pt x="339851" y="59436"/>
                </a:lnTo>
                <a:lnTo>
                  <a:pt x="309371" y="65531"/>
                </a:lnTo>
                <a:lnTo>
                  <a:pt x="294131" y="67055"/>
                </a:lnTo>
                <a:lnTo>
                  <a:pt x="277367" y="70103"/>
                </a:lnTo>
                <a:lnTo>
                  <a:pt x="245363" y="74675"/>
                </a:lnTo>
                <a:lnTo>
                  <a:pt x="228600" y="77724"/>
                </a:lnTo>
                <a:lnTo>
                  <a:pt x="220979" y="77724"/>
                </a:lnTo>
                <a:lnTo>
                  <a:pt x="211836" y="79248"/>
                </a:lnTo>
                <a:lnTo>
                  <a:pt x="204215" y="80772"/>
                </a:lnTo>
                <a:lnTo>
                  <a:pt x="195072" y="80772"/>
                </a:lnTo>
                <a:lnTo>
                  <a:pt x="178308" y="83819"/>
                </a:lnTo>
                <a:lnTo>
                  <a:pt x="144779" y="86867"/>
                </a:lnTo>
                <a:lnTo>
                  <a:pt x="126491" y="86867"/>
                </a:lnTo>
                <a:lnTo>
                  <a:pt x="109727" y="88391"/>
                </a:lnTo>
                <a:lnTo>
                  <a:pt x="73151" y="89915"/>
                </a:lnTo>
                <a:lnTo>
                  <a:pt x="54863" y="91439"/>
                </a:lnTo>
                <a:lnTo>
                  <a:pt x="18287" y="91439"/>
                </a:lnTo>
                <a:lnTo>
                  <a:pt x="0" y="92963"/>
                </a:lnTo>
                <a:lnTo>
                  <a:pt x="1524" y="94487"/>
                </a:lnTo>
                <a:close/>
              </a:path>
            </a:pathLst>
          </a:custGeom>
          <a:solidFill>
            <a:srgbClr val="000000"/>
          </a:solidFill>
        </p:spPr>
        <p:txBody>
          <a:bodyPr wrap="square" lIns="0" tIns="0" rIns="0" bIns="0" rtlCol="0">
            <a:noAutofit/>
          </a:bodyPr>
          <a:lstStyle/>
          <a:p>
            <a:endParaRPr sz="1631"/>
          </a:p>
        </p:txBody>
      </p:sp>
      <p:sp>
        <p:nvSpPr>
          <p:cNvPr id="604" name="object 604"/>
          <p:cNvSpPr/>
          <p:nvPr/>
        </p:nvSpPr>
        <p:spPr>
          <a:xfrm>
            <a:off x="6889502" y="2829270"/>
            <a:ext cx="172601" cy="171219"/>
          </a:xfrm>
          <a:custGeom>
            <a:avLst/>
            <a:gdLst/>
            <a:ahLst/>
            <a:cxnLst/>
            <a:rect l="l" t="t" r="r" b="b"/>
            <a:pathLst>
              <a:path w="190500" h="188975">
                <a:moveTo>
                  <a:pt x="1524" y="188975"/>
                </a:moveTo>
                <a:lnTo>
                  <a:pt x="4572" y="187451"/>
                </a:lnTo>
                <a:lnTo>
                  <a:pt x="27431" y="176783"/>
                </a:lnTo>
                <a:lnTo>
                  <a:pt x="36575" y="170687"/>
                </a:lnTo>
                <a:lnTo>
                  <a:pt x="47243" y="166115"/>
                </a:lnTo>
                <a:lnTo>
                  <a:pt x="56387" y="161543"/>
                </a:lnTo>
                <a:lnTo>
                  <a:pt x="62484" y="158495"/>
                </a:lnTo>
                <a:lnTo>
                  <a:pt x="67055" y="155447"/>
                </a:lnTo>
                <a:lnTo>
                  <a:pt x="85343" y="144779"/>
                </a:lnTo>
                <a:lnTo>
                  <a:pt x="92963" y="140207"/>
                </a:lnTo>
                <a:lnTo>
                  <a:pt x="102108" y="134111"/>
                </a:lnTo>
                <a:lnTo>
                  <a:pt x="117348" y="123443"/>
                </a:lnTo>
                <a:lnTo>
                  <a:pt x="131063" y="111251"/>
                </a:lnTo>
                <a:lnTo>
                  <a:pt x="137160" y="105155"/>
                </a:lnTo>
                <a:lnTo>
                  <a:pt x="143255" y="100583"/>
                </a:lnTo>
                <a:lnTo>
                  <a:pt x="153924" y="88391"/>
                </a:lnTo>
                <a:lnTo>
                  <a:pt x="163067" y="76199"/>
                </a:lnTo>
                <a:lnTo>
                  <a:pt x="167639" y="70103"/>
                </a:lnTo>
                <a:lnTo>
                  <a:pt x="170687" y="64007"/>
                </a:lnTo>
                <a:lnTo>
                  <a:pt x="175260" y="57911"/>
                </a:lnTo>
                <a:lnTo>
                  <a:pt x="178308" y="51815"/>
                </a:lnTo>
                <a:lnTo>
                  <a:pt x="179831" y="45719"/>
                </a:lnTo>
                <a:lnTo>
                  <a:pt x="182879" y="39623"/>
                </a:lnTo>
                <a:lnTo>
                  <a:pt x="184403" y="32003"/>
                </a:lnTo>
                <a:lnTo>
                  <a:pt x="185927" y="28955"/>
                </a:lnTo>
                <a:lnTo>
                  <a:pt x="187451" y="25907"/>
                </a:lnTo>
                <a:lnTo>
                  <a:pt x="188975" y="13715"/>
                </a:lnTo>
                <a:lnTo>
                  <a:pt x="190500" y="0"/>
                </a:lnTo>
                <a:lnTo>
                  <a:pt x="188975" y="0"/>
                </a:lnTo>
                <a:lnTo>
                  <a:pt x="187451" y="13715"/>
                </a:lnTo>
                <a:lnTo>
                  <a:pt x="185927" y="25907"/>
                </a:lnTo>
                <a:lnTo>
                  <a:pt x="184403" y="28955"/>
                </a:lnTo>
                <a:lnTo>
                  <a:pt x="182879" y="32003"/>
                </a:lnTo>
                <a:lnTo>
                  <a:pt x="181355" y="38099"/>
                </a:lnTo>
                <a:lnTo>
                  <a:pt x="178308" y="44195"/>
                </a:lnTo>
                <a:lnTo>
                  <a:pt x="176784" y="51815"/>
                </a:lnTo>
                <a:lnTo>
                  <a:pt x="176784" y="50291"/>
                </a:lnTo>
                <a:lnTo>
                  <a:pt x="173736" y="56387"/>
                </a:lnTo>
                <a:lnTo>
                  <a:pt x="170687" y="62483"/>
                </a:lnTo>
                <a:lnTo>
                  <a:pt x="166115" y="68579"/>
                </a:lnTo>
                <a:lnTo>
                  <a:pt x="161543" y="76199"/>
                </a:lnTo>
                <a:lnTo>
                  <a:pt x="152400" y="86867"/>
                </a:lnTo>
                <a:lnTo>
                  <a:pt x="141731" y="99059"/>
                </a:lnTo>
                <a:lnTo>
                  <a:pt x="135636" y="105155"/>
                </a:lnTo>
                <a:lnTo>
                  <a:pt x="129539" y="109727"/>
                </a:lnTo>
                <a:lnTo>
                  <a:pt x="115824" y="121919"/>
                </a:lnTo>
                <a:lnTo>
                  <a:pt x="100584" y="132587"/>
                </a:lnTo>
                <a:lnTo>
                  <a:pt x="92963" y="138683"/>
                </a:lnTo>
                <a:lnTo>
                  <a:pt x="83819" y="143255"/>
                </a:lnTo>
                <a:lnTo>
                  <a:pt x="67055" y="153923"/>
                </a:lnTo>
                <a:lnTo>
                  <a:pt x="60960" y="156971"/>
                </a:lnTo>
                <a:lnTo>
                  <a:pt x="56387" y="160019"/>
                </a:lnTo>
                <a:lnTo>
                  <a:pt x="47243" y="164591"/>
                </a:lnTo>
                <a:lnTo>
                  <a:pt x="36575" y="169163"/>
                </a:lnTo>
                <a:lnTo>
                  <a:pt x="25908" y="175259"/>
                </a:lnTo>
                <a:lnTo>
                  <a:pt x="4572" y="185927"/>
                </a:lnTo>
                <a:lnTo>
                  <a:pt x="0" y="187451"/>
                </a:lnTo>
                <a:lnTo>
                  <a:pt x="1524" y="188975"/>
                </a:lnTo>
                <a:close/>
              </a:path>
            </a:pathLst>
          </a:custGeom>
          <a:solidFill>
            <a:srgbClr val="000000"/>
          </a:solidFill>
        </p:spPr>
        <p:txBody>
          <a:bodyPr wrap="square" lIns="0" tIns="0" rIns="0" bIns="0" rtlCol="0">
            <a:noAutofit/>
          </a:bodyPr>
          <a:lstStyle/>
          <a:p>
            <a:endParaRPr sz="1631"/>
          </a:p>
        </p:txBody>
      </p:sp>
      <p:sp>
        <p:nvSpPr>
          <p:cNvPr id="605" name="object 605"/>
          <p:cNvSpPr/>
          <p:nvPr/>
        </p:nvSpPr>
        <p:spPr>
          <a:xfrm>
            <a:off x="6763849" y="2953542"/>
            <a:ext cx="60755" cy="22093"/>
          </a:xfrm>
          <a:custGeom>
            <a:avLst/>
            <a:gdLst/>
            <a:ahLst/>
            <a:cxnLst/>
            <a:rect l="l" t="t" r="r" b="b"/>
            <a:pathLst>
              <a:path w="67056" h="24384">
                <a:moveTo>
                  <a:pt x="0" y="0"/>
                </a:moveTo>
                <a:lnTo>
                  <a:pt x="0" y="1524"/>
                </a:lnTo>
                <a:lnTo>
                  <a:pt x="65532" y="24384"/>
                </a:lnTo>
                <a:lnTo>
                  <a:pt x="67056" y="22860"/>
                </a:lnTo>
                <a:lnTo>
                  <a:pt x="0" y="0"/>
                </a:lnTo>
                <a:close/>
              </a:path>
            </a:pathLst>
          </a:custGeom>
          <a:solidFill>
            <a:srgbClr val="000000"/>
          </a:solidFill>
        </p:spPr>
        <p:txBody>
          <a:bodyPr wrap="square" lIns="0" tIns="0" rIns="0" bIns="0" rtlCol="0">
            <a:noAutofit/>
          </a:bodyPr>
          <a:lstStyle/>
          <a:p>
            <a:endParaRPr sz="1631"/>
          </a:p>
        </p:txBody>
      </p:sp>
      <p:sp>
        <p:nvSpPr>
          <p:cNvPr id="606" name="object 606"/>
          <p:cNvSpPr/>
          <p:nvPr/>
        </p:nvSpPr>
        <p:spPr>
          <a:xfrm>
            <a:off x="6763849" y="2829270"/>
            <a:ext cx="133937" cy="125652"/>
          </a:xfrm>
          <a:custGeom>
            <a:avLst/>
            <a:gdLst/>
            <a:ahLst/>
            <a:cxnLst/>
            <a:rect l="l" t="t" r="r" b="b"/>
            <a:pathLst>
              <a:path w="147827" h="138683">
                <a:moveTo>
                  <a:pt x="0" y="137159"/>
                </a:moveTo>
                <a:lnTo>
                  <a:pt x="0" y="138683"/>
                </a:lnTo>
                <a:lnTo>
                  <a:pt x="16763" y="131063"/>
                </a:lnTo>
                <a:lnTo>
                  <a:pt x="24384" y="128015"/>
                </a:lnTo>
                <a:lnTo>
                  <a:pt x="33527" y="123443"/>
                </a:lnTo>
                <a:lnTo>
                  <a:pt x="47244" y="115823"/>
                </a:lnTo>
                <a:lnTo>
                  <a:pt x="54863" y="111251"/>
                </a:lnTo>
                <a:lnTo>
                  <a:pt x="62484" y="108203"/>
                </a:lnTo>
                <a:lnTo>
                  <a:pt x="74675" y="99059"/>
                </a:lnTo>
                <a:lnTo>
                  <a:pt x="77724" y="97535"/>
                </a:lnTo>
                <a:lnTo>
                  <a:pt x="80772" y="96011"/>
                </a:lnTo>
                <a:lnTo>
                  <a:pt x="86868" y="91439"/>
                </a:lnTo>
                <a:lnTo>
                  <a:pt x="97536" y="82295"/>
                </a:lnTo>
                <a:lnTo>
                  <a:pt x="102108" y="79247"/>
                </a:lnTo>
                <a:lnTo>
                  <a:pt x="106680" y="74675"/>
                </a:lnTo>
                <a:lnTo>
                  <a:pt x="115824" y="65531"/>
                </a:lnTo>
                <a:lnTo>
                  <a:pt x="118872" y="60959"/>
                </a:lnTo>
                <a:lnTo>
                  <a:pt x="123444" y="56387"/>
                </a:lnTo>
                <a:lnTo>
                  <a:pt x="126492" y="51815"/>
                </a:lnTo>
                <a:lnTo>
                  <a:pt x="129539" y="47243"/>
                </a:lnTo>
                <a:lnTo>
                  <a:pt x="135636" y="38099"/>
                </a:lnTo>
                <a:lnTo>
                  <a:pt x="140208" y="28955"/>
                </a:lnTo>
                <a:lnTo>
                  <a:pt x="143256" y="19811"/>
                </a:lnTo>
                <a:lnTo>
                  <a:pt x="144780" y="13715"/>
                </a:lnTo>
                <a:lnTo>
                  <a:pt x="144780" y="12191"/>
                </a:lnTo>
                <a:lnTo>
                  <a:pt x="146303" y="9143"/>
                </a:lnTo>
                <a:lnTo>
                  <a:pt x="147827" y="0"/>
                </a:lnTo>
                <a:lnTo>
                  <a:pt x="146303" y="0"/>
                </a:lnTo>
                <a:lnTo>
                  <a:pt x="144780" y="9143"/>
                </a:lnTo>
                <a:lnTo>
                  <a:pt x="143256" y="12191"/>
                </a:lnTo>
                <a:lnTo>
                  <a:pt x="143256" y="13715"/>
                </a:lnTo>
                <a:lnTo>
                  <a:pt x="141732" y="19811"/>
                </a:lnTo>
                <a:lnTo>
                  <a:pt x="138684" y="28955"/>
                </a:lnTo>
                <a:lnTo>
                  <a:pt x="134112" y="38099"/>
                </a:lnTo>
                <a:lnTo>
                  <a:pt x="128015" y="47243"/>
                </a:lnTo>
                <a:lnTo>
                  <a:pt x="124968" y="50291"/>
                </a:lnTo>
                <a:lnTo>
                  <a:pt x="121920" y="56387"/>
                </a:lnTo>
                <a:lnTo>
                  <a:pt x="118872" y="59435"/>
                </a:lnTo>
                <a:lnTo>
                  <a:pt x="114300" y="64007"/>
                </a:lnTo>
                <a:lnTo>
                  <a:pt x="106680" y="73151"/>
                </a:lnTo>
                <a:lnTo>
                  <a:pt x="100584" y="77723"/>
                </a:lnTo>
                <a:lnTo>
                  <a:pt x="96012" y="82295"/>
                </a:lnTo>
                <a:lnTo>
                  <a:pt x="85344" y="89915"/>
                </a:lnTo>
                <a:lnTo>
                  <a:pt x="79248" y="94487"/>
                </a:lnTo>
                <a:lnTo>
                  <a:pt x="76200" y="96011"/>
                </a:lnTo>
                <a:lnTo>
                  <a:pt x="73151" y="97535"/>
                </a:lnTo>
                <a:lnTo>
                  <a:pt x="60960" y="106679"/>
                </a:lnTo>
                <a:lnTo>
                  <a:pt x="53339" y="109727"/>
                </a:lnTo>
                <a:lnTo>
                  <a:pt x="47244" y="114299"/>
                </a:lnTo>
                <a:lnTo>
                  <a:pt x="32003" y="121919"/>
                </a:lnTo>
                <a:lnTo>
                  <a:pt x="24384" y="126491"/>
                </a:lnTo>
                <a:lnTo>
                  <a:pt x="16763" y="129539"/>
                </a:lnTo>
                <a:lnTo>
                  <a:pt x="0" y="137159"/>
                </a:lnTo>
                <a:close/>
              </a:path>
            </a:pathLst>
          </a:custGeom>
          <a:solidFill>
            <a:srgbClr val="000000"/>
          </a:solidFill>
        </p:spPr>
        <p:txBody>
          <a:bodyPr wrap="square" lIns="0" tIns="0" rIns="0" bIns="0" rtlCol="0">
            <a:noAutofit/>
          </a:bodyPr>
          <a:lstStyle/>
          <a:p>
            <a:endParaRPr sz="1631"/>
          </a:p>
        </p:txBody>
      </p:sp>
      <p:sp>
        <p:nvSpPr>
          <p:cNvPr id="607" name="object 607"/>
          <p:cNvSpPr/>
          <p:nvPr/>
        </p:nvSpPr>
        <p:spPr>
          <a:xfrm>
            <a:off x="6727948" y="2829960"/>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608" name="object 608"/>
          <p:cNvSpPr/>
          <p:nvPr/>
        </p:nvSpPr>
        <p:spPr>
          <a:xfrm>
            <a:off x="5835947" y="2829960"/>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609" name="object 609"/>
          <p:cNvSpPr/>
          <p:nvPr/>
        </p:nvSpPr>
        <p:spPr>
          <a:xfrm>
            <a:off x="6406220" y="2977821"/>
            <a:ext cx="1381" cy="34290"/>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sz="1631"/>
          </a:p>
        </p:txBody>
      </p:sp>
      <p:sp>
        <p:nvSpPr>
          <p:cNvPr id="610" name="object 610"/>
          <p:cNvSpPr/>
          <p:nvPr/>
        </p:nvSpPr>
        <p:spPr>
          <a:xfrm>
            <a:off x="6406220" y="3046861"/>
            <a:ext cx="1381" cy="35671"/>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sz="1631"/>
          </a:p>
        </p:txBody>
      </p:sp>
      <p:sp>
        <p:nvSpPr>
          <p:cNvPr id="611" name="object 611"/>
          <p:cNvSpPr/>
          <p:nvPr/>
        </p:nvSpPr>
        <p:spPr>
          <a:xfrm>
            <a:off x="6406220" y="3012341"/>
            <a:ext cx="1381" cy="34290"/>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sz="1631"/>
          </a:p>
        </p:txBody>
      </p:sp>
      <p:sp>
        <p:nvSpPr>
          <p:cNvPr id="612" name="object 612"/>
          <p:cNvSpPr/>
          <p:nvPr/>
        </p:nvSpPr>
        <p:spPr>
          <a:xfrm>
            <a:off x="6406220" y="2943301"/>
            <a:ext cx="1381" cy="34290"/>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sz="1631"/>
          </a:p>
        </p:txBody>
      </p:sp>
      <p:sp>
        <p:nvSpPr>
          <p:cNvPr id="613" name="object 613"/>
          <p:cNvSpPr/>
          <p:nvPr/>
        </p:nvSpPr>
        <p:spPr>
          <a:xfrm>
            <a:off x="6406220" y="2907975"/>
            <a:ext cx="226452" cy="37282"/>
          </a:xfrm>
          <a:custGeom>
            <a:avLst/>
            <a:gdLst/>
            <a:ahLst/>
            <a:cxnLst/>
            <a:rect l="l" t="t" r="r" b="b"/>
            <a:pathLst>
              <a:path w="249936" h="41148">
                <a:moveTo>
                  <a:pt x="1524" y="41148"/>
                </a:moveTo>
                <a:lnTo>
                  <a:pt x="18287" y="39624"/>
                </a:lnTo>
                <a:lnTo>
                  <a:pt x="36575" y="39624"/>
                </a:lnTo>
                <a:lnTo>
                  <a:pt x="53339" y="38100"/>
                </a:lnTo>
                <a:lnTo>
                  <a:pt x="70103" y="38100"/>
                </a:lnTo>
                <a:lnTo>
                  <a:pt x="86867" y="36575"/>
                </a:lnTo>
                <a:lnTo>
                  <a:pt x="103631" y="35051"/>
                </a:lnTo>
                <a:lnTo>
                  <a:pt x="118872" y="32003"/>
                </a:lnTo>
                <a:lnTo>
                  <a:pt x="128015" y="30480"/>
                </a:lnTo>
                <a:lnTo>
                  <a:pt x="135636" y="30480"/>
                </a:lnTo>
                <a:lnTo>
                  <a:pt x="150875" y="27432"/>
                </a:lnTo>
                <a:lnTo>
                  <a:pt x="166115" y="24384"/>
                </a:lnTo>
                <a:lnTo>
                  <a:pt x="172212" y="22860"/>
                </a:lnTo>
                <a:lnTo>
                  <a:pt x="179831" y="21336"/>
                </a:lnTo>
                <a:lnTo>
                  <a:pt x="187451" y="19812"/>
                </a:lnTo>
                <a:lnTo>
                  <a:pt x="195072" y="18287"/>
                </a:lnTo>
                <a:lnTo>
                  <a:pt x="208787" y="13715"/>
                </a:lnTo>
                <a:lnTo>
                  <a:pt x="224027" y="10668"/>
                </a:lnTo>
                <a:lnTo>
                  <a:pt x="236220" y="6096"/>
                </a:lnTo>
                <a:lnTo>
                  <a:pt x="249936" y="1524"/>
                </a:lnTo>
                <a:lnTo>
                  <a:pt x="249936" y="0"/>
                </a:lnTo>
                <a:lnTo>
                  <a:pt x="236220" y="4572"/>
                </a:lnTo>
                <a:lnTo>
                  <a:pt x="222503" y="9144"/>
                </a:lnTo>
                <a:lnTo>
                  <a:pt x="208787" y="12191"/>
                </a:lnTo>
                <a:lnTo>
                  <a:pt x="195072" y="16763"/>
                </a:lnTo>
                <a:lnTo>
                  <a:pt x="187451" y="18287"/>
                </a:lnTo>
                <a:lnTo>
                  <a:pt x="179831" y="19812"/>
                </a:lnTo>
                <a:lnTo>
                  <a:pt x="172212" y="21336"/>
                </a:lnTo>
                <a:lnTo>
                  <a:pt x="166115" y="22860"/>
                </a:lnTo>
                <a:lnTo>
                  <a:pt x="150875" y="25908"/>
                </a:lnTo>
                <a:lnTo>
                  <a:pt x="135636" y="28956"/>
                </a:lnTo>
                <a:lnTo>
                  <a:pt x="126491" y="28956"/>
                </a:lnTo>
                <a:lnTo>
                  <a:pt x="118872" y="30480"/>
                </a:lnTo>
                <a:lnTo>
                  <a:pt x="103631" y="33527"/>
                </a:lnTo>
                <a:lnTo>
                  <a:pt x="86867" y="35051"/>
                </a:lnTo>
                <a:lnTo>
                  <a:pt x="70103" y="36575"/>
                </a:lnTo>
                <a:lnTo>
                  <a:pt x="53339" y="36575"/>
                </a:lnTo>
                <a:lnTo>
                  <a:pt x="36575" y="38100"/>
                </a:lnTo>
                <a:lnTo>
                  <a:pt x="18287" y="38100"/>
                </a:lnTo>
                <a:lnTo>
                  <a:pt x="0" y="39624"/>
                </a:lnTo>
                <a:lnTo>
                  <a:pt x="1524" y="41148"/>
                </a:lnTo>
                <a:close/>
              </a:path>
            </a:pathLst>
          </a:custGeom>
          <a:solidFill>
            <a:srgbClr val="000000"/>
          </a:solidFill>
        </p:spPr>
        <p:txBody>
          <a:bodyPr wrap="square" lIns="0" tIns="0" rIns="0" bIns="0" rtlCol="0">
            <a:noAutofit/>
          </a:bodyPr>
          <a:lstStyle/>
          <a:p>
            <a:endParaRPr sz="1631"/>
          </a:p>
        </p:txBody>
      </p:sp>
      <p:sp>
        <p:nvSpPr>
          <p:cNvPr id="614" name="object 614"/>
          <p:cNvSpPr/>
          <p:nvPr/>
        </p:nvSpPr>
        <p:spPr>
          <a:xfrm>
            <a:off x="6632673" y="2907975"/>
            <a:ext cx="63516" cy="23474"/>
          </a:xfrm>
          <a:custGeom>
            <a:avLst/>
            <a:gdLst/>
            <a:ahLst/>
            <a:cxnLst/>
            <a:rect l="l" t="t" r="r" b="b"/>
            <a:pathLst>
              <a:path w="70103" h="25908">
                <a:moveTo>
                  <a:pt x="70103" y="25908"/>
                </a:moveTo>
                <a:lnTo>
                  <a:pt x="70103" y="24384"/>
                </a:lnTo>
                <a:lnTo>
                  <a:pt x="0" y="0"/>
                </a:lnTo>
                <a:lnTo>
                  <a:pt x="0" y="1524"/>
                </a:lnTo>
                <a:lnTo>
                  <a:pt x="70103" y="25908"/>
                </a:lnTo>
                <a:close/>
              </a:path>
            </a:pathLst>
          </a:custGeom>
          <a:solidFill>
            <a:srgbClr val="000000"/>
          </a:solidFill>
        </p:spPr>
        <p:txBody>
          <a:bodyPr wrap="square" lIns="0" tIns="0" rIns="0" bIns="0" rtlCol="0">
            <a:noAutofit/>
          </a:bodyPr>
          <a:lstStyle/>
          <a:p>
            <a:endParaRPr sz="1631"/>
          </a:p>
        </p:txBody>
      </p:sp>
      <p:sp>
        <p:nvSpPr>
          <p:cNvPr id="615" name="object 615"/>
          <p:cNvSpPr/>
          <p:nvPr/>
        </p:nvSpPr>
        <p:spPr>
          <a:xfrm>
            <a:off x="6897787" y="2829960"/>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616" name="object 616"/>
          <p:cNvSpPr/>
          <p:nvPr/>
        </p:nvSpPr>
        <p:spPr>
          <a:xfrm>
            <a:off x="5940889" y="3008774"/>
            <a:ext cx="463950" cy="75944"/>
          </a:xfrm>
          <a:custGeom>
            <a:avLst/>
            <a:gdLst/>
            <a:ahLst/>
            <a:cxnLst/>
            <a:rect l="l" t="t" r="r" b="b"/>
            <a:pathLst>
              <a:path w="512063" h="83820">
                <a:moveTo>
                  <a:pt x="0" y="0"/>
                </a:moveTo>
                <a:lnTo>
                  <a:pt x="0" y="1524"/>
                </a:lnTo>
                <a:lnTo>
                  <a:pt x="25908" y="10668"/>
                </a:lnTo>
                <a:lnTo>
                  <a:pt x="53339" y="19812"/>
                </a:lnTo>
                <a:lnTo>
                  <a:pt x="80772" y="27432"/>
                </a:lnTo>
                <a:lnTo>
                  <a:pt x="109727" y="36575"/>
                </a:lnTo>
                <a:lnTo>
                  <a:pt x="138684" y="42672"/>
                </a:lnTo>
                <a:lnTo>
                  <a:pt x="167639" y="50292"/>
                </a:lnTo>
                <a:lnTo>
                  <a:pt x="198120" y="56387"/>
                </a:lnTo>
                <a:lnTo>
                  <a:pt x="230123" y="62484"/>
                </a:lnTo>
                <a:lnTo>
                  <a:pt x="262127" y="67056"/>
                </a:lnTo>
                <a:lnTo>
                  <a:pt x="295655" y="71628"/>
                </a:lnTo>
                <a:lnTo>
                  <a:pt x="330707" y="74675"/>
                </a:lnTo>
                <a:lnTo>
                  <a:pt x="364235" y="77724"/>
                </a:lnTo>
                <a:lnTo>
                  <a:pt x="400811" y="79248"/>
                </a:lnTo>
                <a:lnTo>
                  <a:pt x="435863" y="82296"/>
                </a:lnTo>
                <a:lnTo>
                  <a:pt x="473963" y="82296"/>
                </a:lnTo>
                <a:lnTo>
                  <a:pt x="512063" y="83820"/>
                </a:lnTo>
                <a:lnTo>
                  <a:pt x="512063" y="82296"/>
                </a:lnTo>
                <a:lnTo>
                  <a:pt x="473963" y="80772"/>
                </a:lnTo>
                <a:lnTo>
                  <a:pt x="435863" y="80772"/>
                </a:lnTo>
                <a:lnTo>
                  <a:pt x="400811" y="77724"/>
                </a:lnTo>
                <a:lnTo>
                  <a:pt x="365759" y="76200"/>
                </a:lnTo>
                <a:lnTo>
                  <a:pt x="330707" y="73151"/>
                </a:lnTo>
                <a:lnTo>
                  <a:pt x="295655" y="68580"/>
                </a:lnTo>
                <a:lnTo>
                  <a:pt x="263651" y="65532"/>
                </a:lnTo>
                <a:lnTo>
                  <a:pt x="231647" y="60960"/>
                </a:lnTo>
                <a:lnTo>
                  <a:pt x="198120" y="54863"/>
                </a:lnTo>
                <a:lnTo>
                  <a:pt x="167639" y="48768"/>
                </a:lnTo>
                <a:lnTo>
                  <a:pt x="138684" y="41148"/>
                </a:lnTo>
                <a:lnTo>
                  <a:pt x="109727" y="35051"/>
                </a:lnTo>
                <a:lnTo>
                  <a:pt x="80772" y="25908"/>
                </a:lnTo>
                <a:lnTo>
                  <a:pt x="53339" y="18287"/>
                </a:lnTo>
                <a:lnTo>
                  <a:pt x="25908" y="9144"/>
                </a:lnTo>
                <a:lnTo>
                  <a:pt x="0" y="0"/>
                </a:lnTo>
                <a:close/>
              </a:path>
            </a:pathLst>
          </a:custGeom>
          <a:solidFill>
            <a:srgbClr val="000000"/>
          </a:solidFill>
        </p:spPr>
        <p:txBody>
          <a:bodyPr wrap="square" lIns="0" tIns="0" rIns="0" bIns="0" rtlCol="0">
            <a:noAutofit/>
          </a:bodyPr>
          <a:lstStyle/>
          <a:p>
            <a:endParaRPr sz="1631"/>
          </a:p>
        </p:txBody>
      </p:sp>
      <p:sp>
        <p:nvSpPr>
          <p:cNvPr id="617" name="object 617"/>
          <p:cNvSpPr/>
          <p:nvPr/>
        </p:nvSpPr>
        <p:spPr>
          <a:xfrm>
            <a:off x="5834567" y="2677381"/>
            <a:ext cx="146365" cy="151888"/>
          </a:xfrm>
          <a:custGeom>
            <a:avLst/>
            <a:gdLst/>
            <a:ahLst/>
            <a:cxnLst/>
            <a:rect l="l" t="t" r="r" b="b"/>
            <a:pathLst>
              <a:path w="161544" h="167639">
                <a:moveTo>
                  <a:pt x="47244" y="71627"/>
                </a:moveTo>
                <a:lnTo>
                  <a:pt x="56387" y="64007"/>
                </a:lnTo>
                <a:lnTo>
                  <a:pt x="65532" y="54863"/>
                </a:lnTo>
                <a:lnTo>
                  <a:pt x="77724" y="47243"/>
                </a:lnTo>
                <a:lnTo>
                  <a:pt x="88391" y="39623"/>
                </a:lnTo>
                <a:lnTo>
                  <a:pt x="102108" y="30479"/>
                </a:lnTo>
                <a:lnTo>
                  <a:pt x="115824" y="22859"/>
                </a:lnTo>
                <a:lnTo>
                  <a:pt x="129539" y="15239"/>
                </a:lnTo>
                <a:lnTo>
                  <a:pt x="144779" y="9143"/>
                </a:lnTo>
                <a:lnTo>
                  <a:pt x="161544" y="1523"/>
                </a:lnTo>
                <a:lnTo>
                  <a:pt x="161544" y="0"/>
                </a:lnTo>
                <a:lnTo>
                  <a:pt x="144779" y="7619"/>
                </a:lnTo>
                <a:lnTo>
                  <a:pt x="129539" y="13715"/>
                </a:lnTo>
                <a:lnTo>
                  <a:pt x="114300" y="21335"/>
                </a:lnTo>
                <a:lnTo>
                  <a:pt x="100584" y="30479"/>
                </a:lnTo>
                <a:lnTo>
                  <a:pt x="88391" y="38100"/>
                </a:lnTo>
                <a:lnTo>
                  <a:pt x="76200" y="45719"/>
                </a:lnTo>
                <a:lnTo>
                  <a:pt x="65532" y="53339"/>
                </a:lnTo>
                <a:lnTo>
                  <a:pt x="54863" y="62483"/>
                </a:lnTo>
                <a:lnTo>
                  <a:pt x="45720" y="70103"/>
                </a:lnTo>
                <a:lnTo>
                  <a:pt x="38100" y="79247"/>
                </a:lnTo>
                <a:lnTo>
                  <a:pt x="30479" y="88391"/>
                </a:lnTo>
                <a:lnTo>
                  <a:pt x="38100" y="80771"/>
                </a:lnTo>
                <a:lnTo>
                  <a:pt x="47244" y="71627"/>
                </a:lnTo>
                <a:close/>
              </a:path>
              <a:path w="161544" h="167639">
                <a:moveTo>
                  <a:pt x="0" y="167639"/>
                </a:moveTo>
                <a:lnTo>
                  <a:pt x="1524" y="167639"/>
                </a:lnTo>
                <a:lnTo>
                  <a:pt x="3048" y="155447"/>
                </a:lnTo>
                <a:lnTo>
                  <a:pt x="3048" y="153923"/>
                </a:lnTo>
                <a:lnTo>
                  <a:pt x="7620" y="135635"/>
                </a:lnTo>
                <a:lnTo>
                  <a:pt x="9144" y="124967"/>
                </a:lnTo>
                <a:lnTo>
                  <a:pt x="13715" y="115823"/>
                </a:lnTo>
                <a:lnTo>
                  <a:pt x="18287" y="106679"/>
                </a:lnTo>
                <a:lnTo>
                  <a:pt x="24384" y="97535"/>
                </a:lnTo>
                <a:lnTo>
                  <a:pt x="30479" y="88391"/>
                </a:lnTo>
                <a:lnTo>
                  <a:pt x="22860" y="97535"/>
                </a:lnTo>
                <a:lnTo>
                  <a:pt x="16763" y="106679"/>
                </a:lnTo>
                <a:lnTo>
                  <a:pt x="12191" y="115823"/>
                </a:lnTo>
                <a:lnTo>
                  <a:pt x="7620" y="124967"/>
                </a:lnTo>
                <a:lnTo>
                  <a:pt x="6096" y="134111"/>
                </a:lnTo>
                <a:lnTo>
                  <a:pt x="1524" y="153923"/>
                </a:lnTo>
                <a:lnTo>
                  <a:pt x="1524" y="155447"/>
                </a:lnTo>
                <a:lnTo>
                  <a:pt x="0" y="167639"/>
                </a:lnTo>
                <a:close/>
              </a:path>
            </a:pathLst>
          </a:custGeom>
          <a:solidFill>
            <a:srgbClr val="000000"/>
          </a:solidFill>
        </p:spPr>
        <p:txBody>
          <a:bodyPr wrap="square" lIns="0" tIns="0" rIns="0" bIns="0" rtlCol="0">
            <a:noAutofit/>
          </a:bodyPr>
          <a:lstStyle/>
          <a:p>
            <a:endParaRPr sz="1631"/>
          </a:p>
        </p:txBody>
      </p:sp>
      <p:sp>
        <p:nvSpPr>
          <p:cNvPr id="618" name="object 618"/>
          <p:cNvSpPr/>
          <p:nvPr/>
        </p:nvSpPr>
        <p:spPr>
          <a:xfrm>
            <a:off x="5751718" y="2658050"/>
            <a:ext cx="172601" cy="171219"/>
          </a:xfrm>
          <a:custGeom>
            <a:avLst/>
            <a:gdLst/>
            <a:ahLst/>
            <a:cxnLst/>
            <a:rect l="l" t="t" r="r" b="b"/>
            <a:pathLst>
              <a:path w="190500" h="188975">
                <a:moveTo>
                  <a:pt x="3048" y="176783"/>
                </a:moveTo>
                <a:lnTo>
                  <a:pt x="3048" y="175259"/>
                </a:lnTo>
                <a:lnTo>
                  <a:pt x="4572" y="166115"/>
                </a:lnTo>
                <a:lnTo>
                  <a:pt x="6096" y="156971"/>
                </a:lnTo>
                <a:lnTo>
                  <a:pt x="9143" y="144779"/>
                </a:lnTo>
                <a:lnTo>
                  <a:pt x="4572" y="156971"/>
                </a:lnTo>
                <a:lnTo>
                  <a:pt x="3048" y="166115"/>
                </a:lnTo>
                <a:lnTo>
                  <a:pt x="1524" y="175259"/>
                </a:lnTo>
                <a:lnTo>
                  <a:pt x="1524" y="176783"/>
                </a:lnTo>
                <a:lnTo>
                  <a:pt x="0" y="188975"/>
                </a:lnTo>
                <a:lnTo>
                  <a:pt x="1524" y="188975"/>
                </a:lnTo>
                <a:lnTo>
                  <a:pt x="3048" y="176783"/>
                </a:lnTo>
                <a:close/>
              </a:path>
              <a:path w="190500" h="188975">
                <a:moveTo>
                  <a:pt x="13715" y="134112"/>
                </a:moveTo>
                <a:lnTo>
                  <a:pt x="9143" y="144779"/>
                </a:lnTo>
                <a:lnTo>
                  <a:pt x="15239" y="134112"/>
                </a:lnTo>
                <a:lnTo>
                  <a:pt x="19812" y="123443"/>
                </a:lnTo>
                <a:lnTo>
                  <a:pt x="27431" y="112775"/>
                </a:lnTo>
                <a:lnTo>
                  <a:pt x="35051" y="102107"/>
                </a:lnTo>
                <a:lnTo>
                  <a:pt x="44196" y="91439"/>
                </a:lnTo>
                <a:lnTo>
                  <a:pt x="53339" y="82295"/>
                </a:lnTo>
                <a:lnTo>
                  <a:pt x="65531" y="73151"/>
                </a:lnTo>
                <a:lnTo>
                  <a:pt x="76200" y="62483"/>
                </a:lnTo>
                <a:lnTo>
                  <a:pt x="89915" y="53339"/>
                </a:lnTo>
                <a:lnTo>
                  <a:pt x="103631" y="44195"/>
                </a:lnTo>
                <a:lnTo>
                  <a:pt x="118872" y="35051"/>
                </a:lnTo>
                <a:lnTo>
                  <a:pt x="135636" y="25907"/>
                </a:lnTo>
                <a:lnTo>
                  <a:pt x="152400" y="16763"/>
                </a:lnTo>
                <a:lnTo>
                  <a:pt x="170687" y="9143"/>
                </a:lnTo>
                <a:lnTo>
                  <a:pt x="190500" y="1524"/>
                </a:lnTo>
                <a:lnTo>
                  <a:pt x="188975" y="0"/>
                </a:lnTo>
                <a:lnTo>
                  <a:pt x="170687" y="7619"/>
                </a:lnTo>
                <a:lnTo>
                  <a:pt x="152400" y="15239"/>
                </a:lnTo>
                <a:lnTo>
                  <a:pt x="134112" y="24383"/>
                </a:lnTo>
                <a:lnTo>
                  <a:pt x="118872" y="33527"/>
                </a:lnTo>
                <a:lnTo>
                  <a:pt x="103631" y="42671"/>
                </a:lnTo>
                <a:lnTo>
                  <a:pt x="88391" y="51815"/>
                </a:lnTo>
                <a:lnTo>
                  <a:pt x="76200" y="60959"/>
                </a:lnTo>
                <a:lnTo>
                  <a:pt x="64008" y="71627"/>
                </a:lnTo>
                <a:lnTo>
                  <a:pt x="53339" y="80771"/>
                </a:lnTo>
                <a:lnTo>
                  <a:pt x="42672" y="91439"/>
                </a:lnTo>
                <a:lnTo>
                  <a:pt x="33527" y="100583"/>
                </a:lnTo>
                <a:lnTo>
                  <a:pt x="25908" y="112775"/>
                </a:lnTo>
                <a:lnTo>
                  <a:pt x="18287" y="121919"/>
                </a:lnTo>
                <a:lnTo>
                  <a:pt x="13715" y="134112"/>
                </a:lnTo>
                <a:close/>
              </a:path>
            </a:pathLst>
          </a:custGeom>
          <a:solidFill>
            <a:srgbClr val="000000"/>
          </a:solidFill>
        </p:spPr>
        <p:txBody>
          <a:bodyPr wrap="square" lIns="0" tIns="0" rIns="0" bIns="0" rtlCol="0">
            <a:noAutofit/>
          </a:bodyPr>
          <a:lstStyle/>
          <a:p>
            <a:endParaRPr sz="1631"/>
          </a:p>
        </p:txBody>
      </p:sp>
      <p:sp>
        <p:nvSpPr>
          <p:cNvPr id="619" name="object 619"/>
          <p:cNvSpPr/>
          <p:nvPr/>
        </p:nvSpPr>
        <p:spPr>
          <a:xfrm>
            <a:off x="5980932" y="2602818"/>
            <a:ext cx="426668" cy="75943"/>
          </a:xfrm>
          <a:custGeom>
            <a:avLst/>
            <a:gdLst/>
            <a:ahLst/>
            <a:cxnLst/>
            <a:rect l="l" t="t" r="r" b="b"/>
            <a:pathLst>
              <a:path w="470915" h="83819">
                <a:moveTo>
                  <a:pt x="0" y="82296"/>
                </a:moveTo>
                <a:lnTo>
                  <a:pt x="0" y="83819"/>
                </a:lnTo>
                <a:lnTo>
                  <a:pt x="10667" y="79248"/>
                </a:lnTo>
                <a:lnTo>
                  <a:pt x="22859" y="74675"/>
                </a:lnTo>
                <a:lnTo>
                  <a:pt x="60959" y="60960"/>
                </a:lnTo>
                <a:lnTo>
                  <a:pt x="82295" y="53339"/>
                </a:lnTo>
                <a:lnTo>
                  <a:pt x="105155" y="47243"/>
                </a:lnTo>
                <a:lnTo>
                  <a:pt x="128015" y="41148"/>
                </a:lnTo>
                <a:lnTo>
                  <a:pt x="150875" y="35051"/>
                </a:lnTo>
                <a:lnTo>
                  <a:pt x="175259" y="28955"/>
                </a:lnTo>
                <a:lnTo>
                  <a:pt x="199643" y="24384"/>
                </a:lnTo>
                <a:lnTo>
                  <a:pt x="224027" y="19812"/>
                </a:lnTo>
                <a:lnTo>
                  <a:pt x="249935" y="16763"/>
                </a:lnTo>
                <a:lnTo>
                  <a:pt x="275843" y="13715"/>
                </a:lnTo>
                <a:lnTo>
                  <a:pt x="301751" y="10667"/>
                </a:lnTo>
                <a:lnTo>
                  <a:pt x="329183" y="7619"/>
                </a:lnTo>
                <a:lnTo>
                  <a:pt x="356615" y="6096"/>
                </a:lnTo>
                <a:lnTo>
                  <a:pt x="384047" y="4572"/>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9143"/>
                </a:lnTo>
                <a:lnTo>
                  <a:pt x="275843" y="12191"/>
                </a:lnTo>
                <a:lnTo>
                  <a:pt x="249935" y="15239"/>
                </a:lnTo>
                <a:lnTo>
                  <a:pt x="224027" y="18287"/>
                </a:lnTo>
                <a:lnTo>
                  <a:pt x="199643" y="22860"/>
                </a:lnTo>
                <a:lnTo>
                  <a:pt x="173735" y="27431"/>
                </a:lnTo>
                <a:lnTo>
                  <a:pt x="150875" y="33527"/>
                </a:lnTo>
                <a:lnTo>
                  <a:pt x="126491" y="39624"/>
                </a:lnTo>
                <a:lnTo>
                  <a:pt x="103631" y="45719"/>
                </a:lnTo>
                <a:lnTo>
                  <a:pt x="82295" y="51815"/>
                </a:lnTo>
                <a:lnTo>
                  <a:pt x="59435" y="59436"/>
                </a:lnTo>
                <a:lnTo>
                  <a:pt x="22859" y="73151"/>
                </a:lnTo>
                <a:lnTo>
                  <a:pt x="10667" y="77724"/>
                </a:lnTo>
                <a:lnTo>
                  <a:pt x="0" y="82296"/>
                </a:lnTo>
                <a:close/>
              </a:path>
            </a:pathLst>
          </a:custGeom>
          <a:solidFill>
            <a:srgbClr val="000000"/>
          </a:solidFill>
        </p:spPr>
        <p:txBody>
          <a:bodyPr wrap="square" lIns="0" tIns="0" rIns="0" bIns="0" rtlCol="0">
            <a:noAutofit/>
          </a:bodyPr>
          <a:lstStyle/>
          <a:p>
            <a:endParaRPr sz="1631"/>
          </a:p>
        </p:txBody>
      </p:sp>
      <p:sp>
        <p:nvSpPr>
          <p:cNvPr id="620" name="object 620"/>
          <p:cNvSpPr/>
          <p:nvPr/>
        </p:nvSpPr>
        <p:spPr>
          <a:xfrm>
            <a:off x="5922938" y="2658050"/>
            <a:ext cx="57994" cy="20711"/>
          </a:xfrm>
          <a:custGeom>
            <a:avLst/>
            <a:gdLst/>
            <a:ahLst/>
            <a:cxnLst/>
            <a:rect l="l" t="t" r="r" b="b"/>
            <a:pathLst>
              <a:path w="64008" h="22859">
                <a:moveTo>
                  <a:pt x="1524" y="0"/>
                </a:moveTo>
                <a:lnTo>
                  <a:pt x="0" y="1524"/>
                </a:lnTo>
                <a:lnTo>
                  <a:pt x="64008" y="22859"/>
                </a:lnTo>
                <a:lnTo>
                  <a:pt x="64008" y="21336"/>
                </a:lnTo>
                <a:lnTo>
                  <a:pt x="1524" y="0"/>
                </a:lnTo>
                <a:close/>
              </a:path>
            </a:pathLst>
          </a:custGeom>
          <a:solidFill>
            <a:srgbClr val="000000"/>
          </a:solidFill>
        </p:spPr>
        <p:txBody>
          <a:bodyPr wrap="square" lIns="0" tIns="0" rIns="0" bIns="0" rtlCol="0">
            <a:noAutofit/>
          </a:bodyPr>
          <a:lstStyle/>
          <a:p>
            <a:endParaRPr sz="1631"/>
          </a:p>
        </p:txBody>
      </p:sp>
      <p:sp>
        <p:nvSpPr>
          <p:cNvPr id="621" name="object 621"/>
          <p:cNvSpPr/>
          <p:nvPr/>
        </p:nvSpPr>
        <p:spPr>
          <a:xfrm>
            <a:off x="5922938" y="2573821"/>
            <a:ext cx="484662" cy="85609"/>
          </a:xfrm>
          <a:custGeom>
            <a:avLst/>
            <a:gdLst/>
            <a:ahLst/>
            <a:cxnLst/>
            <a:rect l="l" t="t" r="r" b="b"/>
            <a:pathLst>
              <a:path w="534923" h="94487">
                <a:moveTo>
                  <a:pt x="1524" y="94487"/>
                </a:moveTo>
                <a:lnTo>
                  <a:pt x="12191" y="88391"/>
                </a:lnTo>
                <a:lnTo>
                  <a:pt x="54863" y="71627"/>
                </a:lnTo>
                <a:lnTo>
                  <a:pt x="79248" y="64007"/>
                </a:lnTo>
                <a:lnTo>
                  <a:pt x="105155" y="56387"/>
                </a:lnTo>
                <a:lnTo>
                  <a:pt x="131063" y="48767"/>
                </a:lnTo>
                <a:lnTo>
                  <a:pt x="158496" y="41147"/>
                </a:lnTo>
                <a:lnTo>
                  <a:pt x="184403" y="35051"/>
                </a:lnTo>
                <a:lnTo>
                  <a:pt x="211836" y="30479"/>
                </a:lnTo>
                <a:lnTo>
                  <a:pt x="240791" y="24383"/>
                </a:lnTo>
                <a:lnTo>
                  <a:pt x="269747" y="19811"/>
                </a:lnTo>
                <a:lnTo>
                  <a:pt x="298703" y="16763"/>
                </a:lnTo>
                <a:lnTo>
                  <a:pt x="329183" y="12191"/>
                </a:lnTo>
                <a:lnTo>
                  <a:pt x="358139" y="9143"/>
                </a:lnTo>
                <a:lnTo>
                  <a:pt x="390143" y="7619"/>
                </a:lnTo>
                <a:lnTo>
                  <a:pt x="420623" y="4571"/>
                </a:lnTo>
                <a:lnTo>
                  <a:pt x="452627" y="3047"/>
                </a:lnTo>
                <a:lnTo>
                  <a:pt x="534923" y="3047"/>
                </a:lnTo>
                <a:lnTo>
                  <a:pt x="534923" y="0"/>
                </a:lnTo>
                <a:lnTo>
                  <a:pt x="518159" y="0"/>
                </a:lnTo>
                <a:lnTo>
                  <a:pt x="484631" y="1523"/>
                </a:lnTo>
                <a:lnTo>
                  <a:pt x="452627" y="1523"/>
                </a:lnTo>
                <a:lnTo>
                  <a:pt x="420623" y="3047"/>
                </a:lnTo>
                <a:lnTo>
                  <a:pt x="390143" y="6095"/>
                </a:lnTo>
                <a:lnTo>
                  <a:pt x="358139" y="7619"/>
                </a:lnTo>
                <a:lnTo>
                  <a:pt x="329183" y="10667"/>
                </a:lnTo>
                <a:lnTo>
                  <a:pt x="298703" y="15239"/>
                </a:lnTo>
                <a:lnTo>
                  <a:pt x="269747" y="18287"/>
                </a:lnTo>
                <a:lnTo>
                  <a:pt x="240791" y="22859"/>
                </a:lnTo>
                <a:lnTo>
                  <a:pt x="211836" y="28955"/>
                </a:lnTo>
                <a:lnTo>
                  <a:pt x="184403" y="33527"/>
                </a:lnTo>
                <a:lnTo>
                  <a:pt x="158496" y="39623"/>
                </a:lnTo>
                <a:lnTo>
                  <a:pt x="131063" y="47243"/>
                </a:lnTo>
                <a:lnTo>
                  <a:pt x="105155" y="54863"/>
                </a:lnTo>
                <a:lnTo>
                  <a:pt x="79248" y="62483"/>
                </a:lnTo>
                <a:lnTo>
                  <a:pt x="54863" y="70103"/>
                </a:lnTo>
                <a:lnTo>
                  <a:pt x="12191" y="86867"/>
                </a:lnTo>
                <a:lnTo>
                  <a:pt x="0" y="92963"/>
                </a:lnTo>
                <a:lnTo>
                  <a:pt x="1524" y="94487"/>
                </a:lnTo>
                <a:close/>
              </a:path>
            </a:pathLst>
          </a:custGeom>
          <a:solidFill>
            <a:srgbClr val="000000"/>
          </a:solidFill>
        </p:spPr>
        <p:txBody>
          <a:bodyPr wrap="square" lIns="0" tIns="0" rIns="0" bIns="0" rtlCol="0">
            <a:noAutofit/>
          </a:bodyPr>
          <a:lstStyle/>
          <a:p>
            <a:endParaRPr sz="1631"/>
          </a:p>
        </p:txBody>
      </p:sp>
      <p:sp>
        <p:nvSpPr>
          <p:cNvPr id="622" name="object 622"/>
          <p:cNvSpPr/>
          <p:nvPr/>
        </p:nvSpPr>
        <p:spPr>
          <a:xfrm>
            <a:off x="5997502" y="2717424"/>
            <a:ext cx="98036" cy="111845"/>
          </a:xfrm>
          <a:custGeom>
            <a:avLst/>
            <a:gdLst/>
            <a:ahLst/>
            <a:cxnLst/>
            <a:rect l="l" t="t" r="r" b="b"/>
            <a:pathLst>
              <a:path w="108203" h="123444">
                <a:moveTo>
                  <a:pt x="1524" y="123444"/>
                </a:moveTo>
                <a:lnTo>
                  <a:pt x="1524" y="109727"/>
                </a:lnTo>
                <a:lnTo>
                  <a:pt x="3047" y="100584"/>
                </a:lnTo>
                <a:lnTo>
                  <a:pt x="6095" y="91439"/>
                </a:lnTo>
                <a:lnTo>
                  <a:pt x="9143" y="77724"/>
                </a:lnTo>
                <a:lnTo>
                  <a:pt x="9143" y="79248"/>
                </a:lnTo>
                <a:lnTo>
                  <a:pt x="16763" y="67056"/>
                </a:lnTo>
                <a:lnTo>
                  <a:pt x="25907" y="54863"/>
                </a:lnTo>
                <a:lnTo>
                  <a:pt x="38100" y="42672"/>
                </a:lnTo>
                <a:lnTo>
                  <a:pt x="51815" y="32004"/>
                </a:lnTo>
                <a:lnTo>
                  <a:pt x="68579" y="21336"/>
                </a:lnTo>
                <a:lnTo>
                  <a:pt x="86867" y="10668"/>
                </a:lnTo>
                <a:lnTo>
                  <a:pt x="108203" y="1524"/>
                </a:lnTo>
                <a:lnTo>
                  <a:pt x="106679" y="0"/>
                </a:lnTo>
                <a:lnTo>
                  <a:pt x="85343" y="10668"/>
                </a:lnTo>
                <a:lnTo>
                  <a:pt x="67055" y="19812"/>
                </a:lnTo>
                <a:lnTo>
                  <a:pt x="51815" y="30480"/>
                </a:lnTo>
                <a:lnTo>
                  <a:pt x="36575" y="42672"/>
                </a:lnTo>
                <a:lnTo>
                  <a:pt x="25907" y="53339"/>
                </a:lnTo>
                <a:lnTo>
                  <a:pt x="24383" y="53339"/>
                </a:lnTo>
                <a:lnTo>
                  <a:pt x="15239" y="65532"/>
                </a:lnTo>
                <a:lnTo>
                  <a:pt x="7619" y="77724"/>
                </a:lnTo>
                <a:lnTo>
                  <a:pt x="4571" y="91439"/>
                </a:lnTo>
                <a:lnTo>
                  <a:pt x="1524" y="99060"/>
                </a:lnTo>
                <a:lnTo>
                  <a:pt x="1524" y="100584"/>
                </a:lnTo>
                <a:lnTo>
                  <a:pt x="0" y="109727"/>
                </a:lnTo>
                <a:lnTo>
                  <a:pt x="0" y="117348"/>
                </a:lnTo>
                <a:lnTo>
                  <a:pt x="1524" y="123444"/>
                </a:lnTo>
                <a:close/>
              </a:path>
              <a:path w="108203" h="123444">
                <a:moveTo>
                  <a:pt x="1524" y="117348"/>
                </a:moveTo>
                <a:lnTo>
                  <a:pt x="1524" y="123444"/>
                </a:lnTo>
                <a:lnTo>
                  <a:pt x="3047" y="123444"/>
                </a:lnTo>
                <a:lnTo>
                  <a:pt x="1524" y="115824"/>
                </a:lnTo>
                <a:lnTo>
                  <a:pt x="1524" y="117348"/>
                </a:lnTo>
                <a:close/>
              </a:path>
            </a:pathLst>
          </a:custGeom>
          <a:solidFill>
            <a:srgbClr val="000000"/>
          </a:solidFill>
        </p:spPr>
        <p:txBody>
          <a:bodyPr wrap="square" lIns="0" tIns="0" rIns="0" bIns="0" rtlCol="0">
            <a:noAutofit/>
          </a:bodyPr>
          <a:lstStyle/>
          <a:p>
            <a:endParaRPr sz="1631"/>
          </a:p>
        </p:txBody>
      </p:sp>
      <p:sp>
        <p:nvSpPr>
          <p:cNvPr id="623" name="object 623"/>
          <p:cNvSpPr/>
          <p:nvPr/>
        </p:nvSpPr>
        <p:spPr>
          <a:xfrm>
            <a:off x="5914653" y="2696712"/>
            <a:ext cx="122892" cy="132557"/>
          </a:xfrm>
          <a:custGeom>
            <a:avLst/>
            <a:gdLst/>
            <a:ahLst/>
            <a:cxnLst/>
            <a:rect l="l" t="t" r="r" b="b"/>
            <a:pathLst>
              <a:path w="135636" h="146304">
                <a:moveTo>
                  <a:pt x="1524" y="140208"/>
                </a:moveTo>
                <a:lnTo>
                  <a:pt x="1524" y="132587"/>
                </a:lnTo>
                <a:lnTo>
                  <a:pt x="3048" y="123444"/>
                </a:lnTo>
                <a:lnTo>
                  <a:pt x="6096" y="114300"/>
                </a:lnTo>
                <a:lnTo>
                  <a:pt x="7620" y="105156"/>
                </a:lnTo>
                <a:lnTo>
                  <a:pt x="10668" y="97536"/>
                </a:lnTo>
                <a:lnTo>
                  <a:pt x="19812" y="82296"/>
                </a:lnTo>
                <a:lnTo>
                  <a:pt x="32004" y="68580"/>
                </a:lnTo>
                <a:lnTo>
                  <a:pt x="38100" y="60960"/>
                </a:lnTo>
                <a:lnTo>
                  <a:pt x="47244" y="53340"/>
                </a:lnTo>
                <a:lnTo>
                  <a:pt x="54864" y="47244"/>
                </a:lnTo>
                <a:lnTo>
                  <a:pt x="64008" y="39624"/>
                </a:lnTo>
                <a:lnTo>
                  <a:pt x="74676" y="33528"/>
                </a:lnTo>
                <a:lnTo>
                  <a:pt x="85344" y="27432"/>
                </a:lnTo>
                <a:lnTo>
                  <a:pt x="108204" y="13716"/>
                </a:lnTo>
                <a:lnTo>
                  <a:pt x="121920" y="7620"/>
                </a:lnTo>
                <a:lnTo>
                  <a:pt x="135636" y="1524"/>
                </a:lnTo>
                <a:lnTo>
                  <a:pt x="135636" y="0"/>
                </a:lnTo>
                <a:lnTo>
                  <a:pt x="120396" y="6096"/>
                </a:lnTo>
                <a:lnTo>
                  <a:pt x="108204" y="12192"/>
                </a:lnTo>
                <a:lnTo>
                  <a:pt x="83820" y="25908"/>
                </a:lnTo>
                <a:lnTo>
                  <a:pt x="73152" y="32004"/>
                </a:lnTo>
                <a:lnTo>
                  <a:pt x="64008" y="38100"/>
                </a:lnTo>
                <a:lnTo>
                  <a:pt x="54864" y="45720"/>
                </a:lnTo>
                <a:lnTo>
                  <a:pt x="45720" y="51816"/>
                </a:lnTo>
                <a:lnTo>
                  <a:pt x="38100" y="59436"/>
                </a:lnTo>
                <a:lnTo>
                  <a:pt x="30480" y="67056"/>
                </a:lnTo>
                <a:lnTo>
                  <a:pt x="18287" y="82296"/>
                </a:lnTo>
                <a:lnTo>
                  <a:pt x="9144" y="97536"/>
                </a:lnTo>
                <a:lnTo>
                  <a:pt x="6096" y="105156"/>
                </a:lnTo>
                <a:lnTo>
                  <a:pt x="4572" y="112775"/>
                </a:lnTo>
                <a:lnTo>
                  <a:pt x="1524" y="123444"/>
                </a:lnTo>
                <a:lnTo>
                  <a:pt x="0" y="132587"/>
                </a:lnTo>
                <a:lnTo>
                  <a:pt x="0" y="146304"/>
                </a:lnTo>
                <a:lnTo>
                  <a:pt x="1524" y="146304"/>
                </a:lnTo>
                <a:lnTo>
                  <a:pt x="1524" y="140208"/>
                </a:lnTo>
                <a:close/>
              </a:path>
            </a:pathLst>
          </a:custGeom>
          <a:solidFill>
            <a:srgbClr val="000000"/>
          </a:solidFill>
        </p:spPr>
        <p:txBody>
          <a:bodyPr wrap="square" lIns="0" tIns="0" rIns="0" bIns="0" rtlCol="0">
            <a:noAutofit/>
          </a:bodyPr>
          <a:lstStyle/>
          <a:p>
            <a:endParaRPr sz="1631"/>
          </a:p>
        </p:txBody>
      </p:sp>
      <p:sp>
        <p:nvSpPr>
          <p:cNvPr id="624" name="object 624"/>
          <p:cNvSpPr/>
          <p:nvPr/>
        </p:nvSpPr>
        <p:spPr>
          <a:xfrm>
            <a:off x="6094158" y="2717424"/>
            <a:ext cx="59374" cy="22093"/>
          </a:xfrm>
          <a:custGeom>
            <a:avLst/>
            <a:gdLst/>
            <a:ahLst/>
            <a:cxnLst/>
            <a:rect l="l" t="t" r="r" b="b"/>
            <a:pathLst>
              <a:path w="65531" h="24384">
                <a:moveTo>
                  <a:pt x="1524" y="0"/>
                </a:moveTo>
                <a:lnTo>
                  <a:pt x="0" y="1524"/>
                </a:lnTo>
                <a:lnTo>
                  <a:pt x="65531" y="24384"/>
                </a:lnTo>
                <a:lnTo>
                  <a:pt x="65531" y="22860"/>
                </a:lnTo>
                <a:lnTo>
                  <a:pt x="1524" y="0"/>
                </a:lnTo>
                <a:close/>
              </a:path>
            </a:pathLst>
          </a:custGeom>
          <a:solidFill>
            <a:srgbClr val="000000"/>
          </a:solidFill>
        </p:spPr>
        <p:txBody>
          <a:bodyPr wrap="square" lIns="0" tIns="0" rIns="0" bIns="0" rtlCol="0">
            <a:noAutofit/>
          </a:bodyPr>
          <a:lstStyle/>
          <a:p>
            <a:endParaRPr sz="1631"/>
          </a:p>
        </p:txBody>
      </p:sp>
      <p:sp>
        <p:nvSpPr>
          <p:cNvPr id="625" name="object 625"/>
          <p:cNvSpPr/>
          <p:nvPr/>
        </p:nvSpPr>
        <p:spPr>
          <a:xfrm>
            <a:off x="6094158" y="2660811"/>
            <a:ext cx="313442" cy="57994"/>
          </a:xfrm>
          <a:custGeom>
            <a:avLst/>
            <a:gdLst/>
            <a:ahLst/>
            <a:cxnLst/>
            <a:rect l="l" t="t" r="r" b="b"/>
            <a:pathLst>
              <a:path w="345947" h="64008">
                <a:moveTo>
                  <a:pt x="1524" y="64008"/>
                </a:moveTo>
                <a:lnTo>
                  <a:pt x="12191" y="59436"/>
                </a:lnTo>
                <a:lnTo>
                  <a:pt x="24384" y="54864"/>
                </a:lnTo>
                <a:lnTo>
                  <a:pt x="36575" y="50292"/>
                </a:lnTo>
                <a:lnTo>
                  <a:pt x="53339" y="44196"/>
                </a:lnTo>
                <a:lnTo>
                  <a:pt x="68579" y="38100"/>
                </a:lnTo>
                <a:lnTo>
                  <a:pt x="85343" y="33528"/>
                </a:lnTo>
                <a:lnTo>
                  <a:pt x="103631" y="28956"/>
                </a:lnTo>
                <a:lnTo>
                  <a:pt x="121919" y="24384"/>
                </a:lnTo>
                <a:lnTo>
                  <a:pt x="140207" y="21336"/>
                </a:lnTo>
                <a:lnTo>
                  <a:pt x="158495" y="16764"/>
                </a:lnTo>
                <a:lnTo>
                  <a:pt x="178307" y="13716"/>
                </a:lnTo>
                <a:lnTo>
                  <a:pt x="196595" y="10668"/>
                </a:lnTo>
                <a:lnTo>
                  <a:pt x="216407" y="9144"/>
                </a:lnTo>
                <a:lnTo>
                  <a:pt x="237743" y="6096"/>
                </a:lnTo>
                <a:lnTo>
                  <a:pt x="257555" y="4572"/>
                </a:lnTo>
                <a:lnTo>
                  <a:pt x="278891" y="3048"/>
                </a:lnTo>
                <a:lnTo>
                  <a:pt x="300227" y="3048"/>
                </a:lnTo>
                <a:lnTo>
                  <a:pt x="323087" y="1524"/>
                </a:lnTo>
                <a:lnTo>
                  <a:pt x="345947" y="1524"/>
                </a:lnTo>
                <a:lnTo>
                  <a:pt x="345947" y="0"/>
                </a:lnTo>
                <a:lnTo>
                  <a:pt x="323087" y="0"/>
                </a:lnTo>
                <a:lnTo>
                  <a:pt x="300227" y="1524"/>
                </a:lnTo>
                <a:lnTo>
                  <a:pt x="278891" y="1524"/>
                </a:lnTo>
                <a:lnTo>
                  <a:pt x="257555" y="3048"/>
                </a:lnTo>
                <a:lnTo>
                  <a:pt x="237743" y="4572"/>
                </a:lnTo>
                <a:lnTo>
                  <a:pt x="216407" y="7620"/>
                </a:lnTo>
                <a:lnTo>
                  <a:pt x="196595" y="9144"/>
                </a:lnTo>
                <a:lnTo>
                  <a:pt x="178307" y="12192"/>
                </a:lnTo>
                <a:lnTo>
                  <a:pt x="158495" y="15240"/>
                </a:lnTo>
                <a:lnTo>
                  <a:pt x="140207" y="19812"/>
                </a:lnTo>
                <a:lnTo>
                  <a:pt x="121919" y="22860"/>
                </a:lnTo>
                <a:lnTo>
                  <a:pt x="103631" y="27432"/>
                </a:lnTo>
                <a:lnTo>
                  <a:pt x="85343" y="32004"/>
                </a:lnTo>
                <a:lnTo>
                  <a:pt x="68579" y="36576"/>
                </a:lnTo>
                <a:lnTo>
                  <a:pt x="51815" y="42672"/>
                </a:lnTo>
                <a:lnTo>
                  <a:pt x="36575" y="48768"/>
                </a:lnTo>
                <a:lnTo>
                  <a:pt x="24384" y="53340"/>
                </a:lnTo>
                <a:lnTo>
                  <a:pt x="12191" y="57912"/>
                </a:lnTo>
                <a:lnTo>
                  <a:pt x="0" y="62484"/>
                </a:lnTo>
                <a:lnTo>
                  <a:pt x="1524" y="64008"/>
                </a:lnTo>
                <a:close/>
              </a:path>
            </a:pathLst>
          </a:custGeom>
          <a:solidFill>
            <a:srgbClr val="000000"/>
          </a:solidFill>
        </p:spPr>
        <p:txBody>
          <a:bodyPr wrap="square" lIns="0" tIns="0" rIns="0" bIns="0" rtlCol="0">
            <a:noAutofit/>
          </a:bodyPr>
          <a:lstStyle/>
          <a:p>
            <a:endParaRPr sz="1631"/>
          </a:p>
        </p:txBody>
      </p:sp>
      <p:sp>
        <p:nvSpPr>
          <p:cNvPr id="626" name="object 626"/>
          <p:cNvSpPr/>
          <p:nvPr/>
        </p:nvSpPr>
        <p:spPr>
          <a:xfrm>
            <a:off x="6037545" y="2631814"/>
            <a:ext cx="370055" cy="66278"/>
          </a:xfrm>
          <a:custGeom>
            <a:avLst/>
            <a:gdLst/>
            <a:ahLst/>
            <a:cxnLst/>
            <a:rect l="l" t="t" r="r" b="b"/>
            <a:pathLst>
              <a:path w="408431" h="73151">
                <a:moveTo>
                  <a:pt x="6096" y="68580"/>
                </a:moveTo>
                <a:lnTo>
                  <a:pt x="1524" y="70103"/>
                </a:lnTo>
                <a:lnTo>
                  <a:pt x="0" y="71627"/>
                </a:lnTo>
                <a:lnTo>
                  <a:pt x="0" y="73151"/>
                </a:lnTo>
                <a:lnTo>
                  <a:pt x="3048" y="71627"/>
                </a:lnTo>
                <a:lnTo>
                  <a:pt x="6096" y="70103"/>
                </a:lnTo>
                <a:lnTo>
                  <a:pt x="51816" y="53339"/>
                </a:lnTo>
                <a:lnTo>
                  <a:pt x="70104" y="47244"/>
                </a:lnTo>
                <a:lnTo>
                  <a:pt x="88392" y="41148"/>
                </a:lnTo>
                <a:lnTo>
                  <a:pt x="108204" y="36575"/>
                </a:lnTo>
                <a:lnTo>
                  <a:pt x="129539" y="30480"/>
                </a:lnTo>
                <a:lnTo>
                  <a:pt x="150875" y="25908"/>
                </a:lnTo>
                <a:lnTo>
                  <a:pt x="172211" y="21336"/>
                </a:lnTo>
                <a:lnTo>
                  <a:pt x="193547" y="18287"/>
                </a:lnTo>
                <a:lnTo>
                  <a:pt x="216407" y="15239"/>
                </a:lnTo>
                <a:lnTo>
                  <a:pt x="237743" y="12192"/>
                </a:lnTo>
                <a:lnTo>
                  <a:pt x="260603" y="9144"/>
                </a:lnTo>
                <a:lnTo>
                  <a:pt x="283463" y="7620"/>
                </a:lnTo>
                <a:lnTo>
                  <a:pt x="307847" y="4572"/>
                </a:lnTo>
                <a:lnTo>
                  <a:pt x="332231" y="3048"/>
                </a:lnTo>
                <a:lnTo>
                  <a:pt x="356615" y="3048"/>
                </a:lnTo>
                <a:lnTo>
                  <a:pt x="382523" y="1524"/>
                </a:lnTo>
                <a:lnTo>
                  <a:pt x="408431" y="1524"/>
                </a:lnTo>
                <a:lnTo>
                  <a:pt x="408431" y="0"/>
                </a:lnTo>
                <a:lnTo>
                  <a:pt x="382523" y="0"/>
                </a:lnTo>
                <a:lnTo>
                  <a:pt x="356615" y="1524"/>
                </a:lnTo>
                <a:lnTo>
                  <a:pt x="332231" y="1524"/>
                </a:lnTo>
                <a:lnTo>
                  <a:pt x="307847" y="3048"/>
                </a:lnTo>
                <a:lnTo>
                  <a:pt x="283463" y="4572"/>
                </a:lnTo>
                <a:lnTo>
                  <a:pt x="260603" y="7620"/>
                </a:lnTo>
                <a:lnTo>
                  <a:pt x="237743" y="10668"/>
                </a:lnTo>
                <a:lnTo>
                  <a:pt x="216407" y="13715"/>
                </a:lnTo>
                <a:lnTo>
                  <a:pt x="193547" y="16763"/>
                </a:lnTo>
                <a:lnTo>
                  <a:pt x="170687" y="19812"/>
                </a:lnTo>
                <a:lnTo>
                  <a:pt x="149351" y="24384"/>
                </a:lnTo>
                <a:lnTo>
                  <a:pt x="129539" y="28956"/>
                </a:lnTo>
                <a:lnTo>
                  <a:pt x="108204" y="35051"/>
                </a:lnTo>
                <a:lnTo>
                  <a:pt x="88392" y="39624"/>
                </a:lnTo>
                <a:lnTo>
                  <a:pt x="68580" y="45720"/>
                </a:lnTo>
                <a:lnTo>
                  <a:pt x="50292" y="51815"/>
                </a:lnTo>
                <a:lnTo>
                  <a:pt x="6096" y="68580"/>
                </a:lnTo>
                <a:close/>
              </a:path>
            </a:pathLst>
          </a:custGeom>
          <a:solidFill>
            <a:srgbClr val="000000"/>
          </a:solidFill>
        </p:spPr>
        <p:txBody>
          <a:bodyPr wrap="square" lIns="0" tIns="0" rIns="0" bIns="0" rtlCol="0">
            <a:noAutofit/>
          </a:bodyPr>
          <a:lstStyle/>
          <a:p>
            <a:endParaRPr sz="1631"/>
          </a:p>
        </p:txBody>
      </p:sp>
      <p:sp>
        <p:nvSpPr>
          <p:cNvPr id="627" name="object 627"/>
          <p:cNvSpPr/>
          <p:nvPr/>
        </p:nvSpPr>
        <p:spPr>
          <a:xfrm>
            <a:off x="6083112" y="2738136"/>
            <a:ext cx="70420" cy="91133"/>
          </a:xfrm>
          <a:custGeom>
            <a:avLst/>
            <a:gdLst/>
            <a:ahLst/>
            <a:cxnLst/>
            <a:rect l="l" t="t" r="r" b="b"/>
            <a:pathLst>
              <a:path w="77723" h="100584">
                <a:moveTo>
                  <a:pt x="1524" y="100584"/>
                </a:moveTo>
                <a:lnTo>
                  <a:pt x="1524" y="76200"/>
                </a:lnTo>
                <a:lnTo>
                  <a:pt x="3048" y="71627"/>
                </a:lnTo>
                <a:lnTo>
                  <a:pt x="3048" y="73151"/>
                </a:lnTo>
                <a:lnTo>
                  <a:pt x="4571" y="68579"/>
                </a:lnTo>
                <a:lnTo>
                  <a:pt x="7619" y="57912"/>
                </a:lnTo>
                <a:lnTo>
                  <a:pt x="7619" y="59436"/>
                </a:lnTo>
                <a:lnTo>
                  <a:pt x="13715" y="50291"/>
                </a:lnTo>
                <a:lnTo>
                  <a:pt x="19812" y="41148"/>
                </a:lnTo>
                <a:lnTo>
                  <a:pt x="28955" y="33527"/>
                </a:lnTo>
                <a:lnTo>
                  <a:pt x="38100" y="24384"/>
                </a:lnTo>
                <a:lnTo>
                  <a:pt x="50291" y="16763"/>
                </a:lnTo>
                <a:lnTo>
                  <a:pt x="64007" y="9144"/>
                </a:lnTo>
                <a:lnTo>
                  <a:pt x="77723" y="1524"/>
                </a:lnTo>
                <a:lnTo>
                  <a:pt x="77723" y="0"/>
                </a:lnTo>
                <a:lnTo>
                  <a:pt x="62483" y="7620"/>
                </a:lnTo>
                <a:lnTo>
                  <a:pt x="48767" y="15239"/>
                </a:lnTo>
                <a:lnTo>
                  <a:pt x="38100" y="22860"/>
                </a:lnTo>
                <a:lnTo>
                  <a:pt x="27431" y="32003"/>
                </a:lnTo>
                <a:lnTo>
                  <a:pt x="19812" y="39624"/>
                </a:lnTo>
                <a:lnTo>
                  <a:pt x="12191" y="48767"/>
                </a:lnTo>
                <a:lnTo>
                  <a:pt x="6095" y="57912"/>
                </a:lnTo>
                <a:lnTo>
                  <a:pt x="3048" y="67055"/>
                </a:lnTo>
                <a:lnTo>
                  <a:pt x="1524" y="71627"/>
                </a:lnTo>
                <a:lnTo>
                  <a:pt x="0" y="76200"/>
                </a:lnTo>
                <a:lnTo>
                  <a:pt x="0" y="100584"/>
                </a:lnTo>
                <a:lnTo>
                  <a:pt x="1524" y="100584"/>
                </a:lnTo>
                <a:close/>
              </a:path>
            </a:pathLst>
          </a:custGeom>
          <a:solidFill>
            <a:srgbClr val="000000"/>
          </a:solidFill>
        </p:spPr>
        <p:txBody>
          <a:bodyPr wrap="square" lIns="0" tIns="0" rIns="0" bIns="0" rtlCol="0">
            <a:noAutofit/>
          </a:bodyPr>
          <a:lstStyle/>
          <a:p>
            <a:endParaRPr sz="1631"/>
          </a:p>
        </p:txBody>
      </p:sp>
      <p:sp>
        <p:nvSpPr>
          <p:cNvPr id="628" name="object 628"/>
          <p:cNvSpPr/>
          <p:nvPr/>
        </p:nvSpPr>
        <p:spPr>
          <a:xfrm>
            <a:off x="6037545" y="2696712"/>
            <a:ext cx="57994" cy="22093"/>
          </a:xfrm>
          <a:custGeom>
            <a:avLst/>
            <a:gdLst/>
            <a:ahLst/>
            <a:cxnLst/>
            <a:rect l="l" t="t" r="r" b="b"/>
            <a:pathLst>
              <a:path w="64008" h="24384">
                <a:moveTo>
                  <a:pt x="62484" y="24384"/>
                </a:moveTo>
                <a:lnTo>
                  <a:pt x="64008" y="22860"/>
                </a:lnTo>
                <a:lnTo>
                  <a:pt x="0" y="0"/>
                </a:lnTo>
                <a:lnTo>
                  <a:pt x="0" y="1524"/>
                </a:lnTo>
                <a:lnTo>
                  <a:pt x="62484" y="24384"/>
                </a:lnTo>
                <a:close/>
              </a:path>
            </a:pathLst>
          </a:custGeom>
          <a:solidFill>
            <a:srgbClr val="000000"/>
          </a:solidFill>
        </p:spPr>
        <p:txBody>
          <a:bodyPr wrap="square" lIns="0" tIns="0" rIns="0" bIns="0" rtlCol="0">
            <a:noAutofit/>
          </a:bodyPr>
          <a:lstStyle/>
          <a:p>
            <a:endParaRPr sz="1631"/>
          </a:p>
        </p:txBody>
      </p:sp>
      <p:sp>
        <p:nvSpPr>
          <p:cNvPr id="629" name="object 629"/>
          <p:cNvSpPr/>
          <p:nvPr/>
        </p:nvSpPr>
        <p:spPr>
          <a:xfrm>
            <a:off x="5980932" y="2677381"/>
            <a:ext cx="56612" cy="20711"/>
          </a:xfrm>
          <a:custGeom>
            <a:avLst/>
            <a:gdLst/>
            <a:ahLst/>
            <a:cxnLst/>
            <a:rect l="l" t="t" r="r" b="b"/>
            <a:pathLst>
              <a:path w="62483" h="22859">
                <a:moveTo>
                  <a:pt x="0" y="0"/>
                </a:moveTo>
                <a:lnTo>
                  <a:pt x="0" y="1523"/>
                </a:lnTo>
                <a:lnTo>
                  <a:pt x="62483" y="22859"/>
                </a:lnTo>
                <a:lnTo>
                  <a:pt x="62483" y="21335"/>
                </a:lnTo>
                <a:lnTo>
                  <a:pt x="0" y="0"/>
                </a:lnTo>
                <a:close/>
              </a:path>
            </a:pathLst>
          </a:custGeom>
          <a:solidFill>
            <a:srgbClr val="000000"/>
          </a:solidFill>
        </p:spPr>
        <p:txBody>
          <a:bodyPr wrap="square" lIns="0" tIns="0" rIns="0" bIns="0" rtlCol="0">
            <a:noAutofit/>
          </a:bodyPr>
          <a:lstStyle/>
          <a:p>
            <a:endParaRPr sz="1631"/>
          </a:p>
        </p:txBody>
      </p:sp>
      <p:sp>
        <p:nvSpPr>
          <p:cNvPr id="630" name="object 630"/>
          <p:cNvSpPr/>
          <p:nvPr/>
        </p:nvSpPr>
        <p:spPr>
          <a:xfrm>
            <a:off x="6153533" y="2691189"/>
            <a:ext cx="254067" cy="48327"/>
          </a:xfrm>
          <a:custGeom>
            <a:avLst/>
            <a:gdLst/>
            <a:ahLst/>
            <a:cxnLst/>
            <a:rect l="l" t="t" r="r" b="b"/>
            <a:pathLst>
              <a:path w="280415" h="53339">
                <a:moveTo>
                  <a:pt x="18287" y="45719"/>
                </a:moveTo>
                <a:lnTo>
                  <a:pt x="35051" y="39624"/>
                </a:lnTo>
                <a:lnTo>
                  <a:pt x="47243" y="35051"/>
                </a:lnTo>
                <a:lnTo>
                  <a:pt x="60959" y="30479"/>
                </a:lnTo>
                <a:lnTo>
                  <a:pt x="88391" y="22860"/>
                </a:lnTo>
                <a:lnTo>
                  <a:pt x="117347" y="16763"/>
                </a:lnTo>
                <a:lnTo>
                  <a:pt x="131063" y="13715"/>
                </a:lnTo>
                <a:lnTo>
                  <a:pt x="146303" y="10667"/>
                </a:lnTo>
                <a:lnTo>
                  <a:pt x="161543" y="9143"/>
                </a:lnTo>
                <a:lnTo>
                  <a:pt x="178307" y="6095"/>
                </a:lnTo>
                <a:lnTo>
                  <a:pt x="193547" y="4571"/>
                </a:lnTo>
                <a:lnTo>
                  <a:pt x="210312" y="4571"/>
                </a:lnTo>
                <a:lnTo>
                  <a:pt x="243839" y="3048"/>
                </a:lnTo>
                <a:lnTo>
                  <a:pt x="280415" y="1524"/>
                </a:lnTo>
                <a:lnTo>
                  <a:pt x="280415" y="0"/>
                </a:lnTo>
                <a:lnTo>
                  <a:pt x="243839" y="1524"/>
                </a:lnTo>
                <a:lnTo>
                  <a:pt x="210312" y="3048"/>
                </a:lnTo>
                <a:lnTo>
                  <a:pt x="193547" y="3048"/>
                </a:lnTo>
                <a:lnTo>
                  <a:pt x="178307" y="4571"/>
                </a:lnTo>
                <a:lnTo>
                  <a:pt x="161543" y="7619"/>
                </a:lnTo>
                <a:lnTo>
                  <a:pt x="146303" y="9143"/>
                </a:lnTo>
                <a:lnTo>
                  <a:pt x="131063" y="12191"/>
                </a:lnTo>
                <a:lnTo>
                  <a:pt x="115823" y="15239"/>
                </a:lnTo>
                <a:lnTo>
                  <a:pt x="88391" y="21336"/>
                </a:lnTo>
                <a:lnTo>
                  <a:pt x="60959" y="28955"/>
                </a:lnTo>
                <a:lnTo>
                  <a:pt x="47243" y="33527"/>
                </a:lnTo>
                <a:lnTo>
                  <a:pt x="35051" y="38100"/>
                </a:lnTo>
                <a:lnTo>
                  <a:pt x="16763" y="44195"/>
                </a:lnTo>
                <a:lnTo>
                  <a:pt x="0" y="51815"/>
                </a:lnTo>
                <a:lnTo>
                  <a:pt x="0" y="53339"/>
                </a:lnTo>
                <a:lnTo>
                  <a:pt x="18287" y="45719"/>
                </a:lnTo>
                <a:close/>
              </a:path>
            </a:pathLst>
          </a:custGeom>
          <a:solidFill>
            <a:srgbClr val="000000"/>
          </a:solidFill>
        </p:spPr>
        <p:txBody>
          <a:bodyPr wrap="square" lIns="0" tIns="0" rIns="0" bIns="0" rtlCol="0">
            <a:noAutofit/>
          </a:bodyPr>
          <a:lstStyle/>
          <a:p>
            <a:endParaRPr sz="1631"/>
          </a:p>
        </p:txBody>
      </p:sp>
      <p:sp>
        <p:nvSpPr>
          <p:cNvPr id="631" name="object 631"/>
          <p:cNvSpPr/>
          <p:nvPr/>
        </p:nvSpPr>
        <p:spPr>
          <a:xfrm>
            <a:off x="6128678" y="2913499"/>
            <a:ext cx="60755" cy="23473"/>
          </a:xfrm>
          <a:custGeom>
            <a:avLst/>
            <a:gdLst/>
            <a:ahLst/>
            <a:cxnLst/>
            <a:rect l="l" t="t" r="r" b="b"/>
            <a:pathLst>
              <a:path w="67055" h="25907">
                <a:moveTo>
                  <a:pt x="67055" y="0"/>
                </a:moveTo>
                <a:lnTo>
                  <a:pt x="65531" y="0"/>
                </a:lnTo>
                <a:lnTo>
                  <a:pt x="0" y="24384"/>
                </a:lnTo>
                <a:lnTo>
                  <a:pt x="1524" y="25907"/>
                </a:lnTo>
                <a:lnTo>
                  <a:pt x="65531" y="1524"/>
                </a:lnTo>
                <a:lnTo>
                  <a:pt x="67055" y="0"/>
                </a:lnTo>
                <a:close/>
              </a:path>
            </a:pathLst>
          </a:custGeom>
          <a:solidFill>
            <a:srgbClr val="000000"/>
          </a:solidFill>
        </p:spPr>
        <p:txBody>
          <a:bodyPr wrap="square" lIns="0" tIns="0" rIns="0" bIns="0" rtlCol="0">
            <a:noAutofit/>
          </a:bodyPr>
          <a:lstStyle/>
          <a:p>
            <a:endParaRPr sz="1631"/>
          </a:p>
        </p:txBody>
      </p:sp>
      <p:sp>
        <p:nvSpPr>
          <p:cNvPr id="632" name="object 632"/>
          <p:cNvSpPr/>
          <p:nvPr/>
        </p:nvSpPr>
        <p:spPr>
          <a:xfrm>
            <a:off x="6128678" y="2935592"/>
            <a:ext cx="278922" cy="42804"/>
          </a:xfrm>
          <a:custGeom>
            <a:avLst/>
            <a:gdLst/>
            <a:ahLst/>
            <a:cxnLst/>
            <a:rect l="l" t="t" r="r" b="b"/>
            <a:pathLst>
              <a:path w="307847" h="47243">
                <a:moveTo>
                  <a:pt x="1524" y="0"/>
                </a:moveTo>
                <a:lnTo>
                  <a:pt x="0" y="1523"/>
                </a:lnTo>
                <a:lnTo>
                  <a:pt x="15239" y="6095"/>
                </a:lnTo>
                <a:lnTo>
                  <a:pt x="32003" y="12191"/>
                </a:lnTo>
                <a:lnTo>
                  <a:pt x="48767" y="16763"/>
                </a:lnTo>
                <a:lnTo>
                  <a:pt x="67055" y="21335"/>
                </a:lnTo>
                <a:lnTo>
                  <a:pt x="83819" y="25907"/>
                </a:lnTo>
                <a:lnTo>
                  <a:pt x="102107" y="28955"/>
                </a:lnTo>
                <a:lnTo>
                  <a:pt x="120395" y="32003"/>
                </a:lnTo>
                <a:lnTo>
                  <a:pt x="138683" y="36575"/>
                </a:lnTo>
                <a:lnTo>
                  <a:pt x="156971" y="38100"/>
                </a:lnTo>
                <a:lnTo>
                  <a:pt x="176783" y="41147"/>
                </a:lnTo>
                <a:lnTo>
                  <a:pt x="196595" y="42671"/>
                </a:lnTo>
                <a:lnTo>
                  <a:pt x="217931" y="44195"/>
                </a:lnTo>
                <a:lnTo>
                  <a:pt x="237743" y="45719"/>
                </a:lnTo>
                <a:lnTo>
                  <a:pt x="260603" y="47243"/>
                </a:lnTo>
                <a:lnTo>
                  <a:pt x="307847" y="47243"/>
                </a:lnTo>
                <a:lnTo>
                  <a:pt x="307847" y="45719"/>
                </a:lnTo>
                <a:lnTo>
                  <a:pt x="260603" y="45719"/>
                </a:lnTo>
                <a:lnTo>
                  <a:pt x="239267" y="44195"/>
                </a:lnTo>
                <a:lnTo>
                  <a:pt x="217931" y="42671"/>
                </a:lnTo>
                <a:lnTo>
                  <a:pt x="198119" y="41147"/>
                </a:lnTo>
                <a:lnTo>
                  <a:pt x="178307" y="39623"/>
                </a:lnTo>
                <a:lnTo>
                  <a:pt x="158495" y="36575"/>
                </a:lnTo>
                <a:lnTo>
                  <a:pt x="138683" y="35051"/>
                </a:lnTo>
                <a:lnTo>
                  <a:pt x="120395" y="30479"/>
                </a:lnTo>
                <a:lnTo>
                  <a:pt x="102107" y="27431"/>
                </a:lnTo>
                <a:lnTo>
                  <a:pt x="83819" y="24383"/>
                </a:lnTo>
                <a:lnTo>
                  <a:pt x="67055" y="19811"/>
                </a:lnTo>
                <a:lnTo>
                  <a:pt x="48767" y="15239"/>
                </a:lnTo>
                <a:lnTo>
                  <a:pt x="32003" y="10667"/>
                </a:lnTo>
                <a:lnTo>
                  <a:pt x="16763" y="4571"/>
                </a:lnTo>
                <a:lnTo>
                  <a:pt x="1524" y="0"/>
                </a:lnTo>
                <a:close/>
              </a:path>
            </a:pathLst>
          </a:custGeom>
          <a:solidFill>
            <a:srgbClr val="000000"/>
          </a:solidFill>
        </p:spPr>
        <p:txBody>
          <a:bodyPr wrap="square" lIns="0" tIns="0" rIns="0" bIns="0" rtlCol="0">
            <a:noAutofit/>
          </a:bodyPr>
          <a:lstStyle/>
          <a:p>
            <a:endParaRPr sz="1631"/>
          </a:p>
        </p:txBody>
      </p:sp>
      <p:sp>
        <p:nvSpPr>
          <p:cNvPr id="633" name="object 633"/>
          <p:cNvSpPr/>
          <p:nvPr/>
        </p:nvSpPr>
        <p:spPr>
          <a:xfrm>
            <a:off x="6189434" y="2912118"/>
            <a:ext cx="218167" cy="33138"/>
          </a:xfrm>
          <a:custGeom>
            <a:avLst/>
            <a:gdLst/>
            <a:ahLst/>
            <a:cxnLst/>
            <a:rect l="l" t="t" r="r" b="b"/>
            <a:pathLst>
              <a:path w="240792" h="36575">
                <a:moveTo>
                  <a:pt x="0" y="0"/>
                </a:moveTo>
                <a:lnTo>
                  <a:pt x="0" y="1524"/>
                </a:lnTo>
                <a:lnTo>
                  <a:pt x="25908" y="9143"/>
                </a:lnTo>
                <a:lnTo>
                  <a:pt x="51816" y="16763"/>
                </a:lnTo>
                <a:lnTo>
                  <a:pt x="65532" y="19812"/>
                </a:lnTo>
                <a:lnTo>
                  <a:pt x="79248" y="21336"/>
                </a:lnTo>
                <a:lnTo>
                  <a:pt x="94488" y="24384"/>
                </a:lnTo>
                <a:lnTo>
                  <a:pt x="109728" y="27431"/>
                </a:lnTo>
                <a:lnTo>
                  <a:pt x="138684" y="30479"/>
                </a:lnTo>
                <a:lnTo>
                  <a:pt x="170688" y="33527"/>
                </a:lnTo>
                <a:lnTo>
                  <a:pt x="185928" y="33527"/>
                </a:lnTo>
                <a:lnTo>
                  <a:pt x="202692" y="35051"/>
                </a:lnTo>
                <a:lnTo>
                  <a:pt x="219456" y="35051"/>
                </a:lnTo>
                <a:lnTo>
                  <a:pt x="237744" y="36575"/>
                </a:lnTo>
                <a:lnTo>
                  <a:pt x="240792" y="36575"/>
                </a:lnTo>
                <a:lnTo>
                  <a:pt x="240792" y="35051"/>
                </a:lnTo>
                <a:lnTo>
                  <a:pt x="237744" y="35051"/>
                </a:lnTo>
                <a:lnTo>
                  <a:pt x="219456" y="33527"/>
                </a:lnTo>
                <a:lnTo>
                  <a:pt x="202692" y="33527"/>
                </a:lnTo>
                <a:lnTo>
                  <a:pt x="185928" y="32003"/>
                </a:lnTo>
                <a:lnTo>
                  <a:pt x="170688" y="32003"/>
                </a:lnTo>
                <a:lnTo>
                  <a:pt x="138684" y="28955"/>
                </a:lnTo>
                <a:lnTo>
                  <a:pt x="109728" y="25908"/>
                </a:lnTo>
                <a:lnTo>
                  <a:pt x="94488" y="22860"/>
                </a:lnTo>
                <a:lnTo>
                  <a:pt x="79248" y="19812"/>
                </a:lnTo>
                <a:lnTo>
                  <a:pt x="65532" y="18287"/>
                </a:lnTo>
                <a:lnTo>
                  <a:pt x="53340" y="15239"/>
                </a:lnTo>
                <a:lnTo>
                  <a:pt x="25908" y="7619"/>
                </a:lnTo>
                <a:lnTo>
                  <a:pt x="0" y="0"/>
                </a:lnTo>
                <a:close/>
              </a:path>
            </a:pathLst>
          </a:custGeom>
          <a:solidFill>
            <a:srgbClr val="000000"/>
          </a:solidFill>
        </p:spPr>
        <p:txBody>
          <a:bodyPr wrap="square" lIns="0" tIns="0" rIns="0" bIns="0" rtlCol="0">
            <a:noAutofit/>
          </a:bodyPr>
          <a:lstStyle/>
          <a:p>
            <a:endParaRPr sz="1631"/>
          </a:p>
        </p:txBody>
      </p:sp>
      <p:sp>
        <p:nvSpPr>
          <p:cNvPr id="634" name="object 634"/>
          <p:cNvSpPr/>
          <p:nvPr/>
        </p:nvSpPr>
        <p:spPr>
          <a:xfrm>
            <a:off x="6083112" y="2829270"/>
            <a:ext cx="106321" cy="84228"/>
          </a:xfrm>
          <a:custGeom>
            <a:avLst/>
            <a:gdLst/>
            <a:ahLst/>
            <a:cxnLst/>
            <a:rect l="l" t="t" r="r" b="b"/>
            <a:pathLst>
              <a:path w="117347" h="92963">
                <a:moveTo>
                  <a:pt x="7619" y="18287"/>
                </a:moveTo>
                <a:lnTo>
                  <a:pt x="3048" y="9143"/>
                </a:lnTo>
                <a:lnTo>
                  <a:pt x="1524" y="4571"/>
                </a:lnTo>
                <a:lnTo>
                  <a:pt x="1524" y="0"/>
                </a:lnTo>
                <a:lnTo>
                  <a:pt x="0" y="0"/>
                </a:lnTo>
                <a:lnTo>
                  <a:pt x="0" y="4571"/>
                </a:lnTo>
                <a:lnTo>
                  <a:pt x="1524" y="9143"/>
                </a:lnTo>
                <a:lnTo>
                  <a:pt x="6095" y="19811"/>
                </a:lnTo>
                <a:lnTo>
                  <a:pt x="10667" y="27431"/>
                </a:lnTo>
                <a:lnTo>
                  <a:pt x="16763" y="35051"/>
                </a:lnTo>
                <a:lnTo>
                  <a:pt x="24383" y="42671"/>
                </a:lnTo>
                <a:lnTo>
                  <a:pt x="33527" y="50291"/>
                </a:lnTo>
                <a:lnTo>
                  <a:pt x="44195" y="56387"/>
                </a:lnTo>
                <a:lnTo>
                  <a:pt x="54863" y="64007"/>
                </a:lnTo>
                <a:lnTo>
                  <a:pt x="60959" y="67055"/>
                </a:lnTo>
                <a:lnTo>
                  <a:pt x="68579" y="71627"/>
                </a:lnTo>
                <a:lnTo>
                  <a:pt x="74675" y="74675"/>
                </a:lnTo>
                <a:lnTo>
                  <a:pt x="82295" y="77723"/>
                </a:lnTo>
                <a:lnTo>
                  <a:pt x="115823" y="92963"/>
                </a:lnTo>
                <a:lnTo>
                  <a:pt x="117347" y="92963"/>
                </a:lnTo>
                <a:lnTo>
                  <a:pt x="115823" y="91439"/>
                </a:lnTo>
                <a:lnTo>
                  <a:pt x="82295" y="76199"/>
                </a:lnTo>
                <a:lnTo>
                  <a:pt x="74675" y="73151"/>
                </a:lnTo>
                <a:lnTo>
                  <a:pt x="68579" y="70103"/>
                </a:lnTo>
                <a:lnTo>
                  <a:pt x="62483" y="65531"/>
                </a:lnTo>
                <a:lnTo>
                  <a:pt x="56387" y="62483"/>
                </a:lnTo>
                <a:lnTo>
                  <a:pt x="44195" y="54863"/>
                </a:lnTo>
                <a:lnTo>
                  <a:pt x="35051" y="48767"/>
                </a:lnTo>
                <a:lnTo>
                  <a:pt x="25907" y="41147"/>
                </a:lnTo>
                <a:lnTo>
                  <a:pt x="18287" y="33527"/>
                </a:lnTo>
                <a:lnTo>
                  <a:pt x="12191" y="25907"/>
                </a:lnTo>
                <a:lnTo>
                  <a:pt x="7619" y="18287"/>
                </a:lnTo>
                <a:close/>
              </a:path>
            </a:pathLst>
          </a:custGeom>
          <a:solidFill>
            <a:srgbClr val="000000"/>
          </a:solidFill>
        </p:spPr>
        <p:txBody>
          <a:bodyPr wrap="square" lIns="0" tIns="0" rIns="0" bIns="0" rtlCol="0">
            <a:noAutofit/>
          </a:bodyPr>
          <a:lstStyle/>
          <a:p>
            <a:endParaRPr sz="1631"/>
          </a:p>
        </p:txBody>
      </p:sp>
      <p:sp>
        <p:nvSpPr>
          <p:cNvPr id="635" name="object 635"/>
          <p:cNvSpPr/>
          <p:nvPr/>
        </p:nvSpPr>
        <p:spPr>
          <a:xfrm>
            <a:off x="5914653" y="2829270"/>
            <a:ext cx="150508" cy="132556"/>
          </a:xfrm>
          <a:custGeom>
            <a:avLst/>
            <a:gdLst/>
            <a:ahLst/>
            <a:cxnLst/>
            <a:rect l="l" t="t" r="r" b="b"/>
            <a:pathLst>
              <a:path w="166116" h="146303">
                <a:moveTo>
                  <a:pt x="1524" y="0"/>
                </a:moveTo>
                <a:lnTo>
                  <a:pt x="0" y="0"/>
                </a:lnTo>
                <a:lnTo>
                  <a:pt x="0" y="9143"/>
                </a:lnTo>
                <a:lnTo>
                  <a:pt x="3048" y="18287"/>
                </a:lnTo>
                <a:lnTo>
                  <a:pt x="4572" y="27431"/>
                </a:lnTo>
                <a:lnTo>
                  <a:pt x="7620" y="35051"/>
                </a:lnTo>
                <a:lnTo>
                  <a:pt x="12192" y="42671"/>
                </a:lnTo>
                <a:lnTo>
                  <a:pt x="16764" y="50291"/>
                </a:lnTo>
                <a:lnTo>
                  <a:pt x="22860" y="57911"/>
                </a:lnTo>
                <a:lnTo>
                  <a:pt x="28956" y="65531"/>
                </a:lnTo>
                <a:lnTo>
                  <a:pt x="36576" y="73151"/>
                </a:lnTo>
                <a:lnTo>
                  <a:pt x="45720" y="80771"/>
                </a:lnTo>
                <a:lnTo>
                  <a:pt x="53340" y="88391"/>
                </a:lnTo>
                <a:lnTo>
                  <a:pt x="64008" y="94487"/>
                </a:lnTo>
                <a:lnTo>
                  <a:pt x="54864" y="86867"/>
                </a:lnTo>
                <a:lnTo>
                  <a:pt x="45720" y="79247"/>
                </a:lnTo>
                <a:lnTo>
                  <a:pt x="38100" y="71627"/>
                </a:lnTo>
                <a:lnTo>
                  <a:pt x="30480" y="64007"/>
                </a:lnTo>
                <a:lnTo>
                  <a:pt x="22860" y="56387"/>
                </a:lnTo>
                <a:lnTo>
                  <a:pt x="18287" y="50291"/>
                </a:lnTo>
                <a:lnTo>
                  <a:pt x="13716" y="41147"/>
                </a:lnTo>
                <a:lnTo>
                  <a:pt x="9144" y="33527"/>
                </a:lnTo>
                <a:lnTo>
                  <a:pt x="6096" y="25907"/>
                </a:lnTo>
                <a:lnTo>
                  <a:pt x="4572" y="18287"/>
                </a:lnTo>
                <a:lnTo>
                  <a:pt x="1524" y="9143"/>
                </a:lnTo>
                <a:lnTo>
                  <a:pt x="1524" y="0"/>
                </a:lnTo>
                <a:close/>
              </a:path>
              <a:path w="166116" h="146303">
                <a:moveTo>
                  <a:pt x="64008" y="94487"/>
                </a:moveTo>
                <a:lnTo>
                  <a:pt x="73152" y="102107"/>
                </a:lnTo>
                <a:lnTo>
                  <a:pt x="85344" y="109727"/>
                </a:lnTo>
                <a:lnTo>
                  <a:pt x="96012" y="115823"/>
                </a:lnTo>
                <a:lnTo>
                  <a:pt x="109728" y="121919"/>
                </a:lnTo>
                <a:lnTo>
                  <a:pt x="123444" y="129539"/>
                </a:lnTo>
                <a:lnTo>
                  <a:pt x="138684" y="135635"/>
                </a:lnTo>
                <a:lnTo>
                  <a:pt x="150876" y="140207"/>
                </a:lnTo>
                <a:lnTo>
                  <a:pt x="158496" y="143255"/>
                </a:lnTo>
                <a:lnTo>
                  <a:pt x="164592" y="146303"/>
                </a:lnTo>
                <a:lnTo>
                  <a:pt x="166116" y="144779"/>
                </a:lnTo>
                <a:lnTo>
                  <a:pt x="158496" y="141731"/>
                </a:lnTo>
                <a:lnTo>
                  <a:pt x="150876" y="138683"/>
                </a:lnTo>
                <a:lnTo>
                  <a:pt x="138684" y="134111"/>
                </a:lnTo>
                <a:lnTo>
                  <a:pt x="124968" y="128015"/>
                </a:lnTo>
                <a:lnTo>
                  <a:pt x="111252" y="120395"/>
                </a:lnTo>
                <a:lnTo>
                  <a:pt x="97536" y="114299"/>
                </a:lnTo>
                <a:lnTo>
                  <a:pt x="85344" y="108203"/>
                </a:lnTo>
                <a:lnTo>
                  <a:pt x="74676" y="100583"/>
                </a:lnTo>
                <a:lnTo>
                  <a:pt x="64008" y="94487"/>
                </a:lnTo>
                <a:close/>
              </a:path>
            </a:pathLst>
          </a:custGeom>
          <a:solidFill>
            <a:srgbClr val="000000"/>
          </a:solidFill>
        </p:spPr>
        <p:txBody>
          <a:bodyPr wrap="square" lIns="0" tIns="0" rIns="0" bIns="0" rtlCol="0">
            <a:noAutofit/>
          </a:bodyPr>
          <a:lstStyle/>
          <a:p>
            <a:endParaRPr sz="1631"/>
          </a:p>
        </p:txBody>
      </p:sp>
      <p:sp>
        <p:nvSpPr>
          <p:cNvPr id="636" name="object 636"/>
          <p:cNvSpPr/>
          <p:nvPr/>
        </p:nvSpPr>
        <p:spPr>
          <a:xfrm>
            <a:off x="5998883" y="2829270"/>
            <a:ext cx="131176" cy="107702"/>
          </a:xfrm>
          <a:custGeom>
            <a:avLst/>
            <a:gdLst/>
            <a:ahLst/>
            <a:cxnLst/>
            <a:rect l="l" t="t" r="r" b="b"/>
            <a:pathLst>
              <a:path w="144779" h="118871">
                <a:moveTo>
                  <a:pt x="126491" y="111251"/>
                </a:moveTo>
                <a:lnTo>
                  <a:pt x="123443" y="109727"/>
                </a:lnTo>
                <a:lnTo>
                  <a:pt x="123443" y="111251"/>
                </a:lnTo>
                <a:lnTo>
                  <a:pt x="126491" y="111251"/>
                </a:lnTo>
                <a:close/>
              </a:path>
              <a:path w="144779" h="118871">
                <a:moveTo>
                  <a:pt x="18287" y="41147"/>
                </a:moveTo>
                <a:lnTo>
                  <a:pt x="10667" y="28955"/>
                </a:lnTo>
                <a:lnTo>
                  <a:pt x="6095" y="18287"/>
                </a:lnTo>
                <a:lnTo>
                  <a:pt x="3047" y="9143"/>
                </a:lnTo>
                <a:lnTo>
                  <a:pt x="1523" y="0"/>
                </a:lnTo>
                <a:lnTo>
                  <a:pt x="0" y="0"/>
                </a:lnTo>
                <a:lnTo>
                  <a:pt x="1523" y="9143"/>
                </a:lnTo>
                <a:lnTo>
                  <a:pt x="4571" y="18287"/>
                </a:lnTo>
                <a:lnTo>
                  <a:pt x="10667" y="30479"/>
                </a:lnTo>
                <a:lnTo>
                  <a:pt x="18287" y="41147"/>
                </a:lnTo>
                <a:close/>
              </a:path>
              <a:path w="144779" h="118871">
                <a:moveTo>
                  <a:pt x="106679" y="103631"/>
                </a:moveTo>
                <a:lnTo>
                  <a:pt x="123443" y="111251"/>
                </a:lnTo>
                <a:lnTo>
                  <a:pt x="123443" y="109727"/>
                </a:lnTo>
                <a:lnTo>
                  <a:pt x="126491" y="111251"/>
                </a:lnTo>
                <a:lnTo>
                  <a:pt x="135635" y="115823"/>
                </a:lnTo>
                <a:lnTo>
                  <a:pt x="143255" y="118871"/>
                </a:lnTo>
                <a:lnTo>
                  <a:pt x="144779" y="117347"/>
                </a:lnTo>
                <a:lnTo>
                  <a:pt x="137159" y="114299"/>
                </a:lnTo>
                <a:lnTo>
                  <a:pt x="126491" y="109727"/>
                </a:lnTo>
                <a:lnTo>
                  <a:pt x="124967" y="109727"/>
                </a:lnTo>
                <a:lnTo>
                  <a:pt x="106679" y="102107"/>
                </a:lnTo>
                <a:lnTo>
                  <a:pt x="96012" y="97535"/>
                </a:lnTo>
                <a:lnTo>
                  <a:pt x="86867" y="92963"/>
                </a:lnTo>
                <a:lnTo>
                  <a:pt x="70103" y="83819"/>
                </a:lnTo>
                <a:lnTo>
                  <a:pt x="60959" y="77723"/>
                </a:lnTo>
                <a:lnTo>
                  <a:pt x="53339" y="73151"/>
                </a:lnTo>
                <a:lnTo>
                  <a:pt x="39623" y="62483"/>
                </a:lnTo>
                <a:lnTo>
                  <a:pt x="28955" y="51815"/>
                </a:lnTo>
                <a:lnTo>
                  <a:pt x="18287" y="41147"/>
                </a:lnTo>
                <a:lnTo>
                  <a:pt x="27431" y="53339"/>
                </a:lnTo>
                <a:lnTo>
                  <a:pt x="39623" y="64007"/>
                </a:lnTo>
                <a:lnTo>
                  <a:pt x="53339" y="74675"/>
                </a:lnTo>
                <a:lnTo>
                  <a:pt x="60959" y="79247"/>
                </a:lnTo>
                <a:lnTo>
                  <a:pt x="68579" y="83819"/>
                </a:lnTo>
                <a:lnTo>
                  <a:pt x="86867" y="94487"/>
                </a:lnTo>
                <a:lnTo>
                  <a:pt x="96012" y="99059"/>
                </a:lnTo>
                <a:lnTo>
                  <a:pt x="106679" y="103631"/>
                </a:lnTo>
                <a:close/>
              </a:path>
            </a:pathLst>
          </a:custGeom>
          <a:solidFill>
            <a:srgbClr val="000000"/>
          </a:solidFill>
        </p:spPr>
        <p:txBody>
          <a:bodyPr wrap="square" lIns="0" tIns="0" rIns="0" bIns="0" rtlCol="0">
            <a:noAutofit/>
          </a:bodyPr>
          <a:lstStyle/>
          <a:p>
            <a:endParaRPr sz="1631"/>
          </a:p>
        </p:txBody>
      </p:sp>
      <p:sp>
        <p:nvSpPr>
          <p:cNvPr id="637" name="object 637"/>
          <p:cNvSpPr/>
          <p:nvPr/>
        </p:nvSpPr>
        <p:spPr>
          <a:xfrm>
            <a:off x="6063781" y="2935592"/>
            <a:ext cx="66278" cy="26234"/>
          </a:xfrm>
          <a:custGeom>
            <a:avLst/>
            <a:gdLst/>
            <a:ahLst/>
            <a:cxnLst/>
            <a:rect l="l" t="t" r="r" b="b"/>
            <a:pathLst>
              <a:path w="73151" h="28955">
                <a:moveTo>
                  <a:pt x="71627" y="0"/>
                </a:moveTo>
                <a:lnTo>
                  <a:pt x="0" y="27431"/>
                </a:lnTo>
                <a:lnTo>
                  <a:pt x="1524" y="28955"/>
                </a:lnTo>
                <a:lnTo>
                  <a:pt x="73151" y="1523"/>
                </a:lnTo>
                <a:lnTo>
                  <a:pt x="71627" y="0"/>
                </a:lnTo>
                <a:close/>
              </a:path>
            </a:pathLst>
          </a:custGeom>
          <a:solidFill>
            <a:srgbClr val="000000"/>
          </a:solidFill>
        </p:spPr>
        <p:txBody>
          <a:bodyPr wrap="square" lIns="0" tIns="0" rIns="0" bIns="0" rtlCol="0">
            <a:noAutofit/>
          </a:bodyPr>
          <a:lstStyle/>
          <a:p>
            <a:endParaRPr sz="1631"/>
          </a:p>
        </p:txBody>
      </p:sp>
      <p:sp>
        <p:nvSpPr>
          <p:cNvPr id="638" name="object 638"/>
          <p:cNvSpPr/>
          <p:nvPr/>
        </p:nvSpPr>
        <p:spPr>
          <a:xfrm>
            <a:off x="5914654" y="2829960"/>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639" name="object 639"/>
          <p:cNvSpPr/>
          <p:nvPr/>
        </p:nvSpPr>
        <p:spPr>
          <a:xfrm>
            <a:off x="5834567" y="2829270"/>
            <a:ext cx="169838" cy="156030"/>
          </a:xfrm>
          <a:custGeom>
            <a:avLst/>
            <a:gdLst/>
            <a:ahLst/>
            <a:cxnLst/>
            <a:rect l="l" t="t" r="r" b="b"/>
            <a:pathLst>
              <a:path w="187451" h="172211">
                <a:moveTo>
                  <a:pt x="4572" y="18287"/>
                </a:moveTo>
                <a:lnTo>
                  <a:pt x="3048" y="9143"/>
                </a:lnTo>
                <a:lnTo>
                  <a:pt x="1524" y="0"/>
                </a:lnTo>
                <a:lnTo>
                  <a:pt x="0" y="0"/>
                </a:lnTo>
                <a:lnTo>
                  <a:pt x="1524" y="9143"/>
                </a:lnTo>
                <a:lnTo>
                  <a:pt x="3048" y="18287"/>
                </a:lnTo>
                <a:lnTo>
                  <a:pt x="4572" y="28955"/>
                </a:lnTo>
                <a:lnTo>
                  <a:pt x="9144" y="39623"/>
                </a:lnTo>
                <a:lnTo>
                  <a:pt x="13715" y="48767"/>
                </a:lnTo>
                <a:lnTo>
                  <a:pt x="18287" y="59435"/>
                </a:lnTo>
                <a:lnTo>
                  <a:pt x="24384" y="68579"/>
                </a:lnTo>
                <a:lnTo>
                  <a:pt x="33527" y="77723"/>
                </a:lnTo>
                <a:lnTo>
                  <a:pt x="36575" y="82295"/>
                </a:lnTo>
                <a:lnTo>
                  <a:pt x="41148" y="86867"/>
                </a:lnTo>
                <a:lnTo>
                  <a:pt x="51815" y="96011"/>
                </a:lnTo>
                <a:lnTo>
                  <a:pt x="62484" y="105155"/>
                </a:lnTo>
                <a:lnTo>
                  <a:pt x="74675" y="114299"/>
                </a:lnTo>
                <a:lnTo>
                  <a:pt x="88391" y="123443"/>
                </a:lnTo>
                <a:lnTo>
                  <a:pt x="102108" y="132587"/>
                </a:lnTo>
                <a:lnTo>
                  <a:pt x="109727" y="135635"/>
                </a:lnTo>
                <a:lnTo>
                  <a:pt x="117348" y="140207"/>
                </a:lnTo>
                <a:lnTo>
                  <a:pt x="134112" y="149351"/>
                </a:lnTo>
                <a:lnTo>
                  <a:pt x="141732" y="152399"/>
                </a:lnTo>
                <a:lnTo>
                  <a:pt x="150875" y="156971"/>
                </a:lnTo>
                <a:lnTo>
                  <a:pt x="169163" y="164591"/>
                </a:lnTo>
                <a:lnTo>
                  <a:pt x="172212" y="166115"/>
                </a:lnTo>
                <a:lnTo>
                  <a:pt x="179832" y="169163"/>
                </a:lnTo>
                <a:lnTo>
                  <a:pt x="187451" y="172211"/>
                </a:lnTo>
                <a:lnTo>
                  <a:pt x="187451" y="170687"/>
                </a:lnTo>
                <a:lnTo>
                  <a:pt x="179832" y="167639"/>
                </a:lnTo>
                <a:lnTo>
                  <a:pt x="173736" y="164591"/>
                </a:lnTo>
                <a:lnTo>
                  <a:pt x="170687" y="163067"/>
                </a:lnTo>
                <a:lnTo>
                  <a:pt x="152400" y="155447"/>
                </a:lnTo>
                <a:lnTo>
                  <a:pt x="143256" y="150875"/>
                </a:lnTo>
                <a:lnTo>
                  <a:pt x="134112" y="147827"/>
                </a:lnTo>
                <a:lnTo>
                  <a:pt x="117348" y="138683"/>
                </a:lnTo>
                <a:lnTo>
                  <a:pt x="109727" y="134111"/>
                </a:lnTo>
                <a:lnTo>
                  <a:pt x="103632" y="131063"/>
                </a:lnTo>
                <a:lnTo>
                  <a:pt x="88391" y="121919"/>
                </a:lnTo>
                <a:lnTo>
                  <a:pt x="76200" y="112775"/>
                </a:lnTo>
                <a:lnTo>
                  <a:pt x="64008" y="103631"/>
                </a:lnTo>
                <a:lnTo>
                  <a:pt x="53339" y="96011"/>
                </a:lnTo>
                <a:lnTo>
                  <a:pt x="42672" y="85343"/>
                </a:lnTo>
                <a:lnTo>
                  <a:pt x="38100" y="80771"/>
                </a:lnTo>
                <a:lnTo>
                  <a:pt x="35051" y="76199"/>
                </a:lnTo>
                <a:lnTo>
                  <a:pt x="25908" y="67055"/>
                </a:lnTo>
                <a:lnTo>
                  <a:pt x="19812" y="57911"/>
                </a:lnTo>
                <a:lnTo>
                  <a:pt x="15239" y="48767"/>
                </a:lnTo>
                <a:lnTo>
                  <a:pt x="10668" y="38099"/>
                </a:lnTo>
                <a:lnTo>
                  <a:pt x="6096" y="28955"/>
                </a:lnTo>
                <a:lnTo>
                  <a:pt x="4572" y="18287"/>
                </a:lnTo>
                <a:close/>
              </a:path>
            </a:pathLst>
          </a:custGeom>
          <a:solidFill>
            <a:srgbClr val="000000"/>
          </a:solidFill>
        </p:spPr>
        <p:txBody>
          <a:bodyPr wrap="square" lIns="0" tIns="0" rIns="0" bIns="0" rtlCol="0">
            <a:noAutofit/>
          </a:bodyPr>
          <a:lstStyle/>
          <a:p>
            <a:endParaRPr sz="1631"/>
          </a:p>
        </p:txBody>
      </p:sp>
      <p:sp>
        <p:nvSpPr>
          <p:cNvPr id="640" name="object 640"/>
          <p:cNvSpPr/>
          <p:nvPr/>
        </p:nvSpPr>
        <p:spPr>
          <a:xfrm>
            <a:off x="5940889" y="2983920"/>
            <a:ext cx="63516" cy="26234"/>
          </a:xfrm>
          <a:custGeom>
            <a:avLst/>
            <a:gdLst/>
            <a:ahLst/>
            <a:cxnLst/>
            <a:rect l="l" t="t" r="r" b="b"/>
            <a:pathLst>
              <a:path w="70103" h="28955">
                <a:moveTo>
                  <a:pt x="70103" y="0"/>
                </a:moveTo>
                <a:lnTo>
                  <a:pt x="0" y="27431"/>
                </a:lnTo>
                <a:lnTo>
                  <a:pt x="0" y="28955"/>
                </a:lnTo>
                <a:lnTo>
                  <a:pt x="70103" y="1524"/>
                </a:lnTo>
                <a:lnTo>
                  <a:pt x="70103" y="0"/>
                </a:lnTo>
                <a:close/>
              </a:path>
            </a:pathLst>
          </a:custGeom>
          <a:solidFill>
            <a:srgbClr val="000000"/>
          </a:solidFill>
        </p:spPr>
        <p:txBody>
          <a:bodyPr wrap="square" lIns="0" tIns="0" rIns="0" bIns="0" rtlCol="0">
            <a:noAutofit/>
          </a:bodyPr>
          <a:lstStyle/>
          <a:p>
            <a:endParaRPr sz="1631"/>
          </a:p>
        </p:txBody>
      </p:sp>
      <p:sp>
        <p:nvSpPr>
          <p:cNvPr id="641" name="object 641"/>
          <p:cNvSpPr/>
          <p:nvPr/>
        </p:nvSpPr>
        <p:spPr>
          <a:xfrm>
            <a:off x="5750338" y="2829270"/>
            <a:ext cx="190551" cy="180885"/>
          </a:xfrm>
          <a:custGeom>
            <a:avLst/>
            <a:gdLst/>
            <a:ahLst/>
            <a:cxnLst/>
            <a:rect l="l" t="t" r="r" b="b"/>
            <a:pathLst>
              <a:path w="210312" h="199643">
                <a:moveTo>
                  <a:pt x="195072" y="192023"/>
                </a:moveTo>
                <a:lnTo>
                  <a:pt x="196596" y="193547"/>
                </a:lnTo>
                <a:lnTo>
                  <a:pt x="202691" y="195071"/>
                </a:lnTo>
                <a:lnTo>
                  <a:pt x="210312" y="199643"/>
                </a:lnTo>
                <a:lnTo>
                  <a:pt x="210312" y="198119"/>
                </a:lnTo>
                <a:lnTo>
                  <a:pt x="202691" y="193547"/>
                </a:lnTo>
                <a:lnTo>
                  <a:pt x="196596" y="192023"/>
                </a:lnTo>
                <a:lnTo>
                  <a:pt x="195072" y="192023"/>
                </a:lnTo>
                <a:close/>
              </a:path>
              <a:path w="210312" h="199643">
                <a:moveTo>
                  <a:pt x="7620" y="42671"/>
                </a:moveTo>
                <a:lnTo>
                  <a:pt x="4572" y="30479"/>
                </a:lnTo>
                <a:lnTo>
                  <a:pt x="3048" y="18287"/>
                </a:lnTo>
                <a:lnTo>
                  <a:pt x="1524" y="9143"/>
                </a:lnTo>
                <a:lnTo>
                  <a:pt x="1524" y="0"/>
                </a:lnTo>
                <a:lnTo>
                  <a:pt x="0" y="0"/>
                </a:lnTo>
                <a:lnTo>
                  <a:pt x="0" y="9143"/>
                </a:lnTo>
                <a:lnTo>
                  <a:pt x="1524" y="18287"/>
                </a:lnTo>
                <a:lnTo>
                  <a:pt x="3048" y="30479"/>
                </a:lnTo>
                <a:lnTo>
                  <a:pt x="6096" y="42671"/>
                </a:lnTo>
                <a:lnTo>
                  <a:pt x="9143" y="48767"/>
                </a:lnTo>
                <a:lnTo>
                  <a:pt x="12191" y="54863"/>
                </a:lnTo>
                <a:lnTo>
                  <a:pt x="18287" y="67055"/>
                </a:lnTo>
                <a:lnTo>
                  <a:pt x="21336" y="71627"/>
                </a:lnTo>
                <a:lnTo>
                  <a:pt x="25908" y="77723"/>
                </a:lnTo>
                <a:lnTo>
                  <a:pt x="22860" y="71627"/>
                </a:lnTo>
                <a:lnTo>
                  <a:pt x="19812" y="65531"/>
                </a:lnTo>
                <a:lnTo>
                  <a:pt x="13715" y="53339"/>
                </a:lnTo>
                <a:lnTo>
                  <a:pt x="10667" y="48767"/>
                </a:lnTo>
                <a:lnTo>
                  <a:pt x="7620" y="42671"/>
                </a:lnTo>
                <a:close/>
              </a:path>
              <a:path w="210312" h="199643">
                <a:moveTo>
                  <a:pt x="25908" y="77723"/>
                </a:moveTo>
                <a:lnTo>
                  <a:pt x="33527" y="89915"/>
                </a:lnTo>
                <a:lnTo>
                  <a:pt x="44196" y="100583"/>
                </a:lnTo>
                <a:lnTo>
                  <a:pt x="48767" y="106679"/>
                </a:lnTo>
                <a:lnTo>
                  <a:pt x="56387" y="111251"/>
                </a:lnTo>
                <a:lnTo>
                  <a:pt x="68579" y="121919"/>
                </a:lnTo>
                <a:lnTo>
                  <a:pt x="82296" y="132587"/>
                </a:lnTo>
                <a:lnTo>
                  <a:pt x="89915" y="138683"/>
                </a:lnTo>
                <a:lnTo>
                  <a:pt x="97536" y="143255"/>
                </a:lnTo>
                <a:lnTo>
                  <a:pt x="114300" y="153923"/>
                </a:lnTo>
                <a:lnTo>
                  <a:pt x="123443" y="158495"/>
                </a:lnTo>
                <a:lnTo>
                  <a:pt x="132587" y="163067"/>
                </a:lnTo>
                <a:lnTo>
                  <a:pt x="152400" y="173735"/>
                </a:lnTo>
                <a:lnTo>
                  <a:pt x="172212" y="182879"/>
                </a:lnTo>
                <a:lnTo>
                  <a:pt x="182879" y="187451"/>
                </a:lnTo>
                <a:lnTo>
                  <a:pt x="195072" y="192023"/>
                </a:lnTo>
                <a:lnTo>
                  <a:pt x="182879" y="185927"/>
                </a:lnTo>
                <a:lnTo>
                  <a:pt x="172212" y="181355"/>
                </a:lnTo>
                <a:lnTo>
                  <a:pt x="152400" y="172211"/>
                </a:lnTo>
                <a:lnTo>
                  <a:pt x="132587" y="161543"/>
                </a:lnTo>
                <a:lnTo>
                  <a:pt x="123443" y="156971"/>
                </a:lnTo>
                <a:lnTo>
                  <a:pt x="115824" y="152399"/>
                </a:lnTo>
                <a:lnTo>
                  <a:pt x="99060" y="141731"/>
                </a:lnTo>
                <a:lnTo>
                  <a:pt x="91439" y="137159"/>
                </a:lnTo>
                <a:lnTo>
                  <a:pt x="83820" y="131063"/>
                </a:lnTo>
                <a:lnTo>
                  <a:pt x="70103" y="120395"/>
                </a:lnTo>
                <a:lnTo>
                  <a:pt x="57912" y="111251"/>
                </a:lnTo>
                <a:lnTo>
                  <a:pt x="50291" y="105155"/>
                </a:lnTo>
                <a:lnTo>
                  <a:pt x="45720" y="99059"/>
                </a:lnTo>
                <a:lnTo>
                  <a:pt x="35051" y="88391"/>
                </a:lnTo>
                <a:lnTo>
                  <a:pt x="25908" y="77723"/>
                </a:lnTo>
                <a:close/>
              </a:path>
            </a:pathLst>
          </a:custGeom>
          <a:solidFill>
            <a:srgbClr val="000000"/>
          </a:solidFill>
        </p:spPr>
        <p:txBody>
          <a:bodyPr wrap="square" lIns="0" tIns="0" rIns="0" bIns="0" rtlCol="0">
            <a:noAutofit/>
          </a:bodyPr>
          <a:lstStyle/>
          <a:p>
            <a:endParaRPr sz="1631"/>
          </a:p>
        </p:txBody>
      </p:sp>
      <p:sp>
        <p:nvSpPr>
          <p:cNvPr id="642" name="object 642"/>
          <p:cNvSpPr/>
          <p:nvPr/>
        </p:nvSpPr>
        <p:spPr>
          <a:xfrm>
            <a:off x="6004406" y="2960446"/>
            <a:ext cx="60755" cy="24854"/>
          </a:xfrm>
          <a:custGeom>
            <a:avLst/>
            <a:gdLst/>
            <a:ahLst/>
            <a:cxnLst/>
            <a:rect l="l" t="t" r="r" b="b"/>
            <a:pathLst>
              <a:path w="67056" h="27432">
                <a:moveTo>
                  <a:pt x="65532" y="0"/>
                </a:moveTo>
                <a:lnTo>
                  <a:pt x="0" y="25908"/>
                </a:lnTo>
                <a:lnTo>
                  <a:pt x="0" y="27432"/>
                </a:lnTo>
                <a:lnTo>
                  <a:pt x="67056" y="1524"/>
                </a:lnTo>
                <a:lnTo>
                  <a:pt x="65532" y="0"/>
                </a:lnTo>
                <a:close/>
              </a:path>
            </a:pathLst>
          </a:custGeom>
          <a:solidFill>
            <a:srgbClr val="000000"/>
          </a:solidFill>
        </p:spPr>
        <p:txBody>
          <a:bodyPr wrap="square" lIns="0" tIns="0" rIns="0" bIns="0" rtlCol="0">
            <a:noAutofit/>
          </a:bodyPr>
          <a:lstStyle/>
          <a:p>
            <a:endParaRPr sz="1631"/>
          </a:p>
        </p:txBody>
      </p:sp>
      <p:sp>
        <p:nvSpPr>
          <p:cNvPr id="643" name="object 643"/>
          <p:cNvSpPr/>
          <p:nvPr/>
        </p:nvSpPr>
        <p:spPr>
          <a:xfrm>
            <a:off x="6000264" y="2829960"/>
            <a:ext cx="81467"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sz="1631"/>
          </a:p>
        </p:txBody>
      </p:sp>
      <p:sp>
        <p:nvSpPr>
          <p:cNvPr id="644" name="object 644"/>
          <p:cNvSpPr/>
          <p:nvPr/>
        </p:nvSpPr>
        <p:spPr>
          <a:xfrm>
            <a:off x="6004406" y="2983920"/>
            <a:ext cx="403194" cy="64897"/>
          </a:xfrm>
          <a:custGeom>
            <a:avLst/>
            <a:gdLst/>
            <a:ahLst/>
            <a:cxnLst/>
            <a:rect l="l" t="t" r="r" b="b"/>
            <a:pathLst>
              <a:path w="445007" h="71627">
                <a:moveTo>
                  <a:pt x="0" y="0"/>
                </a:moveTo>
                <a:lnTo>
                  <a:pt x="0" y="1524"/>
                </a:lnTo>
                <a:lnTo>
                  <a:pt x="21336" y="9143"/>
                </a:lnTo>
                <a:lnTo>
                  <a:pt x="45720" y="18287"/>
                </a:lnTo>
                <a:lnTo>
                  <a:pt x="68580" y="24383"/>
                </a:lnTo>
                <a:lnTo>
                  <a:pt x="94487" y="32003"/>
                </a:lnTo>
                <a:lnTo>
                  <a:pt x="118872" y="38100"/>
                </a:lnTo>
                <a:lnTo>
                  <a:pt x="144780" y="44195"/>
                </a:lnTo>
                <a:lnTo>
                  <a:pt x="172211" y="48767"/>
                </a:lnTo>
                <a:lnTo>
                  <a:pt x="199643" y="53339"/>
                </a:lnTo>
                <a:lnTo>
                  <a:pt x="227075" y="57912"/>
                </a:lnTo>
                <a:lnTo>
                  <a:pt x="256031" y="60960"/>
                </a:lnTo>
                <a:lnTo>
                  <a:pt x="284987" y="64007"/>
                </a:lnTo>
                <a:lnTo>
                  <a:pt x="315467" y="67055"/>
                </a:lnTo>
                <a:lnTo>
                  <a:pt x="345947" y="68579"/>
                </a:lnTo>
                <a:lnTo>
                  <a:pt x="376427" y="70103"/>
                </a:lnTo>
                <a:lnTo>
                  <a:pt x="408431" y="70103"/>
                </a:lnTo>
                <a:lnTo>
                  <a:pt x="441959" y="71627"/>
                </a:lnTo>
                <a:lnTo>
                  <a:pt x="445007" y="71627"/>
                </a:lnTo>
                <a:lnTo>
                  <a:pt x="445007" y="70103"/>
                </a:lnTo>
                <a:lnTo>
                  <a:pt x="441959" y="70103"/>
                </a:lnTo>
                <a:lnTo>
                  <a:pt x="408431" y="68579"/>
                </a:lnTo>
                <a:lnTo>
                  <a:pt x="376427" y="68579"/>
                </a:lnTo>
                <a:lnTo>
                  <a:pt x="345947" y="67055"/>
                </a:lnTo>
                <a:lnTo>
                  <a:pt x="315467" y="65531"/>
                </a:lnTo>
                <a:lnTo>
                  <a:pt x="284987" y="62483"/>
                </a:lnTo>
                <a:lnTo>
                  <a:pt x="256031" y="59436"/>
                </a:lnTo>
                <a:lnTo>
                  <a:pt x="227075" y="56387"/>
                </a:lnTo>
                <a:lnTo>
                  <a:pt x="199643" y="51815"/>
                </a:lnTo>
                <a:lnTo>
                  <a:pt x="172211" y="47243"/>
                </a:lnTo>
                <a:lnTo>
                  <a:pt x="146304" y="42671"/>
                </a:lnTo>
                <a:lnTo>
                  <a:pt x="118872" y="36575"/>
                </a:lnTo>
                <a:lnTo>
                  <a:pt x="94487" y="30479"/>
                </a:lnTo>
                <a:lnTo>
                  <a:pt x="70104" y="22860"/>
                </a:lnTo>
                <a:lnTo>
                  <a:pt x="45720" y="16763"/>
                </a:lnTo>
                <a:lnTo>
                  <a:pt x="22860" y="7619"/>
                </a:lnTo>
                <a:lnTo>
                  <a:pt x="0" y="0"/>
                </a:lnTo>
                <a:close/>
              </a:path>
            </a:pathLst>
          </a:custGeom>
          <a:solidFill>
            <a:srgbClr val="000000"/>
          </a:solidFill>
        </p:spPr>
        <p:txBody>
          <a:bodyPr wrap="square" lIns="0" tIns="0" rIns="0" bIns="0" rtlCol="0">
            <a:noAutofit/>
          </a:bodyPr>
          <a:lstStyle/>
          <a:p>
            <a:endParaRPr sz="1631"/>
          </a:p>
        </p:txBody>
      </p:sp>
      <p:sp>
        <p:nvSpPr>
          <p:cNvPr id="645" name="object 645"/>
          <p:cNvSpPr/>
          <p:nvPr/>
        </p:nvSpPr>
        <p:spPr>
          <a:xfrm>
            <a:off x="6063781" y="2960446"/>
            <a:ext cx="343820" cy="53851"/>
          </a:xfrm>
          <a:custGeom>
            <a:avLst/>
            <a:gdLst/>
            <a:ahLst/>
            <a:cxnLst/>
            <a:rect l="l" t="t" r="r" b="b"/>
            <a:pathLst>
              <a:path w="379475" h="59436">
                <a:moveTo>
                  <a:pt x="1524" y="0"/>
                </a:moveTo>
                <a:lnTo>
                  <a:pt x="0" y="1524"/>
                </a:lnTo>
                <a:lnTo>
                  <a:pt x="19812" y="7620"/>
                </a:lnTo>
                <a:lnTo>
                  <a:pt x="39624" y="15239"/>
                </a:lnTo>
                <a:lnTo>
                  <a:pt x="60960" y="21336"/>
                </a:lnTo>
                <a:lnTo>
                  <a:pt x="82295" y="25908"/>
                </a:lnTo>
                <a:lnTo>
                  <a:pt x="103631" y="32003"/>
                </a:lnTo>
                <a:lnTo>
                  <a:pt x="124967" y="36575"/>
                </a:lnTo>
                <a:lnTo>
                  <a:pt x="147827" y="41148"/>
                </a:lnTo>
                <a:lnTo>
                  <a:pt x="172211" y="44196"/>
                </a:lnTo>
                <a:lnTo>
                  <a:pt x="195071" y="47244"/>
                </a:lnTo>
                <a:lnTo>
                  <a:pt x="219455" y="50291"/>
                </a:lnTo>
                <a:lnTo>
                  <a:pt x="243839" y="53339"/>
                </a:lnTo>
                <a:lnTo>
                  <a:pt x="269747" y="54863"/>
                </a:lnTo>
                <a:lnTo>
                  <a:pt x="295655" y="56387"/>
                </a:lnTo>
                <a:lnTo>
                  <a:pt x="321563" y="57912"/>
                </a:lnTo>
                <a:lnTo>
                  <a:pt x="347471" y="59436"/>
                </a:lnTo>
                <a:lnTo>
                  <a:pt x="379475" y="59436"/>
                </a:lnTo>
                <a:lnTo>
                  <a:pt x="379475" y="57912"/>
                </a:lnTo>
                <a:lnTo>
                  <a:pt x="347471" y="57912"/>
                </a:lnTo>
                <a:lnTo>
                  <a:pt x="321563" y="56387"/>
                </a:lnTo>
                <a:lnTo>
                  <a:pt x="295655" y="54863"/>
                </a:lnTo>
                <a:lnTo>
                  <a:pt x="269747" y="53339"/>
                </a:lnTo>
                <a:lnTo>
                  <a:pt x="243839" y="51815"/>
                </a:lnTo>
                <a:lnTo>
                  <a:pt x="219455" y="48768"/>
                </a:lnTo>
                <a:lnTo>
                  <a:pt x="195071" y="45720"/>
                </a:lnTo>
                <a:lnTo>
                  <a:pt x="172211" y="42672"/>
                </a:lnTo>
                <a:lnTo>
                  <a:pt x="147827" y="39624"/>
                </a:lnTo>
                <a:lnTo>
                  <a:pt x="124967" y="35051"/>
                </a:lnTo>
                <a:lnTo>
                  <a:pt x="103631" y="30479"/>
                </a:lnTo>
                <a:lnTo>
                  <a:pt x="82295" y="24384"/>
                </a:lnTo>
                <a:lnTo>
                  <a:pt x="60960" y="19812"/>
                </a:lnTo>
                <a:lnTo>
                  <a:pt x="41148" y="13715"/>
                </a:lnTo>
                <a:lnTo>
                  <a:pt x="19812" y="6096"/>
                </a:lnTo>
                <a:lnTo>
                  <a:pt x="1524" y="0"/>
                </a:lnTo>
                <a:close/>
              </a:path>
            </a:pathLst>
          </a:custGeom>
          <a:solidFill>
            <a:srgbClr val="000000"/>
          </a:solidFill>
        </p:spPr>
        <p:txBody>
          <a:bodyPr wrap="square" lIns="0" tIns="0" rIns="0" bIns="0" rtlCol="0">
            <a:noAutofit/>
          </a:bodyPr>
          <a:lstStyle/>
          <a:p>
            <a:endParaRPr sz="1631"/>
          </a:p>
        </p:txBody>
      </p:sp>
      <p:sp>
        <p:nvSpPr>
          <p:cNvPr id="646" name="object 646"/>
          <p:cNvSpPr/>
          <p:nvPr/>
        </p:nvSpPr>
        <p:spPr>
          <a:xfrm>
            <a:off x="6406220" y="2827888"/>
            <a:ext cx="2762" cy="2762"/>
          </a:xfrm>
          <a:custGeom>
            <a:avLst/>
            <a:gdLst/>
            <a:ahLst/>
            <a:cxnLst/>
            <a:rect l="l" t="t" r="r" b="b"/>
            <a:pathLst>
              <a:path w="3048" h="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p:spPr>
        <p:txBody>
          <a:bodyPr wrap="square" lIns="0" tIns="0" rIns="0" bIns="0" rtlCol="0">
            <a:noAutofit/>
          </a:bodyPr>
          <a:lstStyle/>
          <a:p>
            <a:endParaRPr sz="1631"/>
          </a:p>
        </p:txBody>
      </p:sp>
      <p:sp>
        <p:nvSpPr>
          <p:cNvPr id="647" name="object 647"/>
          <p:cNvSpPr/>
          <p:nvPr/>
        </p:nvSpPr>
        <p:spPr>
          <a:xfrm>
            <a:off x="6407601" y="2829960"/>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648" name="object 648"/>
          <p:cNvSpPr/>
          <p:nvPr/>
        </p:nvSpPr>
        <p:spPr>
          <a:xfrm>
            <a:off x="6407601" y="2829960"/>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649" name="object 649"/>
          <p:cNvSpPr/>
          <p:nvPr/>
        </p:nvSpPr>
        <p:spPr>
          <a:xfrm>
            <a:off x="6309564" y="2115394"/>
            <a:ext cx="154649" cy="730446"/>
          </a:xfrm>
          <a:prstGeom prst="rect">
            <a:avLst/>
          </a:prstGeom>
          <a:blipFill>
            <a:blip r:embed="rId60" cstate="print"/>
            <a:stretch>
              <a:fillRect/>
            </a:stretch>
          </a:blipFill>
        </p:spPr>
        <p:txBody>
          <a:bodyPr wrap="square" lIns="0" tIns="0" rIns="0" bIns="0" rtlCol="0">
            <a:noAutofit/>
          </a:bodyPr>
          <a:lstStyle/>
          <a:p>
            <a:endParaRPr sz="1631"/>
          </a:p>
        </p:txBody>
      </p:sp>
      <p:sp>
        <p:nvSpPr>
          <p:cNvPr id="650" name="object 650"/>
          <p:cNvSpPr/>
          <p:nvPr/>
        </p:nvSpPr>
        <p:spPr>
          <a:xfrm>
            <a:off x="6310254" y="2116774"/>
            <a:ext cx="0" cy="704210"/>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sz="1631"/>
          </a:p>
        </p:txBody>
      </p:sp>
      <p:sp>
        <p:nvSpPr>
          <p:cNvPr id="651" name="object 651"/>
          <p:cNvSpPr/>
          <p:nvPr/>
        </p:nvSpPr>
        <p:spPr>
          <a:xfrm>
            <a:off x="6463523" y="2116774"/>
            <a:ext cx="0" cy="704210"/>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sz="1631"/>
          </a:p>
        </p:txBody>
      </p:sp>
      <p:sp>
        <p:nvSpPr>
          <p:cNvPr id="652" name="object 652"/>
          <p:cNvSpPr/>
          <p:nvPr/>
        </p:nvSpPr>
        <p:spPr>
          <a:xfrm>
            <a:off x="6081731" y="1974551"/>
            <a:ext cx="648978" cy="254067"/>
          </a:xfrm>
          <a:prstGeom prst="rect">
            <a:avLst/>
          </a:prstGeom>
          <a:blipFill>
            <a:blip r:embed="rId61" cstate="print"/>
            <a:stretch>
              <a:fillRect/>
            </a:stretch>
          </a:blipFill>
        </p:spPr>
        <p:txBody>
          <a:bodyPr wrap="square" lIns="0" tIns="0" rIns="0" bIns="0" rtlCol="0">
            <a:noAutofit/>
          </a:bodyPr>
          <a:lstStyle/>
          <a:p>
            <a:endParaRPr sz="1631"/>
          </a:p>
        </p:txBody>
      </p:sp>
      <p:sp>
        <p:nvSpPr>
          <p:cNvPr id="653" name="object 653"/>
          <p:cNvSpPr/>
          <p:nvPr/>
        </p:nvSpPr>
        <p:spPr>
          <a:xfrm>
            <a:off x="6077589" y="1970409"/>
            <a:ext cx="657262" cy="262352"/>
          </a:xfrm>
          <a:custGeom>
            <a:avLst/>
            <a:gdLst/>
            <a:ahLst/>
            <a:cxnLst/>
            <a:rect l="l" t="t" r="r" b="b"/>
            <a:pathLst>
              <a:path w="725423" h="289559">
                <a:moveTo>
                  <a:pt x="705611" y="170687"/>
                </a:moveTo>
                <a:lnTo>
                  <a:pt x="699515" y="179831"/>
                </a:lnTo>
                <a:lnTo>
                  <a:pt x="693419" y="187451"/>
                </a:lnTo>
                <a:lnTo>
                  <a:pt x="682751" y="196595"/>
                </a:lnTo>
                <a:lnTo>
                  <a:pt x="673607" y="204215"/>
                </a:lnTo>
                <a:lnTo>
                  <a:pt x="661415" y="211835"/>
                </a:lnTo>
                <a:lnTo>
                  <a:pt x="647699" y="219455"/>
                </a:lnTo>
                <a:lnTo>
                  <a:pt x="632459" y="227075"/>
                </a:lnTo>
                <a:lnTo>
                  <a:pt x="621791" y="237743"/>
                </a:lnTo>
                <a:lnTo>
                  <a:pt x="618743" y="234695"/>
                </a:lnTo>
                <a:lnTo>
                  <a:pt x="632459" y="227075"/>
                </a:lnTo>
                <a:lnTo>
                  <a:pt x="615695" y="234695"/>
                </a:lnTo>
                <a:lnTo>
                  <a:pt x="617219" y="234695"/>
                </a:lnTo>
                <a:lnTo>
                  <a:pt x="617219" y="246887"/>
                </a:lnTo>
                <a:lnTo>
                  <a:pt x="618363" y="245744"/>
                </a:lnTo>
                <a:lnTo>
                  <a:pt x="623315" y="240791"/>
                </a:lnTo>
                <a:lnTo>
                  <a:pt x="637031" y="239267"/>
                </a:lnTo>
                <a:lnTo>
                  <a:pt x="653795" y="231647"/>
                </a:lnTo>
                <a:lnTo>
                  <a:pt x="667511" y="222503"/>
                </a:lnTo>
                <a:lnTo>
                  <a:pt x="681227" y="214883"/>
                </a:lnTo>
                <a:lnTo>
                  <a:pt x="691895" y="205739"/>
                </a:lnTo>
                <a:lnTo>
                  <a:pt x="701039" y="198119"/>
                </a:lnTo>
                <a:lnTo>
                  <a:pt x="710183" y="187451"/>
                </a:lnTo>
                <a:lnTo>
                  <a:pt x="716279" y="178307"/>
                </a:lnTo>
                <a:lnTo>
                  <a:pt x="711707" y="155447"/>
                </a:lnTo>
                <a:lnTo>
                  <a:pt x="716279" y="178307"/>
                </a:lnTo>
                <a:lnTo>
                  <a:pt x="716279" y="176783"/>
                </a:lnTo>
                <a:lnTo>
                  <a:pt x="720851" y="167639"/>
                </a:lnTo>
                <a:lnTo>
                  <a:pt x="720851" y="166115"/>
                </a:lnTo>
                <a:lnTo>
                  <a:pt x="722375" y="163067"/>
                </a:lnTo>
                <a:lnTo>
                  <a:pt x="723899" y="158495"/>
                </a:lnTo>
                <a:lnTo>
                  <a:pt x="723899" y="156971"/>
                </a:lnTo>
                <a:lnTo>
                  <a:pt x="725423" y="149351"/>
                </a:lnTo>
                <a:lnTo>
                  <a:pt x="725423" y="141731"/>
                </a:lnTo>
                <a:lnTo>
                  <a:pt x="723899" y="132587"/>
                </a:lnTo>
                <a:lnTo>
                  <a:pt x="723899" y="126491"/>
                </a:lnTo>
                <a:lnTo>
                  <a:pt x="722375" y="121919"/>
                </a:lnTo>
                <a:lnTo>
                  <a:pt x="722375" y="120395"/>
                </a:lnTo>
                <a:lnTo>
                  <a:pt x="717803" y="111251"/>
                </a:lnTo>
                <a:lnTo>
                  <a:pt x="714755" y="105155"/>
                </a:lnTo>
                <a:lnTo>
                  <a:pt x="710183" y="100583"/>
                </a:lnTo>
                <a:lnTo>
                  <a:pt x="702563" y="89915"/>
                </a:lnTo>
                <a:lnTo>
                  <a:pt x="691895" y="80771"/>
                </a:lnTo>
                <a:lnTo>
                  <a:pt x="679703" y="71627"/>
                </a:lnTo>
                <a:lnTo>
                  <a:pt x="667511" y="62483"/>
                </a:lnTo>
                <a:lnTo>
                  <a:pt x="652271" y="54863"/>
                </a:lnTo>
                <a:lnTo>
                  <a:pt x="643127" y="50291"/>
                </a:lnTo>
                <a:lnTo>
                  <a:pt x="635507" y="47243"/>
                </a:lnTo>
                <a:lnTo>
                  <a:pt x="615695" y="39623"/>
                </a:lnTo>
                <a:lnTo>
                  <a:pt x="617219" y="39623"/>
                </a:lnTo>
                <a:lnTo>
                  <a:pt x="614171" y="38100"/>
                </a:lnTo>
                <a:lnTo>
                  <a:pt x="612647" y="38100"/>
                </a:lnTo>
                <a:lnTo>
                  <a:pt x="617219" y="41147"/>
                </a:lnTo>
                <a:lnTo>
                  <a:pt x="611123" y="38100"/>
                </a:lnTo>
                <a:lnTo>
                  <a:pt x="605027" y="47243"/>
                </a:lnTo>
                <a:lnTo>
                  <a:pt x="585215" y="28955"/>
                </a:lnTo>
                <a:lnTo>
                  <a:pt x="573023" y="25907"/>
                </a:lnTo>
                <a:lnTo>
                  <a:pt x="560831" y="21335"/>
                </a:lnTo>
                <a:lnTo>
                  <a:pt x="548639" y="18287"/>
                </a:lnTo>
                <a:lnTo>
                  <a:pt x="534923" y="15239"/>
                </a:lnTo>
                <a:lnTo>
                  <a:pt x="509015" y="10667"/>
                </a:lnTo>
                <a:lnTo>
                  <a:pt x="495299" y="7619"/>
                </a:lnTo>
                <a:lnTo>
                  <a:pt x="481583" y="6095"/>
                </a:lnTo>
                <a:lnTo>
                  <a:pt x="467867" y="4571"/>
                </a:lnTo>
                <a:lnTo>
                  <a:pt x="454151" y="3047"/>
                </a:lnTo>
                <a:lnTo>
                  <a:pt x="438911" y="1523"/>
                </a:lnTo>
                <a:lnTo>
                  <a:pt x="425195" y="1523"/>
                </a:lnTo>
                <a:lnTo>
                  <a:pt x="394715" y="0"/>
                </a:lnTo>
                <a:lnTo>
                  <a:pt x="327659" y="0"/>
                </a:lnTo>
                <a:lnTo>
                  <a:pt x="294131" y="1523"/>
                </a:lnTo>
                <a:lnTo>
                  <a:pt x="277367" y="3047"/>
                </a:lnTo>
                <a:lnTo>
                  <a:pt x="260603" y="4571"/>
                </a:lnTo>
                <a:lnTo>
                  <a:pt x="245363" y="6095"/>
                </a:lnTo>
                <a:lnTo>
                  <a:pt x="230123" y="9143"/>
                </a:lnTo>
                <a:lnTo>
                  <a:pt x="214883" y="10667"/>
                </a:lnTo>
                <a:lnTo>
                  <a:pt x="199643" y="13715"/>
                </a:lnTo>
                <a:lnTo>
                  <a:pt x="170687" y="19812"/>
                </a:lnTo>
                <a:lnTo>
                  <a:pt x="143255" y="27431"/>
                </a:lnTo>
                <a:lnTo>
                  <a:pt x="129539" y="32003"/>
                </a:lnTo>
                <a:lnTo>
                  <a:pt x="117347" y="38100"/>
                </a:lnTo>
                <a:lnTo>
                  <a:pt x="99059" y="44195"/>
                </a:lnTo>
                <a:lnTo>
                  <a:pt x="82295" y="51815"/>
                </a:lnTo>
                <a:lnTo>
                  <a:pt x="67055" y="59435"/>
                </a:lnTo>
                <a:lnTo>
                  <a:pt x="53339" y="67055"/>
                </a:lnTo>
                <a:lnTo>
                  <a:pt x="41148" y="74675"/>
                </a:lnTo>
                <a:lnTo>
                  <a:pt x="30479" y="83819"/>
                </a:lnTo>
                <a:lnTo>
                  <a:pt x="21336" y="91439"/>
                </a:lnTo>
                <a:lnTo>
                  <a:pt x="13715" y="102107"/>
                </a:lnTo>
                <a:lnTo>
                  <a:pt x="12191" y="147827"/>
                </a:lnTo>
                <a:lnTo>
                  <a:pt x="12361" y="148674"/>
                </a:lnTo>
                <a:lnTo>
                  <a:pt x="13715" y="143255"/>
                </a:lnTo>
                <a:lnTo>
                  <a:pt x="13715" y="134112"/>
                </a:lnTo>
                <a:lnTo>
                  <a:pt x="15239" y="129539"/>
                </a:lnTo>
                <a:lnTo>
                  <a:pt x="13715" y="131063"/>
                </a:lnTo>
                <a:lnTo>
                  <a:pt x="16763" y="126491"/>
                </a:lnTo>
                <a:lnTo>
                  <a:pt x="19812" y="115823"/>
                </a:lnTo>
                <a:lnTo>
                  <a:pt x="18287" y="117347"/>
                </a:lnTo>
                <a:lnTo>
                  <a:pt x="24384" y="109727"/>
                </a:lnTo>
                <a:lnTo>
                  <a:pt x="30479" y="100583"/>
                </a:lnTo>
                <a:lnTo>
                  <a:pt x="39624" y="92963"/>
                </a:lnTo>
                <a:lnTo>
                  <a:pt x="47244" y="85343"/>
                </a:lnTo>
                <a:lnTo>
                  <a:pt x="59436" y="77723"/>
                </a:lnTo>
                <a:lnTo>
                  <a:pt x="73151" y="70103"/>
                </a:lnTo>
                <a:lnTo>
                  <a:pt x="86867" y="64007"/>
                </a:lnTo>
                <a:lnTo>
                  <a:pt x="103631" y="56387"/>
                </a:lnTo>
                <a:lnTo>
                  <a:pt x="121919" y="48767"/>
                </a:lnTo>
                <a:lnTo>
                  <a:pt x="134111" y="44195"/>
                </a:lnTo>
                <a:lnTo>
                  <a:pt x="147827" y="41147"/>
                </a:lnTo>
                <a:lnTo>
                  <a:pt x="173735" y="33527"/>
                </a:lnTo>
                <a:lnTo>
                  <a:pt x="202691" y="25907"/>
                </a:lnTo>
                <a:lnTo>
                  <a:pt x="216407" y="22859"/>
                </a:lnTo>
                <a:lnTo>
                  <a:pt x="231647" y="21335"/>
                </a:lnTo>
                <a:lnTo>
                  <a:pt x="246887" y="18287"/>
                </a:lnTo>
                <a:lnTo>
                  <a:pt x="262127" y="16763"/>
                </a:lnTo>
                <a:lnTo>
                  <a:pt x="277367" y="15239"/>
                </a:lnTo>
                <a:lnTo>
                  <a:pt x="294131" y="13715"/>
                </a:lnTo>
                <a:lnTo>
                  <a:pt x="327659" y="12191"/>
                </a:lnTo>
                <a:lnTo>
                  <a:pt x="394715" y="12191"/>
                </a:lnTo>
                <a:lnTo>
                  <a:pt x="423671" y="13715"/>
                </a:lnTo>
                <a:lnTo>
                  <a:pt x="437387" y="13715"/>
                </a:lnTo>
                <a:lnTo>
                  <a:pt x="452627" y="15239"/>
                </a:lnTo>
                <a:lnTo>
                  <a:pt x="466343" y="16763"/>
                </a:lnTo>
                <a:lnTo>
                  <a:pt x="480059" y="18287"/>
                </a:lnTo>
                <a:lnTo>
                  <a:pt x="492251" y="21335"/>
                </a:lnTo>
                <a:lnTo>
                  <a:pt x="505967" y="22859"/>
                </a:lnTo>
                <a:lnTo>
                  <a:pt x="533399" y="27431"/>
                </a:lnTo>
                <a:lnTo>
                  <a:pt x="544067" y="30479"/>
                </a:lnTo>
                <a:lnTo>
                  <a:pt x="557783" y="33527"/>
                </a:lnTo>
                <a:lnTo>
                  <a:pt x="569975" y="38100"/>
                </a:lnTo>
                <a:lnTo>
                  <a:pt x="582167" y="41147"/>
                </a:lnTo>
                <a:lnTo>
                  <a:pt x="606225" y="49638"/>
                </a:lnTo>
                <a:lnTo>
                  <a:pt x="606551" y="50291"/>
                </a:lnTo>
                <a:lnTo>
                  <a:pt x="609599" y="51815"/>
                </a:lnTo>
                <a:lnTo>
                  <a:pt x="609599" y="50291"/>
                </a:lnTo>
                <a:lnTo>
                  <a:pt x="608075" y="50291"/>
                </a:lnTo>
                <a:lnTo>
                  <a:pt x="611123" y="50291"/>
                </a:lnTo>
                <a:lnTo>
                  <a:pt x="612647" y="51815"/>
                </a:lnTo>
                <a:lnTo>
                  <a:pt x="629411" y="57912"/>
                </a:lnTo>
                <a:lnTo>
                  <a:pt x="637031" y="62483"/>
                </a:lnTo>
                <a:lnTo>
                  <a:pt x="646175" y="65531"/>
                </a:lnTo>
                <a:lnTo>
                  <a:pt x="659891" y="73151"/>
                </a:lnTo>
                <a:lnTo>
                  <a:pt x="672083" y="82295"/>
                </a:lnTo>
                <a:lnTo>
                  <a:pt x="684275" y="89915"/>
                </a:lnTo>
                <a:lnTo>
                  <a:pt x="693419" y="99059"/>
                </a:lnTo>
                <a:lnTo>
                  <a:pt x="701039" y="106679"/>
                </a:lnTo>
                <a:lnTo>
                  <a:pt x="702563" y="111251"/>
                </a:lnTo>
                <a:lnTo>
                  <a:pt x="705611" y="115823"/>
                </a:lnTo>
                <a:lnTo>
                  <a:pt x="710183" y="126491"/>
                </a:lnTo>
                <a:lnTo>
                  <a:pt x="710183" y="124967"/>
                </a:lnTo>
                <a:lnTo>
                  <a:pt x="711707" y="129539"/>
                </a:lnTo>
                <a:lnTo>
                  <a:pt x="711707" y="132587"/>
                </a:lnTo>
                <a:lnTo>
                  <a:pt x="713231" y="141731"/>
                </a:lnTo>
                <a:lnTo>
                  <a:pt x="711707" y="149351"/>
                </a:lnTo>
                <a:lnTo>
                  <a:pt x="711707" y="153923"/>
                </a:lnTo>
                <a:lnTo>
                  <a:pt x="710183" y="158495"/>
                </a:lnTo>
                <a:lnTo>
                  <a:pt x="710183" y="161543"/>
                </a:lnTo>
                <a:lnTo>
                  <a:pt x="708659" y="161543"/>
                </a:lnTo>
                <a:lnTo>
                  <a:pt x="708659" y="163067"/>
                </a:lnTo>
                <a:lnTo>
                  <a:pt x="705611" y="172212"/>
                </a:lnTo>
                <a:lnTo>
                  <a:pt x="708659" y="164591"/>
                </a:lnTo>
                <a:lnTo>
                  <a:pt x="705611" y="172212"/>
                </a:lnTo>
                <a:lnTo>
                  <a:pt x="705611" y="170687"/>
                </a:lnTo>
                <a:close/>
              </a:path>
              <a:path w="725423" h="289559">
                <a:moveTo>
                  <a:pt x="611123" y="38100"/>
                </a:moveTo>
                <a:lnTo>
                  <a:pt x="617219" y="41147"/>
                </a:lnTo>
                <a:lnTo>
                  <a:pt x="612647" y="38100"/>
                </a:lnTo>
                <a:lnTo>
                  <a:pt x="585215" y="28955"/>
                </a:lnTo>
                <a:lnTo>
                  <a:pt x="605027" y="47243"/>
                </a:lnTo>
                <a:lnTo>
                  <a:pt x="611123" y="38100"/>
                </a:lnTo>
                <a:close/>
              </a:path>
              <a:path w="725423" h="289559">
                <a:moveTo>
                  <a:pt x="147827" y="262127"/>
                </a:moveTo>
                <a:lnTo>
                  <a:pt x="123443" y="254507"/>
                </a:lnTo>
                <a:lnTo>
                  <a:pt x="121919" y="254507"/>
                </a:lnTo>
                <a:lnTo>
                  <a:pt x="147827" y="262127"/>
                </a:lnTo>
                <a:close/>
              </a:path>
              <a:path w="725423" h="289559">
                <a:moveTo>
                  <a:pt x="632459" y="227075"/>
                </a:moveTo>
                <a:lnTo>
                  <a:pt x="618743" y="234695"/>
                </a:lnTo>
                <a:lnTo>
                  <a:pt x="621791" y="237743"/>
                </a:lnTo>
                <a:lnTo>
                  <a:pt x="632459" y="227075"/>
                </a:lnTo>
                <a:close/>
              </a:path>
              <a:path w="725423" h="289559">
                <a:moveTo>
                  <a:pt x="373379" y="149351"/>
                </a:moveTo>
                <a:lnTo>
                  <a:pt x="370331" y="155447"/>
                </a:lnTo>
                <a:lnTo>
                  <a:pt x="373379" y="163067"/>
                </a:lnTo>
                <a:lnTo>
                  <a:pt x="373379" y="149351"/>
                </a:lnTo>
                <a:close/>
              </a:path>
              <a:path w="725423" h="289559">
                <a:moveTo>
                  <a:pt x="19812" y="195071"/>
                </a:moveTo>
                <a:lnTo>
                  <a:pt x="13715" y="160019"/>
                </a:lnTo>
                <a:lnTo>
                  <a:pt x="13715" y="185927"/>
                </a:lnTo>
                <a:lnTo>
                  <a:pt x="19812" y="195071"/>
                </a:lnTo>
                <a:close/>
              </a:path>
              <a:path w="725423" h="289559">
                <a:moveTo>
                  <a:pt x="13715" y="185927"/>
                </a:moveTo>
                <a:lnTo>
                  <a:pt x="12191" y="149351"/>
                </a:lnTo>
                <a:lnTo>
                  <a:pt x="9144" y="178307"/>
                </a:lnTo>
                <a:lnTo>
                  <a:pt x="13715" y="185927"/>
                </a:lnTo>
                <a:close/>
              </a:path>
              <a:path w="725423" h="289559">
                <a:moveTo>
                  <a:pt x="1524" y="156971"/>
                </a:moveTo>
                <a:lnTo>
                  <a:pt x="1524" y="163067"/>
                </a:lnTo>
                <a:lnTo>
                  <a:pt x="3048" y="167639"/>
                </a:lnTo>
                <a:lnTo>
                  <a:pt x="9144" y="178307"/>
                </a:lnTo>
                <a:lnTo>
                  <a:pt x="12191" y="149351"/>
                </a:lnTo>
                <a:lnTo>
                  <a:pt x="13715" y="185927"/>
                </a:lnTo>
                <a:lnTo>
                  <a:pt x="13715" y="160019"/>
                </a:lnTo>
                <a:lnTo>
                  <a:pt x="19812" y="195071"/>
                </a:lnTo>
                <a:lnTo>
                  <a:pt x="27432" y="202691"/>
                </a:lnTo>
                <a:lnTo>
                  <a:pt x="36575" y="210312"/>
                </a:lnTo>
                <a:lnTo>
                  <a:pt x="47244" y="217931"/>
                </a:lnTo>
                <a:lnTo>
                  <a:pt x="59436" y="225551"/>
                </a:lnTo>
                <a:lnTo>
                  <a:pt x="65532" y="228600"/>
                </a:lnTo>
                <a:lnTo>
                  <a:pt x="71627" y="231647"/>
                </a:lnTo>
                <a:lnTo>
                  <a:pt x="79247" y="236219"/>
                </a:lnTo>
                <a:lnTo>
                  <a:pt x="86867" y="239267"/>
                </a:lnTo>
                <a:lnTo>
                  <a:pt x="120395" y="254507"/>
                </a:lnTo>
                <a:lnTo>
                  <a:pt x="121919" y="242315"/>
                </a:lnTo>
                <a:lnTo>
                  <a:pt x="124967" y="242315"/>
                </a:lnTo>
                <a:lnTo>
                  <a:pt x="91439" y="227075"/>
                </a:lnTo>
                <a:lnTo>
                  <a:pt x="85343" y="224027"/>
                </a:lnTo>
                <a:lnTo>
                  <a:pt x="77723" y="220979"/>
                </a:lnTo>
                <a:lnTo>
                  <a:pt x="71627" y="217931"/>
                </a:lnTo>
                <a:lnTo>
                  <a:pt x="65532" y="214883"/>
                </a:lnTo>
                <a:lnTo>
                  <a:pt x="54863" y="207263"/>
                </a:lnTo>
                <a:lnTo>
                  <a:pt x="45720" y="201167"/>
                </a:lnTo>
                <a:lnTo>
                  <a:pt x="36575" y="193547"/>
                </a:lnTo>
                <a:lnTo>
                  <a:pt x="30479" y="185927"/>
                </a:lnTo>
                <a:lnTo>
                  <a:pt x="22860" y="178307"/>
                </a:lnTo>
                <a:lnTo>
                  <a:pt x="24384" y="179831"/>
                </a:lnTo>
                <a:lnTo>
                  <a:pt x="19812" y="172212"/>
                </a:lnTo>
                <a:lnTo>
                  <a:pt x="15239" y="163067"/>
                </a:lnTo>
                <a:lnTo>
                  <a:pt x="13715" y="158495"/>
                </a:lnTo>
                <a:lnTo>
                  <a:pt x="13715" y="155447"/>
                </a:lnTo>
                <a:lnTo>
                  <a:pt x="12361" y="148674"/>
                </a:lnTo>
                <a:lnTo>
                  <a:pt x="12191" y="147827"/>
                </a:lnTo>
                <a:lnTo>
                  <a:pt x="13715" y="102107"/>
                </a:lnTo>
                <a:lnTo>
                  <a:pt x="7620" y="111251"/>
                </a:lnTo>
                <a:lnTo>
                  <a:pt x="7620" y="112775"/>
                </a:lnTo>
                <a:lnTo>
                  <a:pt x="4572" y="121919"/>
                </a:lnTo>
                <a:lnTo>
                  <a:pt x="3048" y="124967"/>
                </a:lnTo>
                <a:lnTo>
                  <a:pt x="1524" y="126491"/>
                </a:lnTo>
                <a:lnTo>
                  <a:pt x="1524" y="131063"/>
                </a:lnTo>
                <a:lnTo>
                  <a:pt x="0" y="140207"/>
                </a:lnTo>
                <a:lnTo>
                  <a:pt x="0" y="150875"/>
                </a:lnTo>
                <a:lnTo>
                  <a:pt x="1524" y="156971"/>
                </a:lnTo>
                <a:close/>
              </a:path>
              <a:path w="725423" h="289559">
                <a:moveTo>
                  <a:pt x="150875" y="249935"/>
                </a:moveTo>
                <a:lnTo>
                  <a:pt x="126491" y="242315"/>
                </a:lnTo>
                <a:lnTo>
                  <a:pt x="121919" y="242315"/>
                </a:lnTo>
                <a:lnTo>
                  <a:pt x="120395" y="254507"/>
                </a:lnTo>
                <a:lnTo>
                  <a:pt x="123443" y="254507"/>
                </a:lnTo>
                <a:lnTo>
                  <a:pt x="147827" y="262127"/>
                </a:lnTo>
                <a:lnTo>
                  <a:pt x="175259" y="269747"/>
                </a:lnTo>
                <a:lnTo>
                  <a:pt x="188975" y="272795"/>
                </a:lnTo>
                <a:lnTo>
                  <a:pt x="202691" y="275843"/>
                </a:lnTo>
                <a:lnTo>
                  <a:pt x="216407" y="277367"/>
                </a:lnTo>
                <a:lnTo>
                  <a:pt x="231647" y="280415"/>
                </a:lnTo>
                <a:lnTo>
                  <a:pt x="262127" y="283463"/>
                </a:lnTo>
                <a:lnTo>
                  <a:pt x="292607" y="286512"/>
                </a:lnTo>
                <a:lnTo>
                  <a:pt x="309371" y="288035"/>
                </a:lnTo>
                <a:lnTo>
                  <a:pt x="326135" y="288035"/>
                </a:lnTo>
                <a:lnTo>
                  <a:pt x="342899" y="289559"/>
                </a:lnTo>
                <a:lnTo>
                  <a:pt x="380999" y="289559"/>
                </a:lnTo>
                <a:lnTo>
                  <a:pt x="399287" y="288035"/>
                </a:lnTo>
                <a:lnTo>
                  <a:pt x="416051" y="288035"/>
                </a:lnTo>
                <a:lnTo>
                  <a:pt x="432815" y="286512"/>
                </a:lnTo>
                <a:lnTo>
                  <a:pt x="449579" y="284988"/>
                </a:lnTo>
                <a:lnTo>
                  <a:pt x="466343" y="283463"/>
                </a:lnTo>
                <a:lnTo>
                  <a:pt x="483107" y="281939"/>
                </a:lnTo>
                <a:lnTo>
                  <a:pt x="490727" y="280415"/>
                </a:lnTo>
                <a:lnTo>
                  <a:pt x="498347" y="278891"/>
                </a:lnTo>
                <a:lnTo>
                  <a:pt x="513587" y="275843"/>
                </a:lnTo>
                <a:lnTo>
                  <a:pt x="528827" y="272795"/>
                </a:lnTo>
                <a:lnTo>
                  <a:pt x="536447" y="271271"/>
                </a:lnTo>
                <a:lnTo>
                  <a:pt x="544067" y="269747"/>
                </a:lnTo>
                <a:lnTo>
                  <a:pt x="551687" y="268223"/>
                </a:lnTo>
                <a:lnTo>
                  <a:pt x="559307" y="266700"/>
                </a:lnTo>
                <a:lnTo>
                  <a:pt x="573023" y="262127"/>
                </a:lnTo>
                <a:lnTo>
                  <a:pt x="586739" y="259079"/>
                </a:lnTo>
                <a:lnTo>
                  <a:pt x="600455" y="254507"/>
                </a:lnTo>
                <a:lnTo>
                  <a:pt x="609599" y="239267"/>
                </a:lnTo>
                <a:lnTo>
                  <a:pt x="611123" y="237743"/>
                </a:lnTo>
                <a:lnTo>
                  <a:pt x="597407" y="242315"/>
                </a:lnTo>
                <a:lnTo>
                  <a:pt x="583691" y="246887"/>
                </a:lnTo>
                <a:lnTo>
                  <a:pt x="569975" y="249935"/>
                </a:lnTo>
                <a:lnTo>
                  <a:pt x="556259" y="254507"/>
                </a:lnTo>
                <a:lnTo>
                  <a:pt x="548639" y="256031"/>
                </a:lnTo>
                <a:lnTo>
                  <a:pt x="541019" y="257555"/>
                </a:lnTo>
                <a:lnTo>
                  <a:pt x="533399" y="259079"/>
                </a:lnTo>
                <a:lnTo>
                  <a:pt x="527303" y="260603"/>
                </a:lnTo>
                <a:lnTo>
                  <a:pt x="512063" y="263651"/>
                </a:lnTo>
                <a:lnTo>
                  <a:pt x="496823" y="266700"/>
                </a:lnTo>
                <a:lnTo>
                  <a:pt x="489203" y="268223"/>
                </a:lnTo>
                <a:lnTo>
                  <a:pt x="481583" y="268223"/>
                </a:lnTo>
                <a:lnTo>
                  <a:pt x="464819" y="271271"/>
                </a:lnTo>
                <a:lnTo>
                  <a:pt x="448055" y="272795"/>
                </a:lnTo>
                <a:lnTo>
                  <a:pt x="432815" y="274319"/>
                </a:lnTo>
                <a:lnTo>
                  <a:pt x="414527" y="274319"/>
                </a:lnTo>
                <a:lnTo>
                  <a:pt x="397763" y="275843"/>
                </a:lnTo>
                <a:lnTo>
                  <a:pt x="380999" y="275843"/>
                </a:lnTo>
                <a:lnTo>
                  <a:pt x="362711" y="277367"/>
                </a:lnTo>
                <a:lnTo>
                  <a:pt x="361187" y="277367"/>
                </a:lnTo>
                <a:lnTo>
                  <a:pt x="342899" y="275843"/>
                </a:lnTo>
                <a:lnTo>
                  <a:pt x="310895" y="275843"/>
                </a:lnTo>
                <a:lnTo>
                  <a:pt x="294131" y="274319"/>
                </a:lnTo>
                <a:lnTo>
                  <a:pt x="263651" y="271271"/>
                </a:lnTo>
                <a:lnTo>
                  <a:pt x="234695" y="268223"/>
                </a:lnTo>
                <a:lnTo>
                  <a:pt x="219455" y="265175"/>
                </a:lnTo>
                <a:lnTo>
                  <a:pt x="204215" y="263651"/>
                </a:lnTo>
                <a:lnTo>
                  <a:pt x="190499" y="260603"/>
                </a:lnTo>
                <a:lnTo>
                  <a:pt x="178307" y="257555"/>
                </a:lnTo>
                <a:lnTo>
                  <a:pt x="150875" y="249935"/>
                </a:lnTo>
                <a:close/>
              </a:path>
              <a:path w="725423" h="289559">
                <a:moveTo>
                  <a:pt x="369362" y="156002"/>
                </a:moveTo>
                <a:lnTo>
                  <a:pt x="373379" y="163067"/>
                </a:lnTo>
                <a:lnTo>
                  <a:pt x="370331" y="155447"/>
                </a:lnTo>
                <a:lnTo>
                  <a:pt x="373379" y="149351"/>
                </a:lnTo>
                <a:lnTo>
                  <a:pt x="359663" y="149351"/>
                </a:lnTo>
                <a:lnTo>
                  <a:pt x="358139" y="150875"/>
                </a:lnTo>
                <a:lnTo>
                  <a:pt x="356615" y="153923"/>
                </a:lnTo>
                <a:lnTo>
                  <a:pt x="356615" y="160019"/>
                </a:lnTo>
                <a:lnTo>
                  <a:pt x="359663" y="163067"/>
                </a:lnTo>
                <a:lnTo>
                  <a:pt x="362711" y="163067"/>
                </a:lnTo>
                <a:lnTo>
                  <a:pt x="359663" y="161543"/>
                </a:lnTo>
                <a:lnTo>
                  <a:pt x="365760" y="158060"/>
                </a:lnTo>
                <a:lnTo>
                  <a:pt x="365759" y="150113"/>
                </a:lnTo>
                <a:lnTo>
                  <a:pt x="367283" y="150875"/>
                </a:lnTo>
                <a:lnTo>
                  <a:pt x="369362" y="156002"/>
                </a:lnTo>
                <a:lnTo>
                  <a:pt x="370331" y="156971"/>
                </a:lnTo>
                <a:lnTo>
                  <a:pt x="369362" y="156002"/>
                </a:lnTo>
                <a:close/>
              </a:path>
              <a:path w="725423" h="289559">
                <a:moveTo>
                  <a:pt x="365760" y="158060"/>
                </a:moveTo>
                <a:lnTo>
                  <a:pt x="359663" y="161543"/>
                </a:lnTo>
                <a:lnTo>
                  <a:pt x="362711" y="163067"/>
                </a:lnTo>
                <a:lnTo>
                  <a:pt x="373379" y="163067"/>
                </a:lnTo>
                <a:lnTo>
                  <a:pt x="369362" y="156002"/>
                </a:lnTo>
                <a:lnTo>
                  <a:pt x="365760" y="158060"/>
                </a:lnTo>
                <a:close/>
              </a:path>
              <a:path w="725423" h="289559">
                <a:moveTo>
                  <a:pt x="365759" y="150113"/>
                </a:moveTo>
                <a:lnTo>
                  <a:pt x="365760" y="152399"/>
                </a:lnTo>
                <a:lnTo>
                  <a:pt x="369362" y="156002"/>
                </a:lnTo>
                <a:lnTo>
                  <a:pt x="367283" y="150875"/>
                </a:lnTo>
                <a:lnTo>
                  <a:pt x="365759" y="150113"/>
                </a:lnTo>
                <a:close/>
              </a:path>
              <a:path w="725423" h="289559">
                <a:moveTo>
                  <a:pt x="611123" y="245363"/>
                </a:moveTo>
                <a:lnTo>
                  <a:pt x="615695" y="236219"/>
                </a:lnTo>
                <a:lnTo>
                  <a:pt x="615695" y="234695"/>
                </a:lnTo>
                <a:lnTo>
                  <a:pt x="614171" y="234695"/>
                </a:lnTo>
                <a:lnTo>
                  <a:pt x="612647" y="236219"/>
                </a:lnTo>
                <a:lnTo>
                  <a:pt x="611123" y="237743"/>
                </a:lnTo>
                <a:lnTo>
                  <a:pt x="609599" y="239267"/>
                </a:lnTo>
                <a:lnTo>
                  <a:pt x="600455" y="254507"/>
                </a:lnTo>
                <a:lnTo>
                  <a:pt x="614171" y="249935"/>
                </a:lnTo>
                <a:lnTo>
                  <a:pt x="615695" y="248412"/>
                </a:lnTo>
                <a:lnTo>
                  <a:pt x="617219" y="248412"/>
                </a:lnTo>
                <a:lnTo>
                  <a:pt x="615695" y="236219"/>
                </a:lnTo>
                <a:lnTo>
                  <a:pt x="611123" y="245363"/>
                </a:lnTo>
                <a:lnTo>
                  <a:pt x="609599" y="242315"/>
                </a:lnTo>
                <a:lnTo>
                  <a:pt x="611123" y="245363"/>
                </a:lnTo>
                <a:lnTo>
                  <a:pt x="611123" y="240791"/>
                </a:lnTo>
                <a:lnTo>
                  <a:pt x="611123" y="245363"/>
                </a:lnTo>
                <a:close/>
              </a:path>
              <a:path w="725423" h="289559">
                <a:moveTo>
                  <a:pt x="612647" y="51815"/>
                </a:moveTo>
                <a:lnTo>
                  <a:pt x="611123" y="50291"/>
                </a:lnTo>
                <a:lnTo>
                  <a:pt x="609599" y="50291"/>
                </a:lnTo>
                <a:lnTo>
                  <a:pt x="609599" y="51815"/>
                </a:lnTo>
                <a:lnTo>
                  <a:pt x="611123" y="51815"/>
                </a:lnTo>
                <a:lnTo>
                  <a:pt x="629411" y="57912"/>
                </a:lnTo>
                <a:lnTo>
                  <a:pt x="612647" y="51815"/>
                </a:lnTo>
                <a:close/>
              </a:path>
              <a:path w="725423" h="289559">
                <a:moveTo>
                  <a:pt x="615695" y="234695"/>
                </a:moveTo>
                <a:lnTo>
                  <a:pt x="615695" y="236219"/>
                </a:lnTo>
                <a:lnTo>
                  <a:pt x="617219" y="248412"/>
                </a:lnTo>
                <a:lnTo>
                  <a:pt x="618743" y="248412"/>
                </a:lnTo>
                <a:lnTo>
                  <a:pt x="617873" y="246887"/>
                </a:lnTo>
                <a:lnTo>
                  <a:pt x="621791" y="246887"/>
                </a:lnTo>
                <a:lnTo>
                  <a:pt x="637031" y="239267"/>
                </a:lnTo>
                <a:lnTo>
                  <a:pt x="623315" y="240791"/>
                </a:lnTo>
                <a:lnTo>
                  <a:pt x="623315" y="245363"/>
                </a:lnTo>
                <a:lnTo>
                  <a:pt x="623315" y="242315"/>
                </a:lnTo>
                <a:lnTo>
                  <a:pt x="623315" y="245363"/>
                </a:lnTo>
                <a:lnTo>
                  <a:pt x="623315" y="240791"/>
                </a:lnTo>
                <a:lnTo>
                  <a:pt x="618363" y="245744"/>
                </a:lnTo>
                <a:lnTo>
                  <a:pt x="617219" y="246887"/>
                </a:lnTo>
                <a:lnTo>
                  <a:pt x="617219" y="234695"/>
                </a:lnTo>
                <a:lnTo>
                  <a:pt x="615695" y="234695"/>
                </a:lnTo>
                <a:close/>
              </a:path>
              <a:path w="725423" h="289559">
                <a:moveTo>
                  <a:pt x="618743" y="246887"/>
                </a:moveTo>
                <a:lnTo>
                  <a:pt x="617873" y="246887"/>
                </a:lnTo>
                <a:lnTo>
                  <a:pt x="618743" y="248412"/>
                </a:lnTo>
                <a:lnTo>
                  <a:pt x="620267" y="248412"/>
                </a:lnTo>
                <a:lnTo>
                  <a:pt x="621791" y="246887"/>
                </a:lnTo>
                <a:lnTo>
                  <a:pt x="618743" y="246887"/>
                </a:lnTo>
                <a:close/>
              </a:path>
            </a:pathLst>
          </a:custGeom>
          <a:solidFill>
            <a:srgbClr val="87B8B5"/>
          </a:solidFill>
        </p:spPr>
        <p:txBody>
          <a:bodyPr wrap="square" lIns="0" tIns="0" rIns="0" bIns="0" rtlCol="0">
            <a:noAutofit/>
          </a:bodyPr>
          <a:lstStyle/>
          <a:p>
            <a:endParaRPr sz="1631"/>
          </a:p>
        </p:txBody>
      </p:sp>
      <p:sp>
        <p:nvSpPr>
          <p:cNvPr id="654" name="object 654"/>
          <p:cNvSpPr/>
          <p:nvPr/>
        </p:nvSpPr>
        <p:spPr>
          <a:xfrm>
            <a:off x="6407601" y="2111250"/>
            <a:ext cx="1381" cy="1381"/>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sz="1631"/>
          </a:p>
        </p:txBody>
      </p:sp>
      <p:sp>
        <p:nvSpPr>
          <p:cNvPr id="655" name="object 655"/>
          <p:cNvSpPr/>
          <p:nvPr/>
        </p:nvSpPr>
        <p:spPr>
          <a:xfrm>
            <a:off x="6094158" y="1945554"/>
            <a:ext cx="313442" cy="77325"/>
          </a:xfrm>
          <a:custGeom>
            <a:avLst/>
            <a:gdLst/>
            <a:ahLst/>
            <a:cxnLst/>
            <a:rect l="l" t="t" r="r" b="b"/>
            <a:pathLst>
              <a:path w="345947" h="85344">
                <a:moveTo>
                  <a:pt x="65531" y="85344"/>
                </a:moveTo>
                <a:lnTo>
                  <a:pt x="82295" y="77724"/>
                </a:lnTo>
                <a:lnTo>
                  <a:pt x="100583" y="70103"/>
                </a:lnTo>
                <a:lnTo>
                  <a:pt x="112775" y="65532"/>
                </a:lnTo>
                <a:lnTo>
                  <a:pt x="126491" y="60960"/>
                </a:lnTo>
                <a:lnTo>
                  <a:pt x="153923" y="53339"/>
                </a:lnTo>
                <a:lnTo>
                  <a:pt x="182879" y="47244"/>
                </a:lnTo>
                <a:lnTo>
                  <a:pt x="196595" y="44196"/>
                </a:lnTo>
                <a:lnTo>
                  <a:pt x="211835" y="42672"/>
                </a:lnTo>
                <a:lnTo>
                  <a:pt x="227075" y="39624"/>
                </a:lnTo>
                <a:lnTo>
                  <a:pt x="243839" y="38100"/>
                </a:lnTo>
                <a:lnTo>
                  <a:pt x="259079" y="36575"/>
                </a:lnTo>
                <a:lnTo>
                  <a:pt x="275843" y="35051"/>
                </a:lnTo>
                <a:lnTo>
                  <a:pt x="309371" y="33527"/>
                </a:lnTo>
                <a:lnTo>
                  <a:pt x="345947" y="33527"/>
                </a:lnTo>
                <a:lnTo>
                  <a:pt x="345947" y="0"/>
                </a:lnTo>
                <a:lnTo>
                  <a:pt x="300227" y="0"/>
                </a:lnTo>
                <a:lnTo>
                  <a:pt x="278891" y="1524"/>
                </a:lnTo>
                <a:lnTo>
                  <a:pt x="257555" y="1524"/>
                </a:lnTo>
                <a:lnTo>
                  <a:pt x="237743" y="3048"/>
                </a:lnTo>
                <a:lnTo>
                  <a:pt x="216407" y="6096"/>
                </a:lnTo>
                <a:lnTo>
                  <a:pt x="196595" y="7620"/>
                </a:lnTo>
                <a:lnTo>
                  <a:pt x="178307" y="10667"/>
                </a:lnTo>
                <a:lnTo>
                  <a:pt x="158495" y="13715"/>
                </a:lnTo>
                <a:lnTo>
                  <a:pt x="140207" y="18287"/>
                </a:lnTo>
                <a:lnTo>
                  <a:pt x="121919" y="21336"/>
                </a:lnTo>
                <a:lnTo>
                  <a:pt x="103631" y="25908"/>
                </a:lnTo>
                <a:lnTo>
                  <a:pt x="85343" y="30479"/>
                </a:lnTo>
                <a:lnTo>
                  <a:pt x="68579" y="36575"/>
                </a:lnTo>
                <a:lnTo>
                  <a:pt x="51815" y="41148"/>
                </a:lnTo>
                <a:lnTo>
                  <a:pt x="36575" y="47244"/>
                </a:lnTo>
                <a:lnTo>
                  <a:pt x="24384" y="51815"/>
                </a:lnTo>
                <a:lnTo>
                  <a:pt x="12191" y="56387"/>
                </a:lnTo>
                <a:lnTo>
                  <a:pt x="0" y="62484"/>
                </a:lnTo>
                <a:lnTo>
                  <a:pt x="65531" y="85344"/>
                </a:lnTo>
                <a:close/>
              </a:path>
            </a:pathLst>
          </a:custGeom>
          <a:solidFill>
            <a:srgbClr val="FFFFFF"/>
          </a:solidFill>
        </p:spPr>
        <p:txBody>
          <a:bodyPr wrap="square" lIns="0" tIns="0" rIns="0" bIns="0" rtlCol="0">
            <a:noAutofit/>
          </a:bodyPr>
          <a:lstStyle/>
          <a:p>
            <a:endParaRPr sz="1631"/>
          </a:p>
        </p:txBody>
      </p:sp>
      <p:sp>
        <p:nvSpPr>
          <p:cNvPr id="656" name="object 656"/>
          <p:cNvSpPr/>
          <p:nvPr/>
        </p:nvSpPr>
        <p:spPr>
          <a:xfrm>
            <a:off x="6730709" y="1962123"/>
            <a:ext cx="5523" cy="1381"/>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sz="1631"/>
          </a:p>
        </p:txBody>
      </p:sp>
      <p:sp>
        <p:nvSpPr>
          <p:cNvPr id="657" name="object 657"/>
          <p:cNvSpPr/>
          <p:nvPr/>
        </p:nvSpPr>
        <p:spPr>
          <a:xfrm>
            <a:off x="6650623" y="1996644"/>
            <a:ext cx="161553" cy="115987"/>
          </a:xfrm>
          <a:custGeom>
            <a:avLst/>
            <a:gdLst/>
            <a:ahLst/>
            <a:cxnLst/>
            <a:rect l="l" t="t" r="r" b="b"/>
            <a:pathLst>
              <a:path w="178307" h="128015">
                <a:moveTo>
                  <a:pt x="62483" y="0"/>
                </a:moveTo>
                <a:lnTo>
                  <a:pt x="0" y="24384"/>
                </a:lnTo>
                <a:lnTo>
                  <a:pt x="7619" y="27432"/>
                </a:lnTo>
                <a:lnTo>
                  <a:pt x="15239" y="32003"/>
                </a:lnTo>
                <a:lnTo>
                  <a:pt x="30479" y="39624"/>
                </a:lnTo>
                <a:lnTo>
                  <a:pt x="44195" y="47244"/>
                </a:lnTo>
                <a:lnTo>
                  <a:pt x="54863" y="56387"/>
                </a:lnTo>
                <a:lnTo>
                  <a:pt x="65531" y="65532"/>
                </a:lnTo>
                <a:lnTo>
                  <a:pt x="73151" y="74675"/>
                </a:lnTo>
                <a:lnTo>
                  <a:pt x="76199" y="80772"/>
                </a:lnTo>
                <a:lnTo>
                  <a:pt x="79247" y="85344"/>
                </a:lnTo>
                <a:lnTo>
                  <a:pt x="83819" y="96012"/>
                </a:lnTo>
                <a:lnTo>
                  <a:pt x="83819" y="99060"/>
                </a:lnTo>
                <a:lnTo>
                  <a:pt x="85343" y="103632"/>
                </a:lnTo>
                <a:lnTo>
                  <a:pt x="86867" y="112775"/>
                </a:lnTo>
                <a:lnTo>
                  <a:pt x="86867" y="114300"/>
                </a:lnTo>
                <a:lnTo>
                  <a:pt x="85343" y="120396"/>
                </a:lnTo>
                <a:lnTo>
                  <a:pt x="85343" y="128015"/>
                </a:lnTo>
                <a:lnTo>
                  <a:pt x="178307" y="128015"/>
                </a:lnTo>
                <a:lnTo>
                  <a:pt x="178307" y="114300"/>
                </a:lnTo>
                <a:lnTo>
                  <a:pt x="176783" y="103632"/>
                </a:lnTo>
                <a:lnTo>
                  <a:pt x="175259" y="96012"/>
                </a:lnTo>
                <a:lnTo>
                  <a:pt x="173735" y="88391"/>
                </a:lnTo>
                <a:lnTo>
                  <a:pt x="170687" y="82296"/>
                </a:lnTo>
                <a:lnTo>
                  <a:pt x="166115" y="74675"/>
                </a:lnTo>
                <a:lnTo>
                  <a:pt x="161543" y="68579"/>
                </a:lnTo>
                <a:lnTo>
                  <a:pt x="156971" y="62484"/>
                </a:lnTo>
                <a:lnTo>
                  <a:pt x="150875" y="56387"/>
                </a:lnTo>
                <a:lnTo>
                  <a:pt x="144779" y="50291"/>
                </a:lnTo>
                <a:lnTo>
                  <a:pt x="138683" y="44196"/>
                </a:lnTo>
                <a:lnTo>
                  <a:pt x="131063" y="38100"/>
                </a:lnTo>
                <a:lnTo>
                  <a:pt x="123443" y="32003"/>
                </a:lnTo>
                <a:lnTo>
                  <a:pt x="114299" y="25908"/>
                </a:lnTo>
                <a:lnTo>
                  <a:pt x="105155" y="21336"/>
                </a:lnTo>
                <a:lnTo>
                  <a:pt x="94487" y="15239"/>
                </a:lnTo>
                <a:lnTo>
                  <a:pt x="85343" y="9144"/>
                </a:lnTo>
                <a:lnTo>
                  <a:pt x="73151" y="4572"/>
                </a:lnTo>
                <a:lnTo>
                  <a:pt x="62483" y="0"/>
                </a:lnTo>
                <a:close/>
              </a:path>
            </a:pathLst>
          </a:custGeom>
          <a:solidFill>
            <a:srgbClr val="FFFFFF"/>
          </a:solidFill>
        </p:spPr>
        <p:txBody>
          <a:bodyPr wrap="square" lIns="0" tIns="0" rIns="0" bIns="0" rtlCol="0">
            <a:noAutofit/>
          </a:bodyPr>
          <a:lstStyle/>
          <a:p>
            <a:endParaRPr sz="1631"/>
          </a:p>
        </p:txBody>
      </p:sp>
      <p:sp>
        <p:nvSpPr>
          <p:cNvPr id="658" name="object 658"/>
          <p:cNvSpPr/>
          <p:nvPr/>
        </p:nvSpPr>
        <p:spPr>
          <a:xfrm>
            <a:off x="6707236" y="1974551"/>
            <a:ext cx="190551" cy="138081"/>
          </a:xfrm>
          <a:custGeom>
            <a:avLst/>
            <a:gdLst/>
            <a:ahLst/>
            <a:cxnLst/>
            <a:rect l="l" t="t" r="r" b="b"/>
            <a:pathLst>
              <a:path w="210312" h="152400">
                <a:moveTo>
                  <a:pt x="60960" y="0"/>
                </a:moveTo>
                <a:lnTo>
                  <a:pt x="0" y="24384"/>
                </a:lnTo>
                <a:lnTo>
                  <a:pt x="12192" y="28956"/>
                </a:lnTo>
                <a:lnTo>
                  <a:pt x="22860" y="33528"/>
                </a:lnTo>
                <a:lnTo>
                  <a:pt x="33528" y="39624"/>
                </a:lnTo>
                <a:lnTo>
                  <a:pt x="42672" y="44196"/>
                </a:lnTo>
                <a:lnTo>
                  <a:pt x="51816" y="50292"/>
                </a:lnTo>
                <a:lnTo>
                  <a:pt x="60960" y="56387"/>
                </a:lnTo>
                <a:lnTo>
                  <a:pt x="68580" y="62484"/>
                </a:lnTo>
                <a:lnTo>
                  <a:pt x="76200" y="68580"/>
                </a:lnTo>
                <a:lnTo>
                  <a:pt x="83820" y="74675"/>
                </a:lnTo>
                <a:lnTo>
                  <a:pt x="88392" y="80772"/>
                </a:lnTo>
                <a:lnTo>
                  <a:pt x="94487" y="86868"/>
                </a:lnTo>
                <a:lnTo>
                  <a:pt x="99060" y="92963"/>
                </a:lnTo>
                <a:lnTo>
                  <a:pt x="103632" y="99060"/>
                </a:lnTo>
                <a:lnTo>
                  <a:pt x="108204" y="106680"/>
                </a:lnTo>
                <a:lnTo>
                  <a:pt x="111252" y="112775"/>
                </a:lnTo>
                <a:lnTo>
                  <a:pt x="114300" y="120396"/>
                </a:lnTo>
                <a:lnTo>
                  <a:pt x="115824" y="128016"/>
                </a:lnTo>
                <a:lnTo>
                  <a:pt x="115824" y="152400"/>
                </a:lnTo>
                <a:lnTo>
                  <a:pt x="208787" y="152400"/>
                </a:lnTo>
                <a:lnTo>
                  <a:pt x="210312" y="144780"/>
                </a:lnTo>
                <a:lnTo>
                  <a:pt x="208787" y="138684"/>
                </a:lnTo>
                <a:lnTo>
                  <a:pt x="207264" y="128016"/>
                </a:lnTo>
                <a:lnTo>
                  <a:pt x="205740" y="118872"/>
                </a:lnTo>
                <a:lnTo>
                  <a:pt x="201168" y="108204"/>
                </a:lnTo>
                <a:lnTo>
                  <a:pt x="196596" y="99060"/>
                </a:lnTo>
                <a:lnTo>
                  <a:pt x="192024" y="89916"/>
                </a:lnTo>
                <a:lnTo>
                  <a:pt x="184404" y="80772"/>
                </a:lnTo>
                <a:lnTo>
                  <a:pt x="176784" y="71628"/>
                </a:lnTo>
                <a:lnTo>
                  <a:pt x="169164" y="62484"/>
                </a:lnTo>
                <a:lnTo>
                  <a:pt x="158496" y="54863"/>
                </a:lnTo>
                <a:lnTo>
                  <a:pt x="147828" y="45720"/>
                </a:lnTo>
                <a:lnTo>
                  <a:pt x="135636" y="38100"/>
                </a:lnTo>
                <a:lnTo>
                  <a:pt x="123444" y="30480"/>
                </a:lnTo>
                <a:lnTo>
                  <a:pt x="108204" y="22860"/>
                </a:lnTo>
                <a:lnTo>
                  <a:pt x="94487" y="15240"/>
                </a:lnTo>
                <a:lnTo>
                  <a:pt x="77724" y="7620"/>
                </a:lnTo>
                <a:lnTo>
                  <a:pt x="60960" y="0"/>
                </a:lnTo>
                <a:close/>
              </a:path>
            </a:pathLst>
          </a:custGeom>
          <a:solidFill>
            <a:srgbClr val="FFFFFF"/>
          </a:solidFill>
        </p:spPr>
        <p:txBody>
          <a:bodyPr wrap="square" lIns="0" tIns="0" rIns="0" bIns="0" rtlCol="0">
            <a:noAutofit/>
          </a:bodyPr>
          <a:lstStyle/>
          <a:p>
            <a:endParaRPr sz="1631"/>
          </a:p>
        </p:txBody>
      </p:sp>
      <p:sp>
        <p:nvSpPr>
          <p:cNvPr id="659" name="object 659"/>
          <p:cNvSpPr/>
          <p:nvPr/>
        </p:nvSpPr>
        <p:spPr>
          <a:xfrm>
            <a:off x="6762468" y="1953839"/>
            <a:ext cx="214025" cy="158792"/>
          </a:xfrm>
          <a:custGeom>
            <a:avLst/>
            <a:gdLst/>
            <a:ahLst/>
            <a:cxnLst/>
            <a:rect l="l" t="t" r="r" b="b"/>
            <a:pathLst>
              <a:path w="236220" h="175259">
                <a:moveTo>
                  <a:pt x="59436" y="0"/>
                </a:moveTo>
                <a:lnTo>
                  <a:pt x="0" y="22859"/>
                </a:lnTo>
                <a:lnTo>
                  <a:pt x="16763" y="30479"/>
                </a:lnTo>
                <a:lnTo>
                  <a:pt x="32004" y="38100"/>
                </a:lnTo>
                <a:lnTo>
                  <a:pt x="47244" y="45719"/>
                </a:lnTo>
                <a:lnTo>
                  <a:pt x="60960" y="53339"/>
                </a:lnTo>
                <a:lnTo>
                  <a:pt x="74675" y="60959"/>
                </a:lnTo>
                <a:lnTo>
                  <a:pt x="86868" y="68579"/>
                </a:lnTo>
                <a:lnTo>
                  <a:pt x="97536" y="77723"/>
                </a:lnTo>
                <a:lnTo>
                  <a:pt x="106680" y="85343"/>
                </a:lnTo>
                <a:lnTo>
                  <a:pt x="115824" y="94487"/>
                </a:lnTo>
                <a:lnTo>
                  <a:pt x="123444" y="103631"/>
                </a:lnTo>
                <a:lnTo>
                  <a:pt x="129539" y="112775"/>
                </a:lnTo>
                <a:lnTo>
                  <a:pt x="135636" y="121919"/>
                </a:lnTo>
                <a:lnTo>
                  <a:pt x="140208" y="131063"/>
                </a:lnTo>
                <a:lnTo>
                  <a:pt x="143256" y="141731"/>
                </a:lnTo>
                <a:lnTo>
                  <a:pt x="146304" y="150875"/>
                </a:lnTo>
                <a:lnTo>
                  <a:pt x="147827" y="161543"/>
                </a:lnTo>
                <a:lnTo>
                  <a:pt x="149351" y="167639"/>
                </a:lnTo>
                <a:lnTo>
                  <a:pt x="147827" y="175259"/>
                </a:lnTo>
                <a:lnTo>
                  <a:pt x="236220" y="175259"/>
                </a:lnTo>
                <a:lnTo>
                  <a:pt x="236220" y="161543"/>
                </a:lnTo>
                <a:lnTo>
                  <a:pt x="233172" y="149351"/>
                </a:lnTo>
                <a:lnTo>
                  <a:pt x="230124" y="138683"/>
                </a:lnTo>
                <a:lnTo>
                  <a:pt x="225551" y="126491"/>
                </a:lnTo>
                <a:lnTo>
                  <a:pt x="220980" y="115823"/>
                </a:lnTo>
                <a:lnTo>
                  <a:pt x="213360" y="105155"/>
                </a:lnTo>
                <a:lnTo>
                  <a:pt x="205739" y="94487"/>
                </a:lnTo>
                <a:lnTo>
                  <a:pt x="196596" y="83819"/>
                </a:lnTo>
                <a:lnTo>
                  <a:pt x="185927" y="73151"/>
                </a:lnTo>
                <a:lnTo>
                  <a:pt x="175260" y="64007"/>
                </a:lnTo>
                <a:lnTo>
                  <a:pt x="161544" y="53339"/>
                </a:lnTo>
                <a:lnTo>
                  <a:pt x="147827" y="44195"/>
                </a:lnTo>
                <a:lnTo>
                  <a:pt x="132587" y="35051"/>
                </a:lnTo>
                <a:lnTo>
                  <a:pt x="115824" y="25907"/>
                </a:lnTo>
                <a:lnTo>
                  <a:pt x="97536" y="16763"/>
                </a:lnTo>
                <a:lnTo>
                  <a:pt x="79248" y="7619"/>
                </a:lnTo>
                <a:lnTo>
                  <a:pt x="59436" y="0"/>
                </a:lnTo>
                <a:close/>
              </a:path>
            </a:pathLst>
          </a:custGeom>
          <a:solidFill>
            <a:srgbClr val="FFFFFF"/>
          </a:solidFill>
        </p:spPr>
        <p:txBody>
          <a:bodyPr wrap="square" lIns="0" tIns="0" rIns="0" bIns="0" rtlCol="0">
            <a:noAutofit/>
          </a:bodyPr>
          <a:lstStyle/>
          <a:p>
            <a:endParaRPr sz="1631"/>
          </a:p>
        </p:txBody>
      </p:sp>
      <p:sp>
        <p:nvSpPr>
          <p:cNvPr id="660" name="object 660"/>
          <p:cNvSpPr/>
          <p:nvPr/>
        </p:nvSpPr>
        <p:spPr>
          <a:xfrm>
            <a:off x="6823224" y="2103620"/>
            <a:ext cx="249158" cy="180231"/>
          </a:xfrm>
          <a:prstGeom prst="rect">
            <a:avLst/>
          </a:prstGeom>
          <a:blipFill>
            <a:blip r:embed="rId11" cstate="print"/>
            <a:stretch>
              <a:fillRect/>
            </a:stretch>
          </a:blipFill>
        </p:spPr>
        <p:txBody>
          <a:bodyPr wrap="square" lIns="0" tIns="0" rIns="0" bIns="0" rtlCol="0">
            <a:noAutofit/>
          </a:bodyPr>
          <a:lstStyle/>
          <a:p>
            <a:endParaRPr sz="1631"/>
          </a:p>
        </p:txBody>
      </p:sp>
      <p:sp>
        <p:nvSpPr>
          <p:cNvPr id="661" name="object 661"/>
          <p:cNvSpPr/>
          <p:nvPr/>
        </p:nvSpPr>
        <p:spPr>
          <a:xfrm>
            <a:off x="6824604" y="2114013"/>
            <a:ext cx="236117" cy="168457"/>
          </a:xfrm>
          <a:custGeom>
            <a:avLst/>
            <a:gdLst/>
            <a:ahLst/>
            <a:cxnLst/>
            <a:rect l="l" t="t" r="r" b="b"/>
            <a:pathLst>
              <a:path w="260603" h="185927">
                <a:moveTo>
                  <a:pt x="77724" y="121920"/>
                </a:moveTo>
                <a:lnTo>
                  <a:pt x="62483" y="129539"/>
                </a:lnTo>
                <a:lnTo>
                  <a:pt x="45719" y="138684"/>
                </a:lnTo>
                <a:lnTo>
                  <a:pt x="41147" y="141732"/>
                </a:lnTo>
                <a:lnTo>
                  <a:pt x="39624" y="141732"/>
                </a:lnTo>
                <a:lnTo>
                  <a:pt x="36575" y="143256"/>
                </a:lnTo>
                <a:lnTo>
                  <a:pt x="28955" y="147827"/>
                </a:lnTo>
                <a:lnTo>
                  <a:pt x="10667" y="156972"/>
                </a:lnTo>
                <a:lnTo>
                  <a:pt x="0" y="160020"/>
                </a:lnTo>
                <a:lnTo>
                  <a:pt x="73151" y="185927"/>
                </a:lnTo>
                <a:lnTo>
                  <a:pt x="76200" y="184404"/>
                </a:lnTo>
                <a:lnTo>
                  <a:pt x="99059" y="173736"/>
                </a:lnTo>
                <a:lnTo>
                  <a:pt x="109727" y="169163"/>
                </a:lnTo>
                <a:lnTo>
                  <a:pt x="118871" y="164592"/>
                </a:lnTo>
                <a:lnTo>
                  <a:pt x="129539" y="158496"/>
                </a:lnTo>
                <a:lnTo>
                  <a:pt x="134112" y="155448"/>
                </a:lnTo>
                <a:lnTo>
                  <a:pt x="138683" y="153924"/>
                </a:lnTo>
                <a:lnTo>
                  <a:pt x="156971" y="143256"/>
                </a:lnTo>
                <a:lnTo>
                  <a:pt x="164591" y="137160"/>
                </a:lnTo>
                <a:lnTo>
                  <a:pt x="173736" y="132587"/>
                </a:lnTo>
                <a:lnTo>
                  <a:pt x="188975" y="120396"/>
                </a:lnTo>
                <a:lnTo>
                  <a:pt x="202691" y="109727"/>
                </a:lnTo>
                <a:lnTo>
                  <a:pt x="208787" y="103632"/>
                </a:lnTo>
                <a:lnTo>
                  <a:pt x="214883" y="99060"/>
                </a:lnTo>
                <a:lnTo>
                  <a:pt x="225551" y="86868"/>
                </a:lnTo>
                <a:lnTo>
                  <a:pt x="234695" y="74675"/>
                </a:lnTo>
                <a:lnTo>
                  <a:pt x="237743" y="68580"/>
                </a:lnTo>
                <a:lnTo>
                  <a:pt x="242315" y="62484"/>
                </a:lnTo>
                <a:lnTo>
                  <a:pt x="245363" y="56387"/>
                </a:lnTo>
                <a:lnTo>
                  <a:pt x="248412" y="50292"/>
                </a:lnTo>
                <a:lnTo>
                  <a:pt x="251459" y="44196"/>
                </a:lnTo>
                <a:lnTo>
                  <a:pt x="254507" y="38100"/>
                </a:lnTo>
                <a:lnTo>
                  <a:pt x="256031" y="32004"/>
                </a:lnTo>
                <a:lnTo>
                  <a:pt x="256031" y="27432"/>
                </a:lnTo>
                <a:lnTo>
                  <a:pt x="257555" y="25908"/>
                </a:lnTo>
                <a:lnTo>
                  <a:pt x="260603" y="12192"/>
                </a:lnTo>
                <a:lnTo>
                  <a:pt x="260603" y="0"/>
                </a:lnTo>
                <a:lnTo>
                  <a:pt x="167639" y="0"/>
                </a:lnTo>
                <a:lnTo>
                  <a:pt x="167639" y="10668"/>
                </a:lnTo>
                <a:lnTo>
                  <a:pt x="164591" y="21336"/>
                </a:lnTo>
                <a:lnTo>
                  <a:pt x="163067" y="24384"/>
                </a:lnTo>
                <a:lnTo>
                  <a:pt x="163067" y="25908"/>
                </a:lnTo>
                <a:lnTo>
                  <a:pt x="161543" y="32004"/>
                </a:lnTo>
                <a:lnTo>
                  <a:pt x="156971" y="42672"/>
                </a:lnTo>
                <a:lnTo>
                  <a:pt x="153924" y="47244"/>
                </a:lnTo>
                <a:lnTo>
                  <a:pt x="152400" y="50292"/>
                </a:lnTo>
                <a:lnTo>
                  <a:pt x="150875" y="53339"/>
                </a:lnTo>
                <a:lnTo>
                  <a:pt x="144779" y="62484"/>
                </a:lnTo>
                <a:lnTo>
                  <a:pt x="135636" y="73151"/>
                </a:lnTo>
                <a:lnTo>
                  <a:pt x="131063" y="77724"/>
                </a:lnTo>
                <a:lnTo>
                  <a:pt x="129539" y="80772"/>
                </a:lnTo>
                <a:lnTo>
                  <a:pt x="126491" y="83820"/>
                </a:lnTo>
                <a:lnTo>
                  <a:pt x="115824" y="92963"/>
                </a:lnTo>
                <a:lnTo>
                  <a:pt x="112775" y="94487"/>
                </a:lnTo>
                <a:lnTo>
                  <a:pt x="109727" y="97536"/>
                </a:lnTo>
                <a:lnTo>
                  <a:pt x="105155" y="102108"/>
                </a:lnTo>
                <a:lnTo>
                  <a:pt x="91439" y="111251"/>
                </a:lnTo>
                <a:lnTo>
                  <a:pt x="77724" y="121920"/>
                </a:lnTo>
                <a:close/>
              </a:path>
            </a:pathLst>
          </a:custGeom>
          <a:solidFill>
            <a:srgbClr val="000000"/>
          </a:solidFill>
        </p:spPr>
        <p:txBody>
          <a:bodyPr wrap="square" lIns="0" tIns="0" rIns="0" bIns="0" rtlCol="0">
            <a:noAutofit/>
          </a:bodyPr>
          <a:lstStyle/>
          <a:p>
            <a:endParaRPr sz="1631"/>
          </a:p>
        </p:txBody>
      </p:sp>
      <p:sp>
        <p:nvSpPr>
          <p:cNvPr id="662" name="object 662"/>
          <p:cNvSpPr/>
          <p:nvPr/>
        </p:nvSpPr>
        <p:spPr>
          <a:xfrm>
            <a:off x="6823224" y="2103620"/>
            <a:ext cx="249158" cy="180231"/>
          </a:xfrm>
          <a:prstGeom prst="rect">
            <a:avLst/>
          </a:prstGeom>
          <a:blipFill>
            <a:blip r:embed="rId62" cstate="print"/>
            <a:stretch>
              <a:fillRect/>
            </a:stretch>
          </a:blipFill>
        </p:spPr>
        <p:txBody>
          <a:bodyPr wrap="square" lIns="0" tIns="0" rIns="0" bIns="0" rtlCol="0">
            <a:noAutofit/>
          </a:bodyPr>
          <a:lstStyle/>
          <a:p>
            <a:endParaRPr sz="1631"/>
          </a:p>
        </p:txBody>
      </p:sp>
      <p:sp>
        <p:nvSpPr>
          <p:cNvPr id="663" name="object 663"/>
          <p:cNvSpPr/>
          <p:nvPr/>
        </p:nvSpPr>
        <p:spPr>
          <a:xfrm>
            <a:off x="6696189" y="2112631"/>
            <a:ext cx="201597" cy="125653"/>
          </a:xfrm>
          <a:custGeom>
            <a:avLst/>
            <a:gdLst/>
            <a:ahLst/>
            <a:cxnLst/>
            <a:rect l="l" t="t" r="r" b="b"/>
            <a:pathLst>
              <a:path w="222503" h="138684">
                <a:moveTo>
                  <a:pt x="150875" y="96012"/>
                </a:moveTo>
                <a:lnTo>
                  <a:pt x="155448" y="94487"/>
                </a:lnTo>
                <a:lnTo>
                  <a:pt x="160020" y="89916"/>
                </a:lnTo>
                <a:lnTo>
                  <a:pt x="172212" y="82296"/>
                </a:lnTo>
                <a:lnTo>
                  <a:pt x="198120" y="56387"/>
                </a:lnTo>
                <a:lnTo>
                  <a:pt x="201168" y="51816"/>
                </a:lnTo>
                <a:lnTo>
                  <a:pt x="204215" y="47244"/>
                </a:lnTo>
                <a:lnTo>
                  <a:pt x="210312" y="38100"/>
                </a:lnTo>
                <a:lnTo>
                  <a:pt x="213360" y="28956"/>
                </a:lnTo>
                <a:lnTo>
                  <a:pt x="217932" y="19812"/>
                </a:lnTo>
                <a:lnTo>
                  <a:pt x="219456" y="13716"/>
                </a:lnTo>
                <a:lnTo>
                  <a:pt x="219456" y="9144"/>
                </a:lnTo>
                <a:lnTo>
                  <a:pt x="222503" y="0"/>
                </a:lnTo>
                <a:lnTo>
                  <a:pt x="128015" y="0"/>
                </a:lnTo>
                <a:lnTo>
                  <a:pt x="126491" y="4572"/>
                </a:lnTo>
                <a:lnTo>
                  <a:pt x="124968" y="9144"/>
                </a:lnTo>
                <a:lnTo>
                  <a:pt x="123444" y="18287"/>
                </a:lnTo>
                <a:lnTo>
                  <a:pt x="120396" y="24384"/>
                </a:lnTo>
                <a:lnTo>
                  <a:pt x="115824" y="30480"/>
                </a:lnTo>
                <a:lnTo>
                  <a:pt x="111251" y="36575"/>
                </a:lnTo>
                <a:lnTo>
                  <a:pt x="109727" y="39624"/>
                </a:lnTo>
                <a:lnTo>
                  <a:pt x="106679" y="42672"/>
                </a:lnTo>
                <a:lnTo>
                  <a:pt x="102108" y="48768"/>
                </a:lnTo>
                <a:lnTo>
                  <a:pt x="96012" y="54863"/>
                </a:lnTo>
                <a:lnTo>
                  <a:pt x="89915" y="60960"/>
                </a:lnTo>
                <a:lnTo>
                  <a:pt x="83820" y="67056"/>
                </a:lnTo>
                <a:lnTo>
                  <a:pt x="74675" y="71628"/>
                </a:lnTo>
                <a:lnTo>
                  <a:pt x="67056" y="77724"/>
                </a:lnTo>
                <a:lnTo>
                  <a:pt x="57912" y="83820"/>
                </a:lnTo>
                <a:lnTo>
                  <a:pt x="48768" y="88392"/>
                </a:lnTo>
                <a:lnTo>
                  <a:pt x="44196" y="91440"/>
                </a:lnTo>
                <a:lnTo>
                  <a:pt x="39624" y="94487"/>
                </a:lnTo>
                <a:lnTo>
                  <a:pt x="28956" y="99060"/>
                </a:lnTo>
                <a:lnTo>
                  <a:pt x="18287" y="103632"/>
                </a:lnTo>
                <a:lnTo>
                  <a:pt x="6096" y="109728"/>
                </a:lnTo>
                <a:lnTo>
                  <a:pt x="3048" y="111251"/>
                </a:lnTo>
                <a:lnTo>
                  <a:pt x="0" y="111251"/>
                </a:lnTo>
                <a:lnTo>
                  <a:pt x="74675" y="138684"/>
                </a:lnTo>
                <a:lnTo>
                  <a:pt x="91439" y="131063"/>
                </a:lnTo>
                <a:lnTo>
                  <a:pt x="99060" y="126492"/>
                </a:lnTo>
                <a:lnTo>
                  <a:pt x="106679" y="123444"/>
                </a:lnTo>
                <a:lnTo>
                  <a:pt x="121920" y="114300"/>
                </a:lnTo>
                <a:lnTo>
                  <a:pt x="129539" y="111251"/>
                </a:lnTo>
                <a:lnTo>
                  <a:pt x="135636" y="106680"/>
                </a:lnTo>
                <a:lnTo>
                  <a:pt x="149351" y="99060"/>
                </a:lnTo>
                <a:lnTo>
                  <a:pt x="150875" y="96012"/>
                </a:lnTo>
                <a:close/>
              </a:path>
            </a:pathLst>
          </a:custGeom>
          <a:solidFill>
            <a:srgbClr val="FFFFFF"/>
          </a:solidFill>
        </p:spPr>
        <p:txBody>
          <a:bodyPr wrap="square" lIns="0" tIns="0" rIns="0" bIns="0" rtlCol="0">
            <a:noAutofit/>
          </a:bodyPr>
          <a:lstStyle/>
          <a:p>
            <a:endParaRPr sz="1631"/>
          </a:p>
        </p:txBody>
      </p:sp>
      <p:sp>
        <p:nvSpPr>
          <p:cNvPr id="664" name="object 664"/>
          <p:cNvSpPr/>
          <p:nvPr/>
        </p:nvSpPr>
        <p:spPr>
          <a:xfrm>
            <a:off x="6632672" y="2112632"/>
            <a:ext cx="179504" cy="100798"/>
          </a:xfrm>
          <a:custGeom>
            <a:avLst/>
            <a:gdLst/>
            <a:ahLst/>
            <a:cxnLst/>
            <a:rect l="l" t="t" r="r" b="b"/>
            <a:pathLst>
              <a:path w="198119" h="111251">
                <a:moveTo>
                  <a:pt x="77723" y="109728"/>
                </a:moveTo>
                <a:lnTo>
                  <a:pt x="88391" y="103632"/>
                </a:lnTo>
                <a:lnTo>
                  <a:pt x="100583" y="99060"/>
                </a:lnTo>
                <a:lnTo>
                  <a:pt x="109727" y="94487"/>
                </a:lnTo>
                <a:lnTo>
                  <a:pt x="114299" y="91440"/>
                </a:lnTo>
                <a:lnTo>
                  <a:pt x="120395" y="88392"/>
                </a:lnTo>
                <a:lnTo>
                  <a:pt x="129539" y="83820"/>
                </a:lnTo>
                <a:lnTo>
                  <a:pt x="138683" y="77724"/>
                </a:lnTo>
                <a:lnTo>
                  <a:pt x="146303" y="71628"/>
                </a:lnTo>
                <a:lnTo>
                  <a:pt x="153923" y="67056"/>
                </a:lnTo>
                <a:lnTo>
                  <a:pt x="160019" y="60960"/>
                </a:lnTo>
                <a:lnTo>
                  <a:pt x="167639" y="54863"/>
                </a:lnTo>
                <a:lnTo>
                  <a:pt x="172211" y="48768"/>
                </a:lnTo>
                <a:lnTo>
                  <a:pt x="178307" y="42672"/>
                </a:lnTo>
                <a:lnTo>
                  <a:pt x="179831" y="39624"/>
                </a:lnTo>
                <a:lnTo>
                  <a:pt x="182879" y="36575"/>
                </a:lnTo>
                <a:lnTo>
                  <a:pt x="187451" y="30480"/>
                </a:lnTo>
                <a:lnTo>
                  <a:pt x="190499" y="24384"/>
                </a:lnTo>
                <a:lnTo>
                  <a:pt x="193547" y="18287"/>
                </a:lnTo>
                <a:lnTo>
                  <a:pt x="196595" y="9144"/>
                </a:lnTo>
                <a:lnTo>
                  <a:pt x="196595" y="4572"/>
                </a:lnTo>
                <a:lnTo>
                  <a:pt x="198119" y="0"/>
                </a:lnTo>
                <a:lnTo>
                  <a:pt x="105155" y="0"/>
                </a:lnTo>
                <a:lnTo>
                  <a:pt x="103631" y="4572"/>
                </a:lnTo>
                <a:lnTo>
                  <a:pt x="103631" y="9144"/>
                </a:lnTo>
                <a:lnTo>
                  <a:pt x="99059" y="18287"/>
                </a:lnTo>
                <a:lnTo>
                  <a:pt x="92963" y="27432"/>
                </a:lnTo>
                <a:lnTo>
                  <a:pt x="85343" y="36575"/>
                </a:lnTo>
                <a:lnTo>
                  <a:pt x="74675" y="44196"/>
                </a:lnTo>
                <a:lnTo>
                  <a:pt x="65531" y="53340"/>
                </a:lnTo>
                <a:lnTo>
                  <a:pt x="51815" y="60960"/>
                </a:lnTo>
                <a:lnTo>
                  <a:pt x="38099" y="68580"/>
                </a:lnTo>
                <a:lnTo>
                  <a:pt x="22860" y="76200"/>
                </a:lnTo>
                <a:lnTo>
                  <a:pt x="6095" y="83820"/>
                </a:lnTo>
                <a:lnTo>
                  <a:pt x="4572" y="85344"/>
                </a:lnTo>
                <a:lnTo>
                  <a:pt x="1524" y="86868"/>
                </a:lnTo>
                <a:lnTo>
                  <a:pt x="0" y="86868"/>
                </a:lnTo>
                <a:lnTo>
                  <a:pt x="70103" y="111251"/>
                </a:lnTo>
                <a:lnTo>
                  <a:pt x="73151" y="109728"/>
                </a:lnTo>
                <a:lnTo>
                  <a:pt x="73151" y="111251"/>
                </a:lnTo>
                <a:lnTo>
                  <a:pt x="77723" y="109728"/>
                </a:lnTo>
                <a:close/>
              </a:path>
            </a:pathLst>
          </a:custGeom>
          <a:solidFill>
            <a:srgbClr val="FFFFFF"/>
          </a:solidFill>
        </p:spPr>
        <p:txBody>
          <a:bodyPr wrap="square" lIns="0" tIns="0" rIns="0" bIns="0" rtlCol="0">
            <a:noAutofit/>
          </a:bodyPr>
          <a:lstStyle/>
          <a:p>
            <a:endParaRPr sz="1631"/>
          </a:p>
        </p:txBody>
      </p:sp>
      <p:sp>
        <p:nvSpPr>
          <p:cNvPr id="665" name="object 665"/>
          <p:cNvSpPr/>
          <p:nvPr/>
        </p:nvSpPr>
        <p:spPr>
          <a:xfrm>
            <a:off x="6696189" y="2212050"/>
            <a:ext cx="1381" cy="1380"/>
          </a:xfrm>
          <a:custGeom>
            <a:avLst/>
            <a:gdLst/>
            <a:ahLst/>
            <a:cxnLst/>
            <a:rect l="l" t="t" r="r" b="b"/>
            <a:pathLst>
              <a:path w="1524" h="1523">
                <a:moveTo>
                  <a:pt x="0" y="1523"/>
                </a:moveTo>
                <a:lnTo>
                  <a:pt x="1524" y="1523"/>
                </a:lnTo>
                <a:lnTo>
                  <a:pt x="1524" y="0"/>
                </a:lnTo>
                <a:lnTo>
                  <a:pt x="0" y="1523"/>
                </a:lnTo>
                <a:close/>
              </a:path>
            </a:pathLst>
          </a:custGeom>
          <a:solidFill>
            <a:srgbClr val="E6E6E6"/>
          </a:solidFill>
        </p:spPr>
        <p:txBody>
          <a:bodyPr wrap="square" lIns="0" tIns="0" rIns="0" bIns="0" rtlCol="0">
            <a:noAutofit/>
          </a:bodyPr>
          <a:lstStyle/>
          <a:p>
            <a:endParaRPr sz="1631"/>
          </a:p>
        </p:txBody>
      </p:sp>
      <p:sp>
        <p:nvSpPr>
          <p:cNvPr id="666" name="object 666"/>
          <p:cNvSpPr/>
          <p:nvPr/>
        </p:nvSpPr>
        <p:spPr>
          <a:xfrm>
            <a:off x="6407601" y="2213430"/>
            <a:ext cx="356247" cy="84229"/>
          </a:xfrm>
          <a:custGeom>
            <a:avLst/>
            <a:gdLst/>
            <a:ahLst/>
            <a:cxnLst/>
            <a:rect l="l" t="t" r="r" b="b"/>
            <a:pathLst>
              <a:path w="393191" h="92964">
                <a:moveTo>
                  <a:pt x="109727" y="88392"/>
                </a:moveTo>
                <a:lnTo>
                  <a:pt x="135636" y="85344"/>
                </a:lnTo>
                <a:lnTo>
                  <a:pt x="147827" y="83820"/>
                </a:lnTo>
                <a:lnTo>
                  <a:pt x="153924" y="83820"/>
                </a:lnTo>
                <a:lnTo>
                  <a:pt x="161543" y="82296"/>
                </a:lnTo>
                <a:lnTo>
                  <a:pt x="185927" y="79248"/>
                </a:lnTo>
                <a:lnTo>
                  <a:pt x="198119" y="77724"/>
                </a:lnTo>
                <a:lnTo>
                  <a:pt x="211836" y="76200"/>
                </a:lnTo>
                <a:lnTo>
                  <a:pt x="224027" y="73152"/>
                </a:lnTo>
                <a:lnTo>
                  <a:pt x="227075" y="73152"/>
                </a:lnTo>
                <a:lnTo>
                  <a:pt x="230124" y="71628"/>
                </a:lnTo>
                <a:lnTo>
                  <a:pt x="236219" y="71628"/>
                </a:lnTo>
                <a:lnTo>
                  <a:pt x="260603" y="65532"/>
                </a:lnTo>
                <a:lnTo>
                  <a:pt x="265175" y="64008"/>
                </a:lnTo>
                <a:lnTo>
                  <a:pt x="271272" y="64008"/>
                </a:lnTo>
                <a:lnTo>
                  <a:pt x="283463" y="60960"/>
                </a:lnTo>
                <a:lnTo>
                  <a:pt x="306323" y="54864"/>
                </a:lnTo>
                <a:lnTo>
                  <a:pt x="327659" y="48768"/>
                </a:lnTo>
                <a:lnTo>
                  <a:pt x="338327" y="45720"/>
                </a:lnTo>
                <a:lnTo>
                  <a:pt x="350519" y="42672"/>
                </a:lnTo>
                <a:lnTo>
                  <a:pt x="371855" y="35052"/>
                </a:lnTo>
                <a:lnTo>
                  <a:pt x="382523" y="30480"/>
                </a:lnTo>
                <a:lnTo>
                  <a:pt x="387095" y="28956"/>
                </a:lnTo>
                <a:lnTo>
                  <a:pt x="393191" y="27432"/>
                </a:lnTo>
                <a:lnTo>
                  <a:pt x="318515" y="0"/>
                </a:lnTo>
                <a:lnTo>
                  <a:pt x="310895" y="3048"/>
                </a:lnTo>
                <a:lnTo>
                  <a:pt x="294131" y="9144"/>
                </a:lnTo>
                <a:lnTo>
                  <a:pt x="277367" y="15240"/>
                </a:lnTo>
                <a:lnTo>
                  <a:pt x="259079" y="19812"/>
                </a:lnTo>
                <a:lnTo>
                  <a:pt x="242315" y="24384"/>
                </a:lnTo>
                <a:lnTo>
                  <a:pt x="224027" y="28956"/>
                </a:lnTo>
                <a:lnTo>
                  <a:pt x="205739" y="32004"/>
                </a:lnTo>
                <a:lnTo>
                  <a:pt x="185927" y="36576"/>
                </a:lnTo>
                <a:lnTo>
                  <a:pt x="167639" y="39624"/>
                </a:lnTo>
                <a:lnTo>
                  <a:pt x="147827" y="42672"/>
                </a:lnTo>
                <a:lnTo>
                  <a:pt x="128015" y="45720"/>
                </a:lnTo>
                <a:lnTo>
                  <a:pt x="106679" y="47244"/>
                </a:lnTo>
                <a:lnTo>
                  <a:pt x="86867" y="48768"/>
                </a:lnTo>
                <a:lnTo>
                  <a:pt x="65531" y="50292"/>
                </a:lnTo>
                <a:lnTo>
                  <a:pt x="44196" y="51816"/>
                </a:lnTo>
                <a:lnTo>
                  <a:pt x="21336" y="51816"/>
                </a:lnTo>
                <a:lnTo>
                  <a:pt x="0" y="53340"/>
                </a:lnTo>
                <a:lnTo>
                  <a:pt x="0" y="92964"/>
                </a:lnTo>
                <a:lnTo>
                  <a:pt x="13715" y="92964"/>
                </a:lnTo>
                <a:lnTo>
                  <a:pt x="27431" y="91440"/>
                </a:lnTo>
                <a:lnTo>
                  <a:pt x="54863" y="91440"/>
                </a:lnTo>
                <a:lnTo>
                  <a:pt x="68579" y="89916"/>
                </a:lnTo>
                <a:lnTo>
                  <a:pt x="82296" y="89916"/>
                </a:lnTo>
                <a:lnTo>
                  <a:pt x="109727" y="88392"/>
                </a:lnTo>
                <a:close/>
              </a:path>
            </a:pathLst>
          </a:custGeom>
          <a:solidFill>
            <a:srgbClr val="FFFFFF"/>
          </a:solidFill>
        </p:spPr>
        <p:txBody>
          <a:bodyPr wrap="square" lIns="0" tIns="0" rIns="0" bIns="0" rtlCol="0">
            <a:noAutofit/>
          </a:bodyPr>
          <a:lstStyle/>
          <a:p>
            <a:endParaRPr sz="1631"/>
          </a:p>
        </p:txBody>
      </p:sp>
      <p:sp>
        <p:nvSpPr>
          <p:cNvPr id="667" name="object 667"/>
          <p:cNvSpPr/>
          <p:nvPr/>
        </p:nvSpPr>
        <p:spPr>
          <a:xfrm>
            <a:off x="6407602" y="2191337"/>
            <a:ext cx="288587" cy="70421"/>
          </a:xfrm>
          <a:custGeom>
            <a:avLst/>
            <a:gdLst/>
            <a:ahLst/>
            <a:cxnLst/>
            <a:rect l="l" t="t" r="r" b="b"/>
            <a:pathLst>
              <a:path w="318515" h="77724">
                <a:moveTo>
                  <a:pt x="16763" y="39624"/>
                </a:moveTo>
                <a:lnTo>
                  <a:pt x="0" y="39624"/>
                </a:lnTo>
                <a:lnTo>
                  <a:pt x="0" y="77724"/>
                </a:lnTo>
                <a:lnTo>
                  <a:pt x="21336" y="76200"/>
                </a:lnTo>
                <a:lnTo>
                  <a:pt x="44196" y="76200"/>
                </a:lnTo>
                <a:lnTo>
                  <a:pt x="65531" y="74675"/>
                </a:lnTo>
                <a:lnTo>
                  <a:pt x="86867" y="73151"/>
                </a:lnTo>
                <a:lnTo>
                  <a:pt x="106679" y="71627"/>
                </a:lnTo>
                <a:lnTo>
                  <a:pt x="128015" y="70103"/>
                </a:lnTo>
                <a:lnTo>
                  <a:pt x="147827" y="67055"/>
                </a:lnTo>
                <a:lnTo>
                  <a:pt x="167639" y="64007"/>
                </a:lnTo>
                <a:lnTo>
                  <a:pt x="185927" y="60960"/>
                </a:lnTo>
                <a:lnTo>
                  <a:pt x="205739" y="57912"/>
                </a:lnTo>
                <a:lnTo>
                  <a:pt x="224027" y="53339"/>
                </a:lnTo>
                <a:lnTo>
                  <a:pt x="242315" y="48767"/>
                </a:lnTo>
                <a:lnTo>
                  <a:pt x="259079" y="44195"/>
                </a:lnTo>
                <a:lnTo>
                  <a:pt x="277367" y="39624"/>
                </a:lnTo>
                <a:lnTo>
                  <a:pt x="294131" y="33527"/>
                </a:lnTo>
                <a:lnTo>
                  <a:pt x="309371" y="27431"/>
                </a:lnTo>
                <a:lnTo>
                  <a:pt x="318515" y="24383"/>
                </a:lnTo>
                <a:lnTo>
                  <a:pt x="248412" y="0"/>
                </a:lnTo>
                <a:lnTo>
                  <a:pt x="234696" y="4572"/>
                </a:lnTo>
                <a:lnTo>
                  <a:pt x="220979" y="9143"/>
                </a:lnTo>
                <a:lnTo>
                  <a:pt x="207263" y="13715"/>
                </a:lnTo>
                <a:lnTo>
                  <a:pt x="193548" y="16763"/>
                </a:lnTo>
                <a:lnTo>
                  <a:pt x="185927" y="18287"/>
                </a:lnTo>
                <a:lnTo>
                  <a:pt x="178307" y="21336"/>
                </a:lnTo>
                <a:lnTo>
                  <a:pt x="170687" y="22860"/>
                </a:lnTo>
                <a:lnTo>
                  <a:pt x="164591" y="24383"/>
                </a:lnTo>
                <a:lnTo>
                  <a:pt x="149351" y="27431"/>
                </a:lnTo>
                <a:lnTo>
                  <a:pt x="134112" y="28955"/>
                </a:lnTo>
                <a:lnTo>
                  <a:pt x="124967" y="30479"/>
                </a:lnTo>
                <a:lnTo>
                  <a:pt x="117348" y="32003"/>
                </a:lnTo>
                <a:lnTo>
                  <a:pt x="102107" y="33527"/>
                </a:lnTo>
                <a:lnTo>
                  <a:pt x="85343" y="35051"/>
                </a:lnTo>
                <a:lnTo>
                  <a:pt x="68579" y="36575"/>
                </a:lnTo>
                <a:lnTo>
                  <a:pt x="51815" y="38100"/>
                </a:lnTo>
                <a:lnTo>
                  <a:pt x="35051" y="39624"/>
                </a:lnTo>
                <a:lnTo>
                  <a:pt x="16763" y="39624"/>
                </a:lnTo>
                <a:close/>
              </a:path>
            </a:pathLst>
          </a:custGeom>
          <a:solidFill>
            <a:srgbClr val="FFFFFF"/>
          </a:solidFill>
        </p:spPr>
        <p:txBody>
          <a:bodyPr wrap="square" lIns="0" tIns="0" rIns="0" bIns="0" rtlCol="0">
            <a:noAutofit/>
          </a:bodyPr>
          <a:lstStyle/>
          <a:p>
            <a:endParaRPr sz="1631"/>
          </a:p>
        </p:txBody>
      </p:sp>
      <p:sp>
        <p:nvSpPr>
          <p:cNvPr id="668" name="object 668"/>
          <p:cNvSpPr/>
          <p:nvPr/>
        </p:nvSpPr>
        <p:spPr>
          <a:xfrm>
            <a:off x="6407601" y="2238285"/>
            <a:ext cx="417002" cy="92513"/>
          </a:xfrm>
          <a:custGeom>
            <a:avLst/>
            <a:gdLst/>
            <a:ahLst/>
            <a:cxnLst/>
            <a:rect l="l" t="t" r="r" b="b"/>
            <a:pathLst>
              <a:path w="460247" h="102107">
                <a:moveTo>
                  <a:pt x="13715" y="64008"/>
                </a:moveTo>
                <a:lnTo>
                  <a:pt x="0" y="65532"/>
                </a:lnTo>
                <a:lnTo>
                  <a:pt x="0" y="102107"/>
                </a:lnTo>
                <a:lnTo>
                  <a:pt x="30479" y="102107"/>
                </a:lnTo>
                <a:lnTo>
                  <a:pt x="60960" y="100583"/>
                </a:lnTo>
                <a:lnTo>
                  <a:pt x="91439" y="99059"/>
                </a:lnTo>
                <a:lnTo>
                  <a:pt x="106679" y="97535"/>
                </a:lnTo>
                <a:lnTo>
                  <a:pt x="121919" y="97535"/>
                </a:lnTo>
                <a:lnTo>
                  <a:pt x="135636" y="96011"/>
                </a:lnTo>
                <a:lnTo>
                  <a:pt x="143255" y="94487"/>
                </a:lnTo>
                <a:lnTo>
                  <a:pt x="150875" y="94487"/>
                </a:lnTo>
                <a:lnTo>
                  <a:pt x="164591" y="92963"/>
                </a:lnTo>
                <a:lnTo>
                  <a:pt x="179831" y="91439"/>
                </a:lnTo>
                <a:lnTo>
                  <a:pt x="193548" y="89915"/>
                </a:lnTo>
                <a:lnTo>
                  <a:pt x="207263" y="86867"/>
                </a:lnTo>
                <a:lnTo>
                  <a:pt x="236219" y="83820"/>
                </a:lnTo>
                <a:lnTo>
                  <a:pt x="248412" y="80772"/>
                </a:lnTo>
                <a:lnTo>
                  <a:pt x="262127" y="79248"/>
                </a:lnTo>
                <a:lnTo>
                  <a:pt x="268224" y="77724"/>
                </a:lnTo>
                <a:lnTo>
                  <a:pt x="272796" y="76200"/>
                </a:lnTo>
                <a:lnTo>
                  <a:pt x="275843" y="76200"/>
                </a:lnTo>
                <a:lnTo>
                  <a:pt x="289559" y="73151"/>
                </a:lnTo>
                <a:lnTo>
                  <a:pt x="301751" y="70103"/>
                </a:lnTo>
                <a:lnTo>
                  <a:pt x="315467" y="67056"/>
                </a:lnTo>
                <a:lnTo>
                  <a:pt x="339851" y="60960"/>
                </a:lnTo>
                <a:lnTo>
                  <a:pt x="365759" y="53339"/>
                </a:lnTo>
                <a:lnTo>
                  <a:pt x="376427" y="50291"/>
                </a:lnTo>
                <a:lnTo>
                  <a:pt x="388619" y="47244"/>
                </a:lnTo>
                <a:lnTo>
                  <a:pt x="413003" y="38100"/>
                </a:lnTo>
                <a:lnTo>
                  <a:pt x="419099" y="36575"/>
                </a:lnTo>
                <a:lnTo>
                  <a:pt x="425195" y="33527"/>
                </a:lnTo>
                <a:lnTo>
                  <a:pt x="435863" y="30479"/>
                </a:lnTo>
                <a:lnTo>
                  <a:pt x="460247" y="22860"/>
                </a:lnTo>
                <a:lnTo>
                  <a:pt x="394715" y="0"/>
                </a:lnTo>
                <a:lnTo>
                  <a:pt x="393191" y="0"/>
                </a:lnTo>
                <a:lnTo>
                  <a:pt x="388619" y="1524"/>
                </a:lnTo>
                <a:lnTo>
                  <a:pt x="382523" y="3048"/>
                </a:lnTo>
                <a:lnTo>
                  <a:pt x="373379" y="7620"/>
                </a:lnTo>
                <a:lnTo>
                  <a:pt x="350519" y="15239"/>
                </a:lnTo>
                <a:lnTo>
                  <a:pt x="339851" y="18287"/>
                </a:lnTo>
                <a:lnTo>
                  <a:pt x="329183" y="21336"/>
                </a:lnTo>
                <a:lnTo>
                  <a:pt x="307847" y="27432"/>
                </a:lnTo>
                <a:lnTo>
                  <a:pt x="283463" y="33527"/>
                </a:lnTo>
                <a:lnTo>
                  <a:pt x="272796" y="35051"/>
                </a:lnTo>
                <a:lnTo>
                  <a:pt x="268224" y="36575"/>
                </a:lnTo>
                <a:lnTo>
                  <a:pt x="266700" y="36575"/>
                </a:lnTo>
                <a:lnTo>
                  <a:pt x="260603" y="38100"/>
                </a:lnTo>
                <a:lnTo>
                  <a:pt x="236219" y="42672"/>
                </a:lnTo>
                <a:lnTo>
                  <a:pt x="230124" y="44196"/>
                </a:lnTo>
                <a:lnTo>
                  <a:pt x="227075" y="44196"/>
                </a:lnTo>
                <a:lnTo>
                  <a:pt x="224027" y="45720"/>
                </a:lnTo>
                <a:lnTo>
                  <a:pt x="211836" y="47244"/>
                </a:lnTo>
                <a:lnTo>
                  <a:pt x="199643" y="50291"/>
                </a:lnTo>
                <a:lnTo>
                  <a:pt x="187451" y="51815"/>
                </a:lnTo>
                <a:lnTo>
                  <a:pt x="161543" y="54863"/>
                </a:lnTo>
                <a:lnTo>
                  <a:pt x="155448" y="54863"/>
                </a:lnTo>
                <a:lnTo>
                  <a:pt x="149351" y="56387"/>
                </a:lnTo>
                <a:lnTo>
                  <a:pt x="135636" y="57912"/>
                </a:lnTo>
                <a:lnTo>
                  <a:pt x="109727" y="60960"/>
                </a:lnTo>
                <a:lnTo>
                  <a:pt x="82296" y="62484"/>
                </a:lnTo>
                <a:lnTo>
                  <a:pt x="68579" y="62484"/>
                </a:lnTo>
                <a:lnTo>
                  <a:pt x="54863" y="64008"/>
                </a:lnTo>
                <a:lnTo>
                  <a:pt x="13715" y="64008"/>
                </a:lnTo>
                <a:close/>
              </a:path>
            </a:pathLst>
          </a:custGeom>
          <a:solidFill>
            <a:srgbClr val="FFFFFF"/>
          </a:solidFill>
        </p:spPr>
        <p:txBody>
          <a:bodyPr wrap="square" lIns="0" tIns="0" rIns="0" bIns="0" rtlCol="0">
            <a:noAutofit/>
          </a:bodyPr>
          <a:lstStyle/>
          <a:p>
            <a:endParaRPr sz="1631"/>
          </a:p>
        </p:txBody>
      </p:sp>
      <p:sp>
        <p:nvSpPr>
          <p:cNvPr id="669" name="object 669"/>
          <p:cNvSpPr/>
          <p:nvPr/>
        </p:nvSpPr>
        <p:spPr>
          <a:xfrm>
            <a:off x="6406220" y="2248296"/>
            <a:ext cx="486043" cy="121165"/>
          </a:xfrm>
          <a:prstGeom prst="rect">
            <a:avLst/>
          </a:prstGeom>
          <a:blipFill>
            <a:blip r:embed="rId63" cstate="print"/>
            <a:stretch>
              <a:fillRect/>
            </a:stretch>
          </a:blipFill>
        </p:spPr>
        <p:txBody>
          <a:bodyPr wrap="square" lIns="0" tIns="0" rIns="0" bIns="0" rtlCol="0">
            <a:noAutofit/>
          </a:bodyPr>
          <a:lstStyle/>
          <a:p>
            <a:endParaRPr sz="1631"/>
          </a:p>
        </p:txBody>
      </p:sp>
      <p:sp>
        <p:nvSpPr>
          <p:cNvPr id="670" name="object 670"/>
          <p:cNvSpPr/>
          <p:nvPr/>
        </p:nvSpPr>
        <p:spPr>
          <a:xfrm>
            <a:off x="6407601" y="2258997"/>
            <a:ext cx="483281" cy="109083"/>
          </a:xfrm>
          <a:custGeom>
            <a:avLst/>
            <a:gdLst/>
            <a:ahLst/>
            <a:cxnLst/>
            <a:rect l="l" t="t" r="r" b="b"/>
            <a:pathLst>
              <a:path w="533399" h="120395">
                <a:moveTo>
                  <a:pt x="16763" y="118871"/>
                </a:moveTo>
                <a:lnTo>
                  <a:pt x="53339" y="118871"/>
                </a:lnTo>
                <a:lnTo>
                  <a:pt x="71627" y="117347"/>
                </a:lnTo>
                <a:lnTo>
                  <a:pt x="108203" y="115823"/>
                </a:lnTo>
                <a:lnTo>
                  <a:pt x="124967" y="114299"/>
                </a:lnTo>
                <a:lnTo>
                  <a:pt x="143255" y="114299"/>
                </a:lnTo>
                <a:lnTo>
                  <a:pt x="176784" y="111251"/>
                </a:lnTo>
                <a:lnTo>
                  <a:pt x="193548" y="108203"/>
                </a:lnTo>
                <a:lnTo>
                  <a:pt x="202691" y="108203"/>
                </a:lnTo>
                <a:lnTo>
                  <a:pt x="210312" y="106679"/>
                </a:lnTo>
                <a:lnTo>
                  <a:pt x="219455" y="105155"/>
                </a:lnTo>
                <a:lnTo>
                  <a:pt x="227075" y="105155"/>
                </a:lnTo>
                <a:lnTo>
                  <a:pt x="243839" y="102107"/>
                </a:lnTo>
                <a:lnTo>
                  <a:pt x="277367" y="97535"/>
                </a:lnTo>
                <a:lnTo>
                  <a:pt x="292607" y="94487"/>
                </a:lnTo>
                <a:lnTo>
                  <a:pt x="307847" y="91439"/>
                </a:lnTo>
                <a:lnTo>
                  <a:pt x="338327" y="85343"/>
                </a:lnTo>
                <a:lnTo>
                  <a:pt x="368807" y="79247"/>
                </a:lnTo>
                <a:lnTo>
                  <a:pt x="376427" y="76199"/>
                </a:lnTo>
                <a:lnTo>
                  <a:pt x="379475" y="76199"/>
                </a:lnTo>
                <a:lnTo>
                  <a:pt x="384047" y="74675"/>
                </a:lnTo>
                <a:lnTo>
                  <a:pt x="399287" y="71627"/>
                </a:lnTo>
                <a:lnTo>
                  <a:pt x="426719" y="64007"/>
                </a:lnTo>
                <a:lnTo>
                  <a:pt x="429767" y="62484"/>
                </a:lnTo>
                <a:lnTo>
                  <a:pt x="434339" y="60960"/>
                </a:lnTo>
                <a:lnTo>
                  <a:pt x="440435" y="59436"/>
                </a:lnTo>
                <a:lnTo>
                  <a:pt x="455675" y="54863"/>
                </a:lnTo>
                <a:lnTo>
                  <a:pt x="469391" y="50291"/>
                </a:lnTo>
                <a:lnTo>
                  <a:pt x="475487" y="47243"/>
                </a:lnTo>
                <a:lnTo>
                  <a:pt x="483107" y="45719"/>
                </a:lnTo>
                <a:lnTo>
                  <a:pt x="509015" y="35051"/>
                </a:lnTo>
                <a:lnTo>
                  <a:pt x="533399" y="25907"/>
                </a:lnTo>
                <a:lnTo>
                  <a:pt x="458723" y="0"/>
                </a:lnTo>
                <a:lnTo>
                  <a:pt x="435863" y="7619"/>
                </a:lnTo>
                <a:lnTo>
                  <a:pt x="423671" y="10667"/>
                </a:lnTo>
                <a:lnTo>
                  <a:pt x="417575" y="13715"/>
                </a:lnTo>
                <a:lnTo>
                  <a:pt x="411479" y="15239"/>
                </a:lnTo>
                <a:lnTo>
                  <a:pt x="388619" y="24384"/>
                </a:lnTo>
                <a:lnTo>
                  <a:pt x="376427" y="27431"/>
                </a:lnTo>
                <a:lnTo>
                  <a:pt x="364235" y="30479"/>
                </a:lnTo>
                <a:lnTo>
                  <a:pt x="339851" y="38100"/>
                </a:lnTo>
                <a:lnTo>
                  <a:pt x="313943" y="44196"/>
                </a:lnTo>
                <a:lnTo>
                  <a:pt x="301751" y="47243"/>
                </a:lnTo>
                <a:lnTo>
                  <a:pt x="288035" y="50291"/>
                </a:lnTo>
                <a:lnTo>
                  <a:pt x="274319" y="53339"/>
                </a:lnTo>
                <a:lnTo>
                  <a:pt x="271272" y="53339"/>
                </a:lnTo>
                <a:lnTo>
                  <a:pt x="268224" y="54863"/>
                </a:lnTo>
                <a:lnTo>
                  <a:pt x="262127" y="56387"/>
                </a:lnTo>
                <a:lnTo>
                  <a:pt x="248412" y="57912"/>
                </a:lnTo>
                <a:lnTo>
                  <a:pt x="234696" y="60960"/>
                </a:lnTo>
                <a:lnTo>
                  <a:pt x="207263" y="65531"/>
                </a:lnTo>
                <a:lnTo>
                  <a:pt x="193548" y="67055"/>
                </a:lnTo>
                <a:lnTo>
                  <a:pt x="179831" y="68579"/>
                </a:lnTo>
                <a:lnTo>
                  <a:pt x="164591" y="70103"/>
                </a:lnTo>
                <a:lnTo>
                  <a:pt x="150875" y="71627"/>
                </a:lnTo>
                <a:lnTo>
                  <a:pt x="143255" y="71627"/>
                </a:lnTo>
                <a:lnTo>
                  <a:pt x="135636" y="73151"/>
                </a:lnTo>
                <a:lnTo>
                  <a:pt x="121919" y="74675"/>
                </a:lnTo>
                <a:lnTo>
                  <a:pt x="106679" y="74675"/>
                </a:lnTo>
                <a:lnTo>
                  <a:pt x="91439" y="76199"/>
                </a:lnTo>
                <a:lnTo>
                  <a:pt x="60960" y="77723"/>
                </a:lnTo>
                <a:lnTo>
                  <a:pt x="30479" y="79247"/>
                </a:lnTo>
                <a:lnTo>
                  <a:pt x="0" y="79247"/>
                </a:lnTo>
                <a:lnTo>
                  <a:pt x="0" y="120395"/>
                </a:lnTo>
                <a:lnTo>
                  <a:pt x="16763" y="118871"/>
                </a:lnTo>
                <a:close/>
              </a:path>
            </a:pathLst>
          </a:custGeom>
          <a:solidFill>
            <a:srgbClr val="000000"/>
          </a:solidFill>
        </p:spPr>
        <p:txBody>
          <a:bodyPr wrap="square" lIns="0" tIns="0" rIns="0" bIns="0" rtlCol="0">
            <a:noAutofit/>
          </a:bodyPr>
          <a:lstStyle/>
          <a:p>
            <a:endParaRPr sz="1631"/>
          </a:p>
        </p:txBody>
      </p:sp>
      <p:sp>
        <p:nvSpPr>
          <p:cNvPr id="671" name="object 671"/>
          <p:cNvSpPr/>
          <p:nvPr/>
        </p:nvSpPr>
        <p:spPr>
          <a:xfrm>
            <a:off x="6406220" y="2248296"/>
            <a:ext cx="486043" cy="121165"/>
          </a:xfrm>
          <a:prstGeom prst="rect">
            <a:avLst/>
          </a:prstGeom>
          <a:blipFill>
            <a:blip r:embed="rId64" cstate="print"/>
            <a:stretch>
              <a:fillRect/>
            </a:stretch>
          </a:blipFill>
        </p:spPr>
        <p:txBody>
          <a:bodyPr wrap="square" lIns="0" tIns="0" rIns="0" bIns="0" rtlCol="0">
            <a:noAutofit/>
          </a:bodyPr>
          <a:lstStyle/>
          <a:p>
            <a:endParaRPr sz="1631"/>
          </a:p>
        </p:txBody>
      </p:sp>
      <p:sp>
        <p:nvSpPr>
          <p:cNvPr id="672" name="object 672"/>
          <p:cNvSpPr/>
          <p:nvPr/>
        </p:nvSpPr>
        <p:spPr>
          <a:xfrm>
            <a:off x="6763849" y="2112631"/>
            <a:ext cx="212644" cy="146365"/>
          </a:xfrm>
          <a:custGeom>
            <a:avLst/>
            <a:gdLst/>
            <a:ahLst/>
            <a:cxnLst/>
            <a:rect l="l" t="t" r="r" b="b"/>
            <a:pathLst>
              <a:path w="234696" h="161544">
                <a:moveTo>
                  <a:pt x="60960" y="106680"/>
                </a:moveTo>
                <a:lnTo>
                  <a:pt x="54863" y="111251"/>
                </a:lnTo>
                <a:lnTo>
                  <a:pt x="47244" y="114300"/>
                </a:lnTo>
                <a:lnTo>
                  <a:pt x="32003" y="121920"/>
                </a:lnTo>
                <a:lnTo>
                  <a:pt x="24384" y="126492"/>
                </a:lnTo>
                <a:lnTo>
                  <a:pt x="16763" y="129540"/>
                </a:lnTo>
                <a:lnTo>
                  <a:pt x="0" y="138684"/>
                </a:lnTo>
                <a:lnTo>
                  <a:pt x="65532" y="161544"/>
                </a:lnTo>
                <a:lnTo>
                  <a:pt x="76200" y="156972"/>
                </a:lnTo>
                <a:lnTo>
                  <a:pt x="94487" y="147828"/>
                </a:lnTo>
                <a:lnTo>
                  <a:pt x="103632" y="144780"/>
                </a:lnTo>
                <a:lnTo>
                  <a:pt x="105156" y="143256"/>
                </a:lnTo>
                <a:lnTo>
                  <a:pt x="108203" y="141732"/>
                </a:lnTo>
                <a:lnTo>
                  <a:pt x="112775" y="140208"/>
                </a:lnTo>
                <a:lnTo>
                  <a:pt x="128015" y="131063"/>
                </a:lnTo>
                <a:lnTo>
                  <a:pt x="144780" y="121920"/>
                </a:lnTo>
                <a:lnTo>
                  <a:pt x="158496" y="112775"/>
                </a:lnTo>
                <a:lnTo>
                  <a:pt x="170687" y="103632"/>
                </a:lnTo>
                <a:lnTo>
                  <a:pt x="176784" y="99060"/>
                </a:lnTo>
                <a:lnTo>
                  <a:pt x="179832" y="96012"/>
                </a:lnTo>
                <a:lnTo>
                  <a:pt x="182880" y="92963"/>
                </a:lnTo>
                <a:lnTo>
                  <a:pt x="193548" y="83820"/>
                </a:lnTo>
                <a:lnTo>
                  <a:pt x="195072" y="80772"/>
                </a:lnTo>
                <a:lnTo>
                  <a:pt x="198120" y="79248"/>
                </a:lnTo>
                <a:lnTo>
                  <a:pt x="202692" y="74675"/>
                </a:lnTo>
                <a:lnTo>
                  <a:pt x="210312" y="64008"/>
                </a:lnTo>
                <a:lnTo>
                  <a:pt x="217932" y="53340"/>
                </a:lnTo>
                <a:lnTo>
                  <a:pt x="219456" y="50292"/>
                </a:lnTo>
                <a:lnTo>
                  <a:pt x="220980" y="48768"/>
                </a:lnTo>
                <a:lnTo>
                  <a:pt x="224027" y="42672"/>
                </a:lnTo>
                <a:lnTo>
                  <a:pt x="228600" y="32004"/>
                </a:lnTo>
                <a:lnTo>
                  <a:pt x="230124" y="27432"/>
                </a:lnTo>
                <a:lnTo>
                  <a:pt x="230124" y="24384"/>
                </a:lnTo>
                <a:lnTo>
                  <a:pt x="231648" y="21336"/>
                </a:lnTo>
                <a:lnTo>
                  <a:pt x="233172" y="10668"/>
                </a:lnTo>
                <a:lnTo>
                  <a:pt x="234696" y="0"/>
                </a:lnTo>
                <a:lnTo>
                  <a:pt x="146303" y="0"/>
                </a:lnTo>
                <a:lnTo>
                  <a:pt x="144780" y="9144"/>
                </a:lnTo>
                <a:lnTo>
                  <a:pt x="144780" y="12192"/>
                </a:lnTo>
                <a:lnTo>
                  <a:pt x="143256" y="13716"/>
                </a:lnTo>
                <a:lnTo>
                  <a:pt x="143256" y="19812"/>
                </a:lnTo>
                <a:lnTo>
                  <a:pt x="138684" y="28956"/>
                </a:lnTo>
                <a:lnTo>
                  <a:pt x="134112" y="38100"/>
                </a:lnTo>
                <a:lnTo>
                  <a:pt x="128015" y="47244"/>
                </a:lnTo>
                <a:lnTo>
                  <a:pt x="124968" y="51816"/>
                </a:lnTo>
                <a:lnTo>
                  <a:pt x="121920" y="56387"/>
                </a:lnTo>
                <a:lnTo>
                  <a:pt x="118872" y="59436"/>
                </a:lnTo>
                <a:lnTo>
                  <a:pt x="114300" y="64008"/>
                </a:lnTo>
                <a:lnTo>
                  <a:pt x="106680" y="73151"/>
                </a:lnTo>
                <a:lnTo>
                  <a:pt x="102108" y="77724"/>
                </a:lnTo>
                <a:lnTo>
                  <a:pt x="96012" y="82296"/>
                </a:lnTo>
                <a:lnTo>
                  <a:pt x="85344" y="89916"/>
                </a:lnTo>
                <a:lnTo>
                  <a:pt x="79248" y="94487"/>
                </a:lnTo>
                <a:lnTo>
                  <a:pt x="76200" y="96012"/>
                </a:lnTo>
                <a:lnTo>
                  <a:pt x="74675" y="99060"/>
                </a:lnTo>
                <a:lnTo>
                  <a:pt x="60960" y="106680"/>
                </a:lnTo>
                <a:close/>
              </a:path>
            </a:pathLst>
          </a:custGeom>
          <a:solidFill>
            <a:srgbClr val="FFFFFF"/>
          </a:solidFill>
        </p:spPr>
        <p:txBody>
          <a:bodyPr wrap="square" lIns="0" tIns="0" rIns="0" bIns="0" rtlCol="0">
            <a:noAutofit/>
          </a:bodyPr>
          <a:lstStyle/>
          <a:p>
            <a:endParaRPr sz="1631"/>
          </a:p>
        </p:txBody>
      </p:sp>
      <p:sp>
        <p:nvSpPr>
          <p:cNvPr id="673" name="object 673"/>
          <p:cNvSpPr/>
          <p:nvPr/>
        </p:nvSpPr>
        <p:spPr>
          <a:xfrm>
            <a:off x="6065161" y="2220334"/>
            <a:ext cx="342439" cy="77325"/>
          </a:xfrm>
          <a:custGeom>
            <a:avLst/>
            <a:gdLst/>
            <a:ahLst/>
            <a:cxnLst/>
            <a:rect l="l" t="t" r="r" b="b"/>
            <a:pathLst>
              <a:path w="377951" h="85344">
                <a:moveTo>
                  <a:pt x="38100" y="39624"/>
                </a:moveTo>
                <a:lnTo>
                  <a:pt x="59436" y="47244"/>
                </a:lnTo>
                <a:lnTo>
                  <a:pt x="80771" y="51815"/>
                </a:lnTo>
                <a:lnTo>
                  <a:pt x="102107" y="57912"/>
                </a:lnTo>
                <a:lnTo>
                  <a:pt x="123443" y="62484"/>
                </a:lnTo>
                <a:lnTo>
                  <a:pt x="146303" y="67056"/>
                </a:lnTo>
                <a:lnTo>
                  <a:pt x="170687" y="70103"/>
                </a:lnTo>
                <a:lnTo>
                  <a:pt x="193547" y="73151"/>
                </a:lnTo>
                <a:lnTo>
                  <a:pt x="217931" y="76200"/>
                </a:lnTo>
                <a:lnTo>
                  <a:pt x="242315" y="79248"/>
                </a:lnTo>
                <a:lnTo>
                  <a:pt x="268223" y="80772"/>
                </a:lnTo>
                <a:lnTo>
                  <a:pt x="294131" y="82296"/>
                </a:lnTo>
                <a:lnTo>
                  <a:pt x="320039" y="83820"/>
                </a:lnTo>
                <a:lnTo>
                  <a:pt x="345947" y="85344"/>
                </a:lnTo>
                <a:lnTo>
                  <a:pt x="377951" y="85344"/>
                </a:lnTo>
                <a:lnTo>
                  <a:pt x="377951" y="45720"/>
                </a:lnTo>
                <a:lnTo>
                  <a:pt x="352043" y="45720"/>
                </a:lnTo>
                <a:lnTo>
                  <a:pt x="330707" y="44196"/>
                </a:lnTo>
                <a:lnTo>
                  <a:pt x="307847" y="44196"/>
                </a:lnTo>
                <a:lnTo>
                  <a:pt x="288035" y="42672"/>
                </a:lnTo>
                <a:lnTo>
                  <a:pt x="266699" y="41148"/>
                </a:lnTo>
                <a:lnTo>
                  <a:pt x="246887" y="39624"/>
                </a:lnTo>
                <a:lnTo>
                  <a:pt x="227075" y="36575"/>
                </a:lnTo>
                <a:lnTo>
                  <a:pt x="208787" y="33527"/>
                </a:lnTo>
                <a:lnTo>
                  <a:pt x="190499" y="30479"/>
                </a:lnTo>
                <a:lnTo>
                  <a:pt x="172211" y="27432"/>
                </a:lnTo>
                <a:lnTo>
                  <a:pt x="153923" y="22860"/>
                </a:lnTo>
                <a:lnTo>
                  <a:pt x="135635" y="19812"/>
                </a:lnTo>
                <a:lnTo>
                  <a:pt x="118871" y="15239"/>
                </a:lnTo>
                <a:lnTo>
                  <a:pt x="102107" y="10668"/>
                </a:lnTo>
                <a:lnTo>
                  <a:pt x="85343" y="4572"/>
                </a:lnTo>
                <a:lnTo>
                  <a:pt x="70103" y="0"/>
                </a:lnTo>
                <a:lnTo>
                  <a:pt x="0" y="27432"/>
                </a:lnTo>
                <a:lnTo>
                  <a:pt x="18287" y="33527"/>
                </a:lnTo>
                <a:lnTo>
                  <a:pt x="38100" y="39624"/>
                </a:lnTo>
                <a:close/>
              </a:path>
            </a:pathLst>
          </a:custGeom>
          <a:solidFill>
            <a:srgbClr val="FFFFFF"/>
          </a:solidFill>
        </p:spPr>
        <p:txBody>
          <a:bodyPr wrap="square" lIns="0" tIns="0" rIns="0" bIns="0" rtlCol="0">
            <a:noAutofit/>
          </a:bodyPr>
          <a:lstStyle/>
          <a:p>
            <a:endParaRPr sz="1631"/>
          </a:p>
        </p:txBody>
      </p:sp>
      <p:sp>
        <p:nvSpPr>
          <p:cNvPr id="674" name="object 674"/>
          <p:cNvSpPr/>
          <p:nvPr/>
        </p:nvSpPr>
        <p:spPr>
          <a:xfrm>
            <a:off x="5939508" y="2256487"/>
            <a:ext cx="469473" cy="112974"/>
          </a:xfrm>
          <a:prstGeom prst="rect">
            <a:avLst/>
          </a:prstGeom>
          <a:blipFill>
            <a:blip r:embed="rId65" cstate="print"/>
            <a:stretch>
              <a:fillRect/>
            </a:stretch>
          </a:blipFill>
        </p:spPr>
        <p:txBody>
          <a:bodyPr wrap="square" lIns="0" tIns="0" rIns="0" bIns="0" rtlCol="0">
            <a:noAutofit/>
          </a:bodyPr>
          <a:lstStyle/>
          <a:p>
            <a:endParaRPr sz="1631"/>
          </a:p>
        </p:txBody>
      </p:sp>
      <p:sp>
        <p:nvSpPr>
          <p:cNvPr id="675" name="object 675"/>
          <p:cNvSpPr/>
          <p:nvPr/>
        </p:nvSpPr>
        <p:spPr>
          <a:xfrm>
            <a:off x="5940889" y="2267282"/>
            <a:ext cx="466711" cy="100798"/>
          </a:xfrm>
          <a:custGeom>
            <a:avLst/>
            <a:gdLst/>
            <a:ahLst/>
            <a:cxnLst/>
            <a:rect l="l" t="t" r="r" b="b"/>
            <a:pathLst>
              <a:path w="515111" h="111251">
                <a:moveTo>
                  <a:pt x="25908" y="36575"/>
                </a:moveTo>
                <a:lnTo>
                  <a:pt x="53339" y="45720"/>
                </a:lnTo>
                <a:lnTo>
                  <a:pt x="80772" y="54863"/>
                </a:lnTo>
                <a:lnTo>
                  <a:pt x="109727" y="62483"/>
                </a:lnTo>
                <a:lnTo>
                  <a:pt x="138684" y="70103"/>
                </a:lnTo>
                <a:lnTo>
                  <a:pt x="167639" y="77723"/>
                </a:lnTo>
                <a:lnTo>
                  <a:pt x="198120" y="83819"/>
                </a:lnTo>
                <a:lnTo>
                  <a:pt x="230123" y="89915"/>
                </a:lnTo>
                <a:lnTo>
                  <a:pt x="263651" y="94487"/>
                </a:lnTo>
                <a:lnTo>
                  <a:pt x="295655" y="97535"/>
                </a:lnTo>
                <a:lnTo>
                  <a:pt x="330707" y="102107"/>
                </a:lnTo>
                <a:lnTo>
                  <a:pt x="365759" y="105155"/>
                </a:lnTo>
                <a:lnTo>
                  <a:pt x="400811" y="106679"/>
                </a:lnTo>
                <a:lnTo>
                  <a:pt x="435863" y="109727"/>
                </a:lnTo>
                <a:lnTo>
                  <a:pt x="473963" y="109727"/>
                </a:lnTo>
                <a:lnTo>
                  <a:pt x="512063" y="111251"/>
                </a:lnTo>
                <a:lnTo>
                  <a:pt x="512063" y="109727"/>
                </a:lnTo>
                <a:lnTo>
                  <a:pt x="515111" y="111251"/>
                </a:lnTo>
                <a:lnTo>
                  <a:pt x="515111" y="70103"/>
                </a:lnTo>
                <a:lnTo>
                  <a:pt x="446531" y="70103"/>
                </a:lnTo>
                <a:lnTo>
                  <a:pt x="416051" y="68579"/>
                </a:lnTo>
                <a:lnTo>
                  <a:pt x="385571" y="65531"/>
                </a:lnTo>
                <a:lnTo>
                  <a:pt x="355091" y="64007"/>
                </a:lnTo>
                <a:lnTo>
                  <a:pt x="326135" y="60959"/>
                </a:lnTo>
                <a:lnTo>
                  <a:pt x="297179" y="56387"/>
                </a:lnTo>
                <a:lnTo>
                  <a:pt x="269747" y="53340"/>
                </a:lnTo>
                <a:lnTo>
                  <a:pt x="242315" y="48768"/>
                </a:lnTo>
                <a:lnTo>
                  <a:pt x="216408" y="42672"/>
                </a:lnTo>
                <a:lnTo>
                  <a:pt x="190500" y="36575"/>
                </a:lnTo>
                <a:lnTo>
                  <a:pt x="164591" y="30480"/>
                </a:lnTo>
                <a:lnTo>
                  <a:pt x="140208" y="24384"/>
                </a:lnTo>
                <a:lnTo>
                  <a:pt x="115824" y="16763"/>
                </a:lnTo>
                <a:lnTo>
                  <a:pt x="92963" y="9144"/>
                </a:lnTo>
                <a:lnTo>
                  <a:pt x="70103" y="0"/>
                </a:lnTo>
                <a:lnTo>
                  <a:pt x="0" y="27432"/>
                </a:lnTo>
                <a:lnTo>
                  <a:pt x="25908" y="36575"/>
                </a:lnTo>
                <a:close/>
              </a:path>
            </a:pathLst>
          </a:custGeom>
          <a:solidFill>
            <a:srgbClr val="000000"/>
          </a:solidFill>
        </p:spPr>
        <p:txBody>
          <a:bodyPr wrap="square" lIns="0" tIns="0" rIns="0" bIns="0" rtlCol="0">
            <a:noAutofit/>
          </a:bodyPr>
          <a:lstStyle/>
          <a:p>
            <a:endParaRPr sz="1631"/>
          </a:p>
        </p:txBody>
      </p:sp>
      <p:sp>
        <p:nvSpPr>
          <p:cNvPr id="676" name="object 676"/>
          <p:cNvSpPr/>
          <p:nvPr/>
        </p:nvSpPr>
        <p:spPr>
          <a:xfrm>
            <a:off x="5939508" y="2256487"/>
            <a:ext cx="469473" cy="112974"/>
          </a:xfrm>
          <a:prstGeom prst="rect">
            <a:avLst/>
          </a:prstGeom>
          <a:blipFill>
            <a:blip r:embed="rId66" cstate="print"/>
            <a:stretch>
              <a:fillRect/>
            </a:stretch>
          </a:blipFill>
        </p:spPr>
        <p:txBody>
          <a:bodyPr wrap="square" lIns="0" tIns="0" rIns="0" bIns="0" rtlCol="0">
            <a:noAutofit/>
          </a:bodyPr>
          <a:lstStyle/>
          <a:p>
            <a:endParaRPr sz="1631"/>
          </a:p>
        </p:txBody>
      </p:sp>
      <p:sp>
        <p:nvSpPr>
          <p:cNvPr id="677" name="object 677"/>
          <p:cNvSpPr/>
          <p:nvPr/>
        </p:nvSpPr>
        <p:spPr>
          <a:xfrm>
            <a:off x="6004406" y="2243808"/>
            <a:ext cx="403194" cy="86990"/>
          </a:xfrm>
          <a:custGeom>
            <a:avLst/>
            <a:gdLst/>
            <a:ahLst/>
            <a:cxnLst/>
            <a:rect l="l" t="t" r="r" b="b"/>
            <a:pathLst>
              <a:path w="445007" h="96011">
                <a:moveTo>
                  <a:pt x="21336" y="35051"/>
                </a:moveTo>
                <a:lnTo>
                  <a:pt x="45720" y="42671"/>
                </a:lnTo>
                <a:lnTo>
                  <a:pt x="68580" y="48767"/>
                </a:lnTo>
                <a:lnTo>
                  <a:pt x="94487" y="56387"/>
                </a:lnTo>
                <a:lnTo>
                  <a:pt x="118872" y="62483"/>
                </a:lnTo>
                <a:lnTo>
                  <a:pt x="146304" y="68579"/>
                </a:lnTo>
                <a:lnTo>
                  <a:pt x="172211" y="73151"/>
                </a:lnTo>
                <a:lnTo>
                  <a:pt x="199643" y="77724"/>
                </a:lnTo>
                <a:lnTo>
                  <a:pt x="227075" y="82295"/>
                </a:lnTo>
                <a:lnTo>
                  <a:pt x="256031" y="85343"/>
                </a:lnTo>
                <a:lnTo>
                  <a:pt x="284987" y="88391"/>
                </a:lnTo>
                <a:lnTo>
                  <a:pt x="315467" y="91439"/>
                </a:lnTo>
                <a:lnTo>
                  <a:pt x="345947" y="92963"/>
                </a:lnTo>
                <a:lnTo>
                  <a:pt x="376427" y="94487"/>
                </a:lnTo>
                <a:lnTo>
                  <a:pt x="408431" y="96011"/>
                </a:lnTo>
                <a:lnTo>
                  <a:pt x="445007" y="96011"/>
                </a:lnTo>
                <a:lnTo>
                  <a:pt x="445007" y="59436"/>
                </a:lnTo>
                <a:lnTo>
                  <a:pt x="441959" y="59436"/>
                </a:lnTo>
                <a:lnTo>
                  <a:pt x="413003" y="57912"/>
                </a:lnTo>
                <a:lnTo>
                  <a:pt x="387095" y="57912"/>
                </a:lnTo>
                <a:lnTo>
                  <a:pt x="359663" y="56387"/>
                </a:lnTo>
                <a:lnTo>
                  <a:pt x="335279" y="54863"/>
                </a:lnTo>
                <a:lnTo>
                  <a:pt x="309371" y="53339"/>
                </a:lnTo>
                <a:lnTo>
                  <a:pt x="284987" y="50291"/>
                </a:lnTo>
                <a:lnTo>
                  <a:pt x="260603" y="47243"/>
                </a:lnTo>
                <a:lnTo>
                  <a:pt x="237743" y="44195"/>
                </a:lnTo>
                <a:lnTo>
                  <a:pt x="213359" y="39624"/>
                </a:lnTo>
                <a:lnTo>
                  <a:pt x="190499" y="36575"/>
                </a:lnTo>
                <a:lnTo>
                  <a:pt x="167639" y="30479"/>
                </a:lnTo>
                <a:lnTo>
                  <a:pt x="146304" y="25907"/>
                </a:lnTo>
                <a:lnTo>
                  <a:pt x="124968" y="19812"/>
                </a:lnTo>
                <a:lnTo>
                  <a:pt x="105156" y="13715"/>
                </a:lnTo>
                <a:lnTo>
                  <a:pt x="85344" y="7619"/>
                </a:lnTo>
                <a:lnTo>
                  <a:pt x="65532" y="0"/>
                </a:lnTo>
                <a:lnTo>
                  <a:pt x="0" y="25907"/>
                </a:lnTo>
                <a:lnTo>
                  <a:pt x="21336" y="35051"/>
                </a:lnTo>
                <a:close/>
              </a:path>
            </a:pathLst>
          </a:custGeom>
          <a:solidFill>
            <a:srgbClr val="FFFFFF"/>
          </a:solidFill>
        </p:spPr>
        <p:txBody>
          <a:bodyPr wrap="square" lIns="0" tIns="0" rIns="0" bIns="0" rtlCol="0">
            <a:noAutofit/>
          </a:bodyPr>
          <a:lstStyle/>
          <a:p>
            <a:endParaRPr sz="1631"/>
          </a:p>
        </p:txBody>
      </p:sp>
      <p:sp>
        <p:nvSpPr>
          <p:cNvPr id="678" name="object 678"/>
          <p:cNvSpPr/>
          <p:nvPr/>
        </p:nvSpPr>
        <p:spPr>
          <a:xfrm>
            <a:off x="6128678" y="2196860"/>
            <a:ext cx="278922" cy="64898"/>
          </a:xfrm>
          <a:custGeom>
            <a:avLst/>
            <a:gdLst/>
            <a:ahLst/>
            <a:cxnLst/>
            <a:rect l="l" t="t" r="r" b="b"/>
            <a:pathLst>
              <a:path w="307847" h="71628">
                <a:moveTo>
                  <a:pt x="68579" y="0"/>
                </a:moveTo>
                <a:lnTo>
                  <a:pt x="67055" y="0"/>
                </a:lnTo>
                <a:lnTo>
                  <a:pt x="0" y="25908"/>
                </a:lnTo>
                <a:lnTo>
                  <a:pt x="16763" y="30480"/>
                </a:lnTo>
                <a:lnTo>
                  <a:pt x="32003" y="36576"/>
                </a:lnTo>
                <a:lnTo>
                  <a:pt x="48767" y="41148"/>
                </a:lnTo>
                <a:lnTo>
                  <a:pt x="67055" y="45720"/>
                </a:lnTo>
                <a:lnTo>
                  <a:pt x="83819" y="48768"/>
                </a:lnTo>
                <a:lnTo>
                  <a:pt x="102107" y="53340"/>
                </a:lnTo>
                <a:lnTo>
                  <a:pt x="120395" y="56387"/>
                </a:lnTo>
                <a:lnTo>
                  <a:pt x="138683" y="59436"/>
                </a:lnTo>
                <a:lnTo>
                  <a:pt x="156971" y="62484"/>
                </a:lnTo>
                <a:lnTo>
                  <a:pt x="176783" y="64008"/>
                </a:lnTo>
                <a:lnTo>
                  <a:pt x="196595" y="67056"/>
                </a:lnTo>
                <a:lnTo>
                  <a:pt x="217931" y="68580"/>
                </a:lnTo>
                <a:lnTo>
                  <a:pt x="239267" y="70104"/>
                </a:lnTo>
                <a:lnTo>
                  <a:pt x="260603" y="70104"/>
                </a:lnTo>
                <a:lnTo>
                  <a:pt x="281939" y="71628"/>
                </a:lnTo>
                <a:lnTo>
                  <a:pt x="307847" y="71628"/>
                </a:lnTo>
                <a:lnTo>
                  <a:pt x="307847" y="33528"/>
                </a:lnTo>
                <a:lnTo>
                  <a:pt x="269747" y="33528"/>
                </a:lnTo>
                <a:lnTo>
                  <a:pt x="252983" y="32004"/>
                </a:lnTo>
                <a:lnTo>
                  <a:pt x="237743" y="30480"/>
                </a:lnTo>
                <a:lnTo>
                  <a:pt x="205739" y="28956"/>
                </a:lnTo>
                <a:lnTo>
                  <a:pt x="176783" y="24384"/>
                </a:lnTo>
                <a:lnTo>
                  <a:pt x="161543" y="22860"/>
                </a:lnTo>
                <a:lnTo>
                  <a:pt x="147827" y="19812"/>
                </a:lnTo>
                <a:lnTo>
                  <a:pt x="134111" y="16764"/>
                </a:lnTo>
                <a:lnTo>
                  <a:pt x="120395" y="13716"/>
                </a:lnTo>
                <a:lnTo>
                  <a:pt x="92963" y="7620"/>
                </a:lnTo>
                <a:lnTo>
                  <a:pt x="68579" y="0"/>
                </a:lnTo>
                <a:close/>
              </a:path>
            </a:pathLst>
          </a:custGeom>
          <a:solidFill>
            <a:srgbClr val="FFFFFF"/>
          </a:solidFill>
        </p:spPr>
        <p:txBody>
          <a:bodyPr wrap="square" lIns="0" tIns="0" rIns="0" bIns="0" rtlCol="0">
            <a:noAutofit/>
          </a:bodyPr>
          <a:lstStyle/>
          <a:p>
            <a:endParaRPr sz="1631"/>
          </a:p>
        </p:txBody>
      </p:sp>
      <p:sp>
        <p:nvSpPr>
          <p:cNvPr id="679" name="object 679"/>
          <p:cNvSpPr/>
          <p:nvPr/>
        </p:nvSpPr>
        <p:spPr>
          <a:xfrm>
            <a:off x="5835948" y="1962124"/>
            <a:ext cx="201597" cy="150507"/>
          </a:xfrm>
          <a:custGeom>
            <a:avLst/>
            <a:gdLst/>
            <a:ahLst/>
            <a:cxnLst/>
            <a:rect l="l" t="t" r="r" b="b"/>
            <a:pathLst>
              <a:path w="222503" h="166115">
                <a:moveTo>
                  <a:pt x="88391" y="166115"/>
                </a:moveTo>
                <a:lnTo>
                  <a:pt x="86867" y="158496"/>
                </a:lnTo>
                <a:lnTo>
                  <a:pt x="88391" y="152400"/>
                </a:lnTo>
                <a:lnTo>
                  <a:pt x="88391" y="143256"/>
                </a:lnTo>
                <a:lnTo>
                  <a:pt x="91439" y="134112"/>
                </a:lnTo>
                <a:lnTo>
                  <a:pt x="94487" y="124967"/>
                </a:lnTo>
                <a:lnTo>
                  <a:pt x="97536" y="117348"/>
                </a:lnTo>
                <a:lnTo>
                  <a:pt x="106679" y="102108"/>
                </a:lnTo>
                <a:lnTo>
                  <a:pt x="118872" y="86867"/>
                </a:lnTo>
                <a:lnTo>
                  <a:pt x="124967" y="80772"/>
                </a:lnTo>
                <a:lnTo>
                  <a:pt x="134112" y="73151"/>
                </a:lnTo>
                <a:lnTo>
                  <a:pt x="141732" y="67056"/>
                </a:lnTo>
                <a:lnTo>
                  <a:pt x="150875" y="59436"/>
                </a:lnTo>
                <a:lnTo>
                  <a:pt x="161544" y="53339"/>
                </a:lnTo>
                <a:lnTo>
                  <a:pt x="172212" y="45720"/>
                </a:lnTo>
                <a:lnTo>
                  <a:pt x="195072" y="33527"/>
                </a:lnTo>
                <a:lnTo>
                  <a:pt x="208787" y="27432"/>
                </a:lnTo>
                <a:lnTo>
                  <a:pt x="222503" y="21336"/>
                </a:lnTo>
                <a:lnTo>
                  <a:pt x="161544" y="0"/>
                </a:lnTo>
                <a:lnTo>
                  <a:pt x="144779" y="7620"/>
                </a:lnTo>
                <a:lnTo>
                  <a:pt x="129539" y="13715"/>
                </a:lnTo>
                <a:lnTo>
                  <a:pt x="114300" y="21336"/>
                </a:lnTo>
                <a:lnTo>
                  <a:pt x="100584" y="28956"/>
                </a:lnTo>
                <a:lnTo>
                  <a:pt x="86867" y="36575"/>
                </a:lnTo>
                <a:lnTo>
                  <a:pt x="76200" y="45720"/>
                </a:lnTo>
                <a:lnTo>
                  <a:pt x="64008" y="53339"/>
                </a:lnTo>
                <a:lnTo>
                  <a:pt x="54863" y="60960"/>
                </a:lnTo>
                <a:lnTo>
                  <a:pt x="45720" y="70103"/>
                </a:lnTo>
                <a:lnTo>
                  <a:pt x="36575" y="79248"/>
                </a:lnTo>
                <a:lnTo>
                  <a:pt x="28955" y="86867"/>
                </a:lnTo>
                <a:lnTo>
                  <a:pt x="22860" y="96012"/>
                </a:lnTo>
                <a:lnTo>
                  <a:pt x="16763" y="105156"/>
                </a:lnTo>
                <a:lnTo>
                  <a:pt x="12191" y="114300"/>
                </a:lnTo>
                <a:lnTo>
                  <a:pt x="7620" y="123444"/>
                </a:lnTo>
                <a:lnTo>
                  <a:pt x="4572" y="134112"/>
                </a:lnTo>
                <a:lnTo>
                  <a:pt x="0" y="152400"/>
                </a:lnTo>
                <a:lnTo>
                  <a:pt x="0" y="166115"/>
                </a:lnTo>
                <a:lnTo>
                  <a:pt x="88391" y="166115"/>
                </a:lnTo>
                <a:close/>
              </a:path>
            </a:pathLst>
          </a:custGeom>
          <a:solidFill>
            <a:srgbClr val="FFFFFF"/>
          </a:solidFill>
        </p:spPr>
        <p:txBody>
          <a:bodyPr wrap="square" lIns="0" tIns="0" rIns="0" bIns="0" rtlCol="0">
            <a:noAutofit/>
          </a:bodyPr>
          <a:lstStyle/>
          <a:p>
            <a:endParaRPr sz="1631"/>
          </a:p>
        </p:txBody>
      </p:sp>
      <p:sp>
        <p:nvSpPr>
          <p:cNvPr id="680" name="object 680"/>
          <p:cNvSpPr/>
          <p:nvPr/>
        </p:nvSpPr>
        <p:spPr>
          <a:xfrm>
            <a:off x="5998883" y="2002167"/>
            <a:ext cx="154649" cy="110464"/>
          </a:xfrm>
          <a:custGeom>
            <a:avLst/>
            <a:gdLst/>
            <a:ahLst/>
            <a:cxnLst/>
            <a:rect l="l" t="t" r="r" b="b"/>
            <a:pathLst>
              <a:path w="170687" h="121919">
                <a:moveTo>
                  <a:pt x="0" y="106679"/>
                </a:moveTo>
                <a:lnTo>
                  <a:pt x="0" y="121919"/>
                </a:lnTo>
                <a:lnTo>
                  <a:pt x="92963" y="121919"/>
                </a:lnTo>
                <a:lnTo>
                  <a:pt x="91439" y="114300"/>
                </a:lnTo>
                <a:lnTo>
                  <a:pt x="92963" y="108203"/>
                </a:lnTo>
                <a:lnTo>
                  <a:pt x="92963" y="97536"/>
                </a:lnTo>
                <a:lnTo>
                  <a:pt x="94487" y="92963"/>
                </a:lnTo>
                <a:lnTo>
                  <a:pt x="96012" y="89915"/>
                </a:lnTo>
                <a:lnTo>
                  <a:pt x="99059" y="79248"/>
                </a:lnTo>
                <a:lnTo>
                  <a:pt x="105155" y="70103"/>
                </a:lnTo>
                <a:lnTo>
                  <a:pt x="112775" y="62483"/>
                </a:lnTo>
                <a:lnTo>
                  <a:pt x="120395" y="53339"/>
                </a:lnTo>
                <a:lnTo>
                  <a:pt x="131063" y="45719"/>
                </a:lnTo>
                <a:lnTo>
                  <a:pt x="141731" y="38100"/>
                </a:lnTo>
                <a:lnTo>
                  <a:pt x="155447" y="30479"/>
                </a:lnTo>
                <a:lnTo>
                  <a:pt x="170687" y="22860"/>
                </a:lnTo>
                <a:lnTo>
                  <a:pt x="105155" y="0"/>
                </a:lnTo>
                <a:lnTo>
                  <a:pt x="85343" y="9143"/>
                </a:lnTo>
                <a:lnTo>
                  <a:pt x="67055" y="19812"/>
                </a:lnTo>
                <a:lnTo>
                  <a:pt x="50291" y="30479"/>
                </a:lnTo>
                <a:lnTo>
                  <a:pt x="36575" y="41148"/>
                </a:lnTo>
                <a:lnTo>
                  <a:pt x="24383" y="51815"/>
                </a:lnTo>
                <a:lnTo>
                  <a:pt x="15239" y="64007"/>
                </a:lnTo>
                <a:lnTo>
                  <a:pt x="7619" y="76200"/>
                </a:lnTo>
                <a:lnTo>
                  <a:pt x="3047" y="89915"/>
                </a:lnTo>
                <a:lnTo>
                  <a:pt x="0" y="97536"/>
                </a:lnTo>
                <a:lnTo>
                  <a:pt x="0" y="106679"/>
                </a:lnTo>
                <a:close/>
              </a:path>
            </a:pathLst>
          </a:custGeom>
          <a:solidFill>
            <a:srgbClr val="FFFFFF"/>
          </a:solidFill>
        </p:spPr>
        <p:txBody>
          <a:bodyPr wrap="square" lIns="0" tIns="0" rIns="0" bIns="0" rtlCol="0">
            <a:noAutofit/>
          </a:bodyPr>
          <a:lstStyle/>
          <a:p>
            <a:endParaRPr sz="1631"/>
          </a:p>
        </p:txBody>
      </p:sp>
      <p:sp>
        <p:nvSpPr>
          <p:cNvPr id="681" name="object 681"/>
          <p:cNvSpPr/>
          <p:nvPr/>
        </p:nvSpPr>
        <p:spPr>
          <a:xfrm>
            <a:off x="5914653" y="1981455"/>
            <a:ext cx="179505" cy="131176"/>
          </a:xfrm>
          <a:custGeom>
            <a:avLst/>
            <a:gdLst/>
            <a:ahLst/>
            <a:cxnLst/>
            <a:rect l="l" t="t" r="r" b="b"/>
            <a:pathLst>
              <a:path w="198120" h="144779">
                <a:moveTo>
                  <a:pt x="1524" y="144779"/>
                </a:moveTo>
                <a:lnTo>
                  <a:pt x="92964" y="144779"/>
                </a:lnTo>
                <a:lnTo>
                  <a:pt x="92964" y="131063"/>
                </a:lnTo>
                <a:lnTo>
                  <a:pt x="94487" y="120396"/>
                </a:lnTo>
                <a:lnTo>
                  <a:pt x="96012" y="112775"/>
                </a:lnTo>
                <a:lnTo>
                  <a:pt x="100584" y="99060"/>
                </a:lnTo>
                <a:lnTo>
                  <a:pt x="108204" y="86867"/>
                </a:lnTo>
                <a:lnTo>
                  <a:pt x="117348" y="74675"/>
                </a:lnTo>
                <a:lnTo>
                  <a:pt x="129540" y="64008"/>
                </a:lnTo>
                <a:lnTo>
                  <a:pt x="143256" y="53339"/>
                </a:lnTo>
                <a:lnTo>
                  <a:pt x="160020" y="42672"/>
                </a:lnTo>
                <a:lnTo>
                  <a:pt x="178308" y="32003"/>
                </a:lnTo>
                <a:lnTo>
                  <a:pt x="198120" y="22860"/>
                </a:lnTo>
                <a:lnTo>
                  <a:pt x="134112" y="0"/>
                </a:lnTo>
                <a:lnTo>
                  <a:pt x="120396" y="6096"/>
                </a:lnTo>
                <a:lnTo>
                  <a:pt x="108204" y="12191"/>
                </a:lnTo>
                <a:lnTo>
                  <a:pt x="83820" y="24384"/>
                </a:lnTo>
                <a:lnTo>
                  <a:pt x="73152" y="30479"/>
                </a:lnTo>
                <a:lnTo>
                  <a:pt x="64008" y="38100"/>
                </a:lnTo>
                <a:lnTo>
                  <a:pt x="54864" y="44196"/>
                </a:lnTo>
                <a:lnTo>
                  <a:pt x="45720" y="51815"/>
                </a:lnTo>
                <a:lnTo>
                  <a:pt x="38100" y="57912"/>
                </a:lnTo>
                <a:lnTo>
                  <a:pt x="30480" y="65531"/>
                </a:lnTo>
                <a:lnTo>
                  <a:pt x="19812" y="80772"/>
                </a:lnTo>
                <a:lnTo>
                  <a:pt x="10668" y="96012"/>
                </a:lnTo>
                <a:lnTo>
                  <a:pt x="6096" y="103631"/>
                </a:lnTo>
                <a:lnTo>
                  <a:pt x="4572" y="112775"/>
                </a:lnTo>
                <a:lnTo>
                  <a:pt x="1524" y="121920"/>
                </a:lnTo>
                <a:lnTo>
                  <a:pt x="1524" y="131063"/>
                </a:lnTo>
                <a:lnTo>
                  <a:pt x="0" y="137160"/>
                </a:lnTo>
                <a:lnTo>
                  <a:pt x="1524" y="144779"/>
                </a:lnTo>
                <a:close/>
              </a:path>
            </a:pathLst>
          </a:custGeom>
          <a:solidFill>
            <a:srgbClr val="FFFFFF"/>
          </a:solidFill>
        </p:spPr>
        <p:txBody>
          <a:bodyPr wrap="square" lIns="0" tIns="0" rIns="0" bIns="0" rtlCol="0">
            <a:noAutofit/>
          </a:bodyPr>
          <a:lstStyle/>
          <a:p>
            <a:endParaRPr sz="1631"/>
          </a:p>
        </p:txBody>
      </p:sp>
      <p:sp>
        <p:nvSpPr>
          <p:cNvPr id="682" name="object 682"/>
          <p:cNvSpPr/>
          <p:nvPr/>
        </p:nvSpPr>
        <p:spPr>
          <a:xfrm>
            <a:off x="6188053" y="2195480"/>
            <a:ext cx="1380" cy="1380"/>
          </a:xfrm>
          <a:custGeom>
            <a:avLst/>
            <a:gdLst/>
            <a:ahLst/>
            <a:cxnLst/>
            <a:rect l="l" t="t" r="r" b="b"/>
            <a:pathLst>
              <a:path w="1523" h="1523">
                <a:moveTo>
                  <a:pt x="0" y="1523"/>
                </a:moveTo>
                <a:lnTo>
                  <a:pt x="1523" y="0"/>
                </a:lnTo>
                <a:lnTo>
                  <a:pt x="0" y="0"/>
                </a:lnTo>
                <a:lnTo>
                  <a:pt x="0" y="1523"/>
                </a:lnTo>
                <a:close/>
              </a:path>
            </a:pathLst>
          </a:custGeom>
          <a:solidFill>
            <a:srgbClr val="E6E6E6"/>
          </a:solidFill>
        </p:spPr>
        <p:txBody>
          <a:bodyPr wrap="square" lIns="0" tIns="0" rIns="0" bIns="0" rtlCol="0">
            <a:noAutofit/>
          </a:bodyPr>
          <a:lstStyle/>
          <a:p>
            <a:endParaRPr sz="1631"/>
          </a:p>
        </p:txBody>
      </p:sp>
      <p:sp>
        <p:nvSpPr>
          <p:cNvPr id="683" name="object 683"/>
          <p:cNvSpPr/>
          <p:nvPr/>
        </p:nvSpPr>
        <p:spPr>
          <a:xfrm>
            <a:off x="6000264" y="2112631"/>
            <a:ext cx="187789" cy="107703"/>
          </a:xfrm>
          <a:custGeom>
            <a:avLst/>
            <a:gdLst/>
            <a:ahLst/>
            <a:cxnLst/>
            <a:rect l="l" t="t" r="r" b="b"/>
            <a:pathLst>
              <a:path w="207263" h="118872">
                <a:moveTo>
                  <a:pt x="92964" y="0"/>
                </a:moveTo>
                <a:lnTo>
                  <a:pt x="0" y="0"/>
                </a:lnTo>
                <a:lnTo>
                  <a:pt x="0" y="9144"/>
                </a:lnTo>
                <a:lnTo>
                  <a:pt x="4572" y="18287"/>
                </a:lnTo>
                <a:lnTo>
                  <a:pt x="9144" y="30480"/>
                </a:lnTo>
                <a:lnTo>
                  <a:pt x="16764" y="41148"/>
                </a:lnTo>
                <a:lnTo>
                  <a:pt x="25908" y="51816"/>
                </a:lnTo>
                <a:lnTo>
                  <a:pt x="38100" y="64008"/>
                </a:lnTo>
                <a:lnTo>
                  <a:pt x="51816" y="74675"/>
                </a:lnTo>
                <a:lnTo>
                  <a:pt x="59436" y="79248"/>
                </a:lnTo>
                <a:lnTo>
                  <a:pt x="67056" y="83820"/>
                </a:lnTo>
                <a:lnTo>
                  <a:pt x="85344" y="94487"/>
                </a:lnTo>
                <a:lnTo>
                  <a:pt x="94488" y="99060"/>
                </a:lnTo>
                <a:lnTo>
                  <a:pt x="105156" y="103632"/>
                </a:lnTo>
                <a:lnTo>
                  <a:pt x="121920" y="111251"/>
                </a:lnTo>
                <a:lnTo>
                  <a:pt x="123444" y="111251"/>
                </a:lnTo>
                <a:lnTo>
                  <a:pt x="134112" y="115824"/>
                </a:lnTo>
                <a:lnTo>
                  <a:pt x="141732" y="118872"/>
                </a:lnTo>
                <a:lnTo>
                  <a:pt x="207263" y="92963"/>
                </a:lnTo>
                <a:lnTo>
                  <a:pt x="207263" y="91440"/>
                </a:lnTo>
                <a:lnTo>
                  <a:pt x="173735" y="77724"/>
                </a:lnTo>
                <a:lnTo>
                  <a:pt x="166115" y="73151"/>
                </a:lnTo>
                <a:lnTo>
                  <a:pt x="160019" y="70104"/>
                </a:lnTo>
                <a:lnTo>
                  <a:pt x="153924" y="67056"/>
                </a:lnTo>
                <a:lnTo>
                  <a:pt x="147828" y="64008"/>
                </a:lnTo>
                <a:lnTo>
                  <a:pt x="135636" y="56387"/>
                </a:lnTo>
                <a:lnTo>
                  <a:pt x="126492" y="48768"/>
                </a:lnTo>
                <a:lnTo>
                  <a:pt x="117348" y="41148"/>
                </a:lnTo>
                <a:lnTo>
                  <a:pt x="109728" y="35051"/>
                </a:lnTo>
                <a:lnTo>
                  <a:pt x="103632" y="25908"/>
                </a:lnTo>
                <a:lnTo>
                  <a:pt x="99060" y="18287"/>
                </a:lnTo>
                <a:lnTo>
                  <a:pt x="94488" y="9144"/>
                </a:lnTo>
                <a:lnTo>
                  <a:pt x="92964" y="4572"/>
                </a:lnTo>
                <a:lnTo>
                  <a:pt x="92964" y="0"/>
                </a:lnTo>
                <a:close/>
              </a:path>
            </a:pathLst>
          </a:custGeom>
          <a:solidFill>
            <a:srgbClr val="FFFFFF"/>
          </a:solidFill>
        </p:spPr>
        <p:txBody>
          <a:bodyPr wrap="square" lIns="0" tIns="0" rIns="0" bIns="0" rtlCol="0">
            <a:noAutofit/>
          </a:bodyPr>
          <a:lstStyle/>
          <a:p>
            <a:endParaRPr sz="1631"/>
          </a:p>
        </p:txBody>
      </p:sp>
      <p:sp>
        <p:nvSpPr>
          <p:cNvPr id="684" name="object 684"/>
          <p:cNvSpPr/>
          <p:nvPr/>
        </p:nvSpPr>
        <p:spPr>
          <a:xfrm>
            <a:off x="5914653" y="2112631"/>
            <a:ext cx="214025" cy="131177"/>
          </a:xfrm>
          <a:custGeom>
            <a:avLst/>
            <a:gdLst/>
            <a:ahLst/>
            <a:cxnLst/>
            <a:rect l="l" t="t" r="r" b="b"/>
            <a:pathLst>
              <a:path w="236220" h="144780">
                <a:moveTo>
                  <a:pt x="92964" y="0"/>
                </a:moveTo>
                <a:lnTo>
                  <a:pt x="0" y="0"/>
                </a:lnTo>
                <a:lnTo>
                  <a:pt x="1524" y="9144"/>
                </a:lnTo>
                <a:lnTo>
                  <a:pt x="3048" y="18287"/>
                </a:lnTo>
                <a:lnTo>
                  <a:pt x="4572" y="25908"/>
                </a:lnTo>
                <a:lnTo>
                  <a:pt x="9144" y="33528"/>
                </a:lnTo>
                <a:lnTo>
                  <a:pt x="12192" y="41148"/>
                </a:lnTo>
                <a:lnTo>
                  <a:pt x="18287" y="50292"/>
                </a:lnTo>
                <a:lnTo>
                  <a:pt x="22860" y="57912"/>
                </a:lnTo>
                <a:lnTo>
                  <a:pt x="28956" y="65532"/>
                </a:lnTo>
                <a:lnTo>
                  <a:pt x="36576" y="73151"/>
                </a:lnTo>
                <a:lnTo>
                  <a:pt x="45720" y="80772"/>
                </a:lnTo>
                <a:lnTo>
                  <a:pt x="53340" y="86868"/>
                </a:lnTo>
                <a:lnTo>
                  <a:pt x="64008" y="94487"/>
                </a:lnTo>
                <a:lnTo>
                  <a:pt x="74676" y="100584"/>
                </a:lnTo>
                <a:lnTo>
                  <a:pt x="85344" y="108204"/>
                </a:lnTo>
                <a:lnTo>
                  <a:pt x="97536" y="114300"/>
                </a:lnTo>
                <a:lnTo>
                  <a:pt x="109728" y="121920"/>
                </a:lnTo>
                <a:lnTo>
                  <a:pt x="124968" y="128016"/>
                </a:lnTo>
                <a:lnTo>
                  <a:pt x="138684" y="134112"/>
                </a:lnTo>
                <a:lnTo>
                  <a:pt x="150876" y="140208"/>
                </a:lnTo>
                <a:lnTo>
                  <a:pt x="158496" y="143256"/>
                </a:lnTo>
                <a:lnTo>
                  <a:pt x="166116" y="144780"/>
                </a:lnTo>
                <a:lnTo>
                  <a:pt x="236220" y="117348"/>
                </a:lnTo>
                <a:lnTo>
                  <a:pt x="228600" y="115824"/>
                </a:lnTo>
                <a:lnTo>
                  <a:pt x="219456" y="111251"/>
                </a:lnTo>
                <a:lnTo>
                  <a:pt x="216408" y="111251"/>
                </a:lnTo>
                <a:lnTo>
                  <a:pt x="199644" y="103632"/>
                </a:lnTo>
                <a:lnTo>
                  <a:pt x="188976" y="99060"/>
                </a:lnTo>
                <a:lnTo>
                  <a:pt x="179832" y="94487"/>
                </a:lnTo>
                <a:lnTo>
                  <a:pt x="161544" y="83820"/>
                </a:lnTo>
                <a:lnTo>
                  <a:pt x="153924" y="79248"/>
                </a:lnTo>
                <a:lnTo>
                  <a:pt x="146304" y="73151"/>
                </a:lnTo>
                <a:lnTo>
                  <a:pt x="132587" y="62484"/>
                </a:lnTo>
                <a:lnTo>
                  <a:pt x="120396" y="51816"/>
                </a:lnTo>
                <a:lnTo>
                  <a:pt x="111252" y="41148"/>
                </a:lnTo>
                <a:lnTo>
                  <a:pt x="103632" y="30480"/>
                </a:lnTo>
                <a:lnTo>
                  <a:pt x="97536" y="18287"/>
                </a:lnTo>
                <a:lnTo>
                  <a:pt x="94487" y="9144"/>
                </a:lnTo>
                <a:lnTo>
                  <a:pt x="92964" y="0"/>
                </a:lnTo>
                <a:close/>
              </a:path>
            </a:pathLst>
          </a:custGeom>
          <a:solidFill>
            <a:srgbClr val="FFFFFF"/>
          </a:solidFill>
        </p:spPr>
        <p:txBody>
          <a:bodyPr wrap="square" lIns="0" tIns="0" rIns="0" bIns="0" rtlCol="0">
            <a:noAutofit/>
          </a:bodyPr>
          <a:lstStyle/>
          <a:p>
            <a:endParaRPr sz="1631"/>
          </a:p>
        </p:txBody>
      </p:sp>
      <p:sp>
        <p:nvSpPr>
          <p:cNvPr id="685" name="object 685"/>
          <p:cNvSpPr/>
          <p:nvPr/>
        </p:nvSpPr>
        <p:spPr>
          <a:xfrm>
            <a:off x="5835947" y="2112632"/>
            <a:ext cx="229214" cy="154649"/>
          </a:xfrm>
          <a:custGeom>
            <a:avLst/>
            <a:gdLst/>
            <a:ahLst/>
            <a:cxnLst/>
            <a:rect l="l" t="t" r="r" b="b"/>
            <a:pathLst>
              <a:path w="252984" h="170687">
                <a:moveTo>
                  <a:pt x="88391" y="0"/>
                </a:moveTo>
                <a:lnTo>
                  <a:pt x="0" y="0"/>
                </a:lnTo>
                <a:lnTo>
                  <a:pt x="0" y="9144"/>
                </a:lnTo>
                <a:lnTo>
                  <a:pt x="3048" y="18287"/>
                </a:lnTo>
                <a:lnTo>
                  <a:pt x="4572" y="28956"/>
                </a:lnTo>
                <a:lnTo>
                  <a:pt x="7620" y="38100"/>
                </a:lnTo>
                <a:lnTo>
                  <a:pt x="12191" y="48768"/>
                </a:lnTo>
                <a:lnTo>
                  <a:pt x="18287" y="57912"/>
                </a:lnTo>
                <a:lnTo>
                  <a:pt x="24384" y="67056"/>
                </a:lnTo>
                <a:lnTo>
                  <a:pt x="32003" y="77724"/>
                </a:lnTo>
                <a:lnTo>
                  <a:pt x="36575" y="82296"/>
                </a:lnTo>
                <a:lnTo>
                  <a:pt x="41148" y="86868"/>
                </a:lnTo>
                <a:lnTo>
                  <a:pt x="50291" y="96012"/>
                </a:lnTo>
                <a:lnTo>
                  <a:pt x="62484" y="105156"/>
                </a:lnTo>
                <a:lnTo>
                  <a:pt x="73151" y="112775"/>
                </a:lnTo>
                <a:lnTo>
                  <a:pt x="86867" y="121920"/>
                </a:lnTo>
                <a:lnTo>
                  <a:pt x="100584" y="131063"/>
                </a:lnTo>
                <a:lnTo>
                  <a:pt x="108203" y="135636"/>
                </a:lnTo>
                <a:lnTo>
                  <a:pt x="115824" y="138684"/>
                </a:lnTo>
                <a:lnTo>
                  <a:pt x="132587" y="147828"/>
                </a:lnTo>
                <a:lnTo>
                  <a:pt x="141732" y="152400"/>
                </a:lnTo>
                <a:lnTo>
                  <a:pt x="150875" y="155448"/>
                </a:lnTo>
                <a:lnTo>
                  <a:pt x="169163" y="164592"/>
                </a:lnTo>
                <a:lnTo>
                  <a:pt x="172212" y="166116"/>
                </a:lnTo>
                <a:lnTo>
                  <a:pt x="178308" y="167640"/>
                </a:lnTo>
                <a:lnTo>
                  <a:pt x="185927" y="170687"/>
                </a:lnTo>
                <a:lnTo>
                  <a:pt x="252984" y="146304"/>
                </a:lnTo>
                <a:lnTo>
                  <a:pt x="245363" y="143256"/>
                </a:lnTo>
                <a:lnTo>
                  <a:pt x="237744" y="140208"/>
                </a:lnTo>
                <a:lnTo>
                  <a:pt x="225551" y="135636"/>
                </a:lnTo>
                <a:lnTo>
                  <a:pt x="211836" y="128016"/>
                </a:lnTo>
                <a:lnTo>
                  <a:pt x="196596" y="121920"/>
                </a:lnTo>
                <a:lnTo>
                  <a:pt x="184403" y="114300"/>
                </a:lnTo>
                <a:lnTo>
                  <a:pt x="172212" y="108204"/>
                </a:lnTo>
                <a:lnTo>
                  <a:pt x="161544" y="102108"/>
                </a:lnTo>
                <a:lnTo>
                  <a:pt x="150875" y="94487"/>
                </a:lnTo>
                <a:lnTo>
                  <a:pt x="141732" y="86868"/>
                </a:lnTo>
                <a:lnTo>
                  <a:pt x="132587" y="80772"/>
                </a:lnTo>
                <a:lnTo>
                  <a:pt x="124967" y="73151"/>
                </a:lnTo>
                <a:lnTo>
                  <a:pt x="117348" y="65532"/>
                </a:lnTo>
                <a:lnTo>
                  <a:pt x="109727" y="57912"/>
                </a:lnTo>
                <a:lnTo>
                  <a:pt x="105155" y="50292"/>
                </a:lnTo>
                <a:lnTo>
                  <a:pt x="99060" y="42672"/>
                </a:lnTo>
                <a:lnTo>
                  <a:pt x="96012" y="33528"/>
                </a:lnTo>
                <a:lnTo>
                  <a:pt x="92963" y="25908"/>
                </a:lnTo>
                <a:lnTo>
                  <a:pt x="89915" y="18287"/>
                </a:lnTo>
                <a:lnTo>
                  <a:pt x="88391" y="9144"/>
                </a:lnTo>
                <a:lnTo>
                  <a:pt x="88391" y="0"/>
                </a:lnTo>
                <a:close/>
              </a:path>
            </a:pathLst>
          </a:custGeom>
          <a:solidFill>
            <a:srgbClr val="FFFFFF"/>
          </a:solidFill>
        </p:spPr>
        <p:txBody>
          <a:bodyPr wrap="square" lIns="0" tIns="0" rIns="0" bIns="0" rtlCol="0">
            <a:noAutofit/>
          </a:bodyPr>
          <a:lstStyle/>
          <a:p>
            <a:endParaRPr sz="1631"/>
          </a:p>
        </p:txBody>
      </p:sp>
      <p:sp>
        <p:nvSpPr>
          <p:cNvPr id="686" name="object 686"/>
          <p:cNvSpPr/>
          <p:nvPr/>
        </p:nvSpPr>
        <p:spPr>
          <a:xfrm>
            <a:off x="5750337" y="2111252"/>
            <a:ext cx="264258" cy="182265"/>
          </a:xfrm>
          <a:prstGeom prst="rect">
            <a:avLst/>
          </a:prstGeom>
          <a:blipFill>
            <a:blip r:embed="rId58" cstate="print"/>
            <a:stretch>
              <a:fillRect/>
            </a:stretch>
          </a:blipFill>
        </p:spPr>
        <p:txBody>
          <a:bodyPr wrap="square" lIns="0" tIns="0" rIns="0" bIns="0" rtlCol="0">
            <a:noAutofit/>
          </a:bodyPr>
          <a:lstStyle/>
          <a:p>
            <a:endParaRPr sz="1631"/>
          </a:p>
        </p:txBody>
      </p:sp>
      <p:sp>
        <p:nvSpPr>
          <p:cNvPr id="687" name="object 687"/>
          <p:cNvSpPr/>
          <p:nvPr/>
        </p:nvSpPr>
        <p:spPr>
          <a:xfrm>
            <a:off x="5751719" y="2112631"/>
            <a:ext cx="252686" cy="179505"/>
          </a:xfrm>
          <a:custGeom>
            <a:avLst/>
            <a:gdLst/>
            <a:ahLst/>
            <a:cxnLst/>
            <a:rect l="l" t="t" r="r" b="b"/>
            <a:pathLst>
              <a:path w="278891" h="198120">
                <a:moveTo>
                  <a:pt x="114300" y="152400"/>
                </a:moveTo>
                <a:lnTo>
                  <a:pt x="121919" y="156972"/>
                </a:lnTo>
                <a:lnTo>
                  <a:pt x="131063" y="163068"/>
                </a:lnTo>
                <a:lnTo>
                  <a:pt x="150875" y="172212"/>
                </a:lnTo>
                <a:lnTo>
                  <a:pt x="170687" y="182880"/>
                </a:lnTo>
                <a:lnTo>
                  <a:pt x="181355" y="187451"/>
                </a:lnTo>
                <a:lnTo>
                  <a:pt x="193548" y="192024"/>
                </a:lnTo>
                <a:lnTo>
                  <a:pt x="195072" y="192024"/>
                </a:lnTo>
                <a:lnTo>
                  <a:pt x="201167" y="195072"/>
                </a:lnTo>
                <a:lnTo>
                  <a:pt x="208787" y="198120"/>
                </a:lnTo>
                <a:lnTo>
                  <a:pt x="278891" y="170687"/>
                </a:lnTo>
                <a:lnTo>
                  <a:pt x="271272" y="167640"/>
                </a:lnTo>
                <a:lnTo>
                  <a:pt x="263651" y="166116"/>
                </a:lnTo>
                <a:lnTo>
                  <a:pt x="262127" y="164592"/>
                </a:lnTo>
                <a:lnTo>
                  <a:pt x="242315" y="155448"/>
                </a:lnTo>
                <a:lnTo>
                  <a:pt x="233172" y="152400"/>
                </a:lnTo>
                <a:lnTo>
                  <a:pt x="225551" y="147828"/>
                </a:lnTo>
                <a:lnTo>
                  <a:pt x="208787" y="138684"/>
                </a:lnTo>
                <a:lnTo>
                  <a:pt x="201167" y="135636"/>
                </a:lnTo>
                <a:lnTo>
                  <a:pt x="193548" y="131063"/>
                </a:lnTo>
                <a:lnTo>
                  <a:pt x="179831" y="121920"/>
                </a:lnTo>
                <a:lnTo>
                  <a:pt x="166115" y="114300"/>
                </a:lnTo>
                <a:lnTo>
                  <a:pt x="155448" y="105156"/>
                </a:lnTo>
                <a:lnTo>
                  <a:pt x="144779" y="96012"/>
                </a:lnTo>
                <a:lnTo>
                  <a:pt x="134112" y="86868"/>
                </a:lnTo>
                <a:lnTo>
                  <a:pt x="129539" y="82296"/>
                </a:lnTo>
                <a:lnTo>
                  <a:pt x="124967" y="77724"/>
                </a:lnTo>
                <a:lnTo>
                  <a:pt x="117348" y="67056"/>
                </a:lnTo>
                <a:lnTo>
                  <a:pt x="111251" y="57912"/>
                </a:lnTo>
                <a:lnTo>
                  <a:pt x="105155" y="48768"/>
                </a:lnTo>
                <a:lnTo>
                  <a:pt x="100584" y="38100"/>
                </a:lnTo>
                <a:lnTo>
                  <a:pt x="97536" y="28956"/>
                </a:lnTo>
                <a:lnTo>
                  <a:pt x="96012" y="18287"/>
                </a:lnTo>
                <a:lnTo>
                  <a:pt x="92963" y="9144"/>
                </a:lnTo>
                <a:lnTo>
                  <a:pt x="92963" y="0"/>
                </a:lnTo>
                <a:lnTo>
                  <a:pt x="0" y="0"/>
                </a:lnTo>
                <a:lnTo>
                  <a:pt x="0" y="18287"/>
                </a:lnTo>
                <a:lnTo>
                  <a:pt x="3048" y="30480"/>
                </a:lnTo>
                <a:lnTo>
                  <a:pt x="6096" y="42672"/>
                </a:lnTo>
                <a:lnTo>
                  <a:pt x="7619" y="48768"/>
                </a:lnTo>
                <a:lnTo>
                  <a:pt x="10667" y="54863"/>
                </a:lnTo>
                <a:lnTo>
                  <a:pt x="16763" y="65532"/>
                </a:lnTo>
                <a:lnTo>
                  <a:pt x="19812" y="71628"/>
                </a:lnTo>
                <a:lnTo>
                  <a:pt x="24384" y="77724"/>
                </a:lnTo>
                <a:lnTo>
                  <a:pt x="33527" y="88392"/>
                </a:lnTo>
                <a:lnTo>
                  <a:pt x="42672" y="100584"/>
                </a:lnTo>
                <a:lnTo>
                  <a:pt x="48767" y="105156"/>
                </a:lnTo>
                <a:lnTo>
                  <a:pt x="54863" y="111251"/>
                </a:lnTo>
                <a:lnTo>
                  <a:pt x="67055" y="121920"/>
                </a:lnTo>
                <a:lnTo>
                  <a:pt x="80772" y="132587"/>
                </a:lnTo>
                <a:lnTo>
                  <a:pt x="88391" y="137160"/>
                </a:lnTo>
                <a:lnTo>
                  <a:pt x="96012" y="141732"/>
                </a:lnTo>
                <a:lnTo>
                  <a:pt x="114300" y="152400"/>
                </a:lnTo>
                <a:close/>
              </a:path>
            </a:pathLst>
          </a:custGeom>
          <a:solidFill>
            <a:srgbClr val="000000"/>
          </a:solidFill>
        </p:spPr>
        <p:txBody>
          <a:bodyPr wrap="square" lIns="0" tIns="0" rIns="0" bIns="0" rtlCol="0">
            <a:noAutofit/>
          </a:bodyPr>
          <a:lstStyle/>
          <a:p>
            <a:endParaRPr sz="1631"/>
          </a:p>
        </p:txBody>
      </p:sp>
      <p:sp>
        <p:nvSpPr>
          <p:cNvPr id="688" name="object 688"/>
          <p:cNvSpPr/>
          <p:nvPr/>
        </p:nvSpPr>
        <p:spPr>
          <a:xfrm>
            <a:off x="5750337" y="2111252"/>
            <a:ext cx="264258" cy="182265"/>
          </a:xfrm>
          <a:prstGeom prst="rect">
            <a:avLst/>
          </a:prstGeom>
          <a:blipFill>
            <a:blip r:embed="rId67" cstate="print"/>
            <a:stretch>
              <a:fillRect/>
            </a:stretch>
          </a:blipFill>
        </p:spPr>
        <p:txBody>
          <a:bodyPr wrap="square" lIns="0" tIns="0" rIns="0" bIns="0" rtlCol="0">
            <a:noAutofit/>
          </a:bodyPr>
          <a:lstStyle/>
          <a:p>
            <a:endParaRPr sz="1631"/>
          </a:p>
        </p:txBody>
      </p:sp>
      <p:sp>
        <p:nvSpPr>
          <p:cNvPr id="689" name="object 689"/>
          <p:cNvSpPr/>
          <p:nvPr/>
        </p:nvSpPr>
        <p:spPr>
          <a:xfrm>
            <a:off x="6407601" y="1886179"/>
            <a:ext cx="410098" cy="69040"/>
          </a:xfrm>
          <a:custGeom>
            <a:avLst/>
            <a:gdLst/>
            <a:ahLst/>
            <a:cxnLst/>
            <a:rect l="l" t="t" r="r" b="b"/>
            <a:pathLst>
              <a:path w="452627" h="76200">
                <a:moveTo>
                  <a:pt x="0" y="1524"/>
                </a:moveTo>
                <a:lnTo>
                  <a:pt x="30479" y="1524"/>
                </a:lnTo>
                <a:lnTo>
                  <a:pt x="56387" y="3048"/>
                </a:lnTo>
                <a:lnTo>
                  <a:pt x="82296" y="3048"/>
                </a:lnTo>
                <a:lnTo>
                  <a:pt x="108203" y="4572"/>
                </a:lnTo>
                <a:lnTo>
                  <a:pt x="134112" y="7620"/>
                </a:lnTo>
                <a:lnTo>
                  <a:pt x="160019" y="9144"/>
                </a:lnTo>
                <a:lnTo>
                  <a:pt x="184403" y="12192"/>
                </a:lnTo>
                <a:lnTo>
                  <a:pt x="208787" y="15240"/>
                </a:lnTo>
                <a:lnTo>
                  <a:pt x="233172" y="18287"/>
                </a:lnTo>
                <a:lnTo>
                  <a:pt x="257555" y="22860"/>
                </a:lnTo>
                <a:lnTo>
                  <a:pt x="280415" y="25908"/>
                </a:lnTo>
                <a:lnTo>
                  <a:pt x="303275" y="32004"/>
                </a:lnTo>
                <a:lnTo>
                  <a:pt x="324611" y="36576"/>
                </a:lnTo>
                <a:lnTo>
                  <a:pt x="347471" y="42672"/>
                </a:lnTo>
                <a:lnTo>
                  <a:pt x="368807" y="47244"/>
                </a:lnTo>
                <a:lnTo>
                  <a:pt x="390143" y="54864"/>
                </a:lnTo>
                <a:lnTo>
                  <a:pt x="446531" y="73152"/>
                </a:lnTo>
                <a:lnTo>
                  <a:pt x="448055" y="74676"/>
                </a:lnTo>
                <a:lnTo>
                  <a:pt x="451103" y="76200"/>
                </a:lnTo>
                <a:lnTo>
                  <a:pt x="452627" y="74676"/>
                </a:lnTo>
                <a:lnTo>
                  <a:pt x="449579" y="73152"/>
                </a:lnTo>
                <a:lnTo>
                  <a:pt x="446531" y="71628"/>
                </a:lnTo>
                <a:lnTo>
                  <a:pt x="391667" y="53340"/>
                </a:lnTo>
                <a:lnTo>
                  <a:pt x="368807" y="45720"/>
                </a:lnTo>
                <a:lnTo>
                  <a:pt x="347471" y="41148"/>
                </a:lnTo>
                <a:lnTo>
                  <a:pt x="326135" y="35052"/>
                </a:lnTo>
                <a:lnTo>
                  <a:pt x="303275" y="30480"/>
                </a:lnTo>
                <a:lnTo>
                  <a:pt x="280415" y="24384"/>
                </a:lnTo>
                <a:lnTo>
                  <a:pt x="257555" y="21336"/>
                </a:lnTo>
                <a:lnTo>
                  <a:pt x="233172" y="16764"/>
                </a:lnTo>
                <a:lnTo>
                  <a:pt x="208787" y="13716"/>
                </a:lnTo>
                <a:lnTo>
                  <a:pt x="184403" y="10668"/>
                </a:lnTo>
                <a:lnTo>
                  <a:pt x="160019" y="7620"/>
                </a:lnTo>
                <a:lnTo>
                  <a:pt x="134112" y="6096"/>
                </a:lnTo>
                <a:lnTo>
                  <a:pt x="109727" y="3048"/>
                </a:lnTo>
                <a:lnTo>
                  <a:pt x="82296" y="1524"/>
                </a:lnTo>
                <a:lnTo>
                  <a:pt x="56387" y="1524"/>
                </a:lnTo>
                <a:lnTo>
                  <a:pt x="30479" y="0"/>
                </a:lnTo>
                <a:lnTo>
                  <a:pt x="3048" y="0"/>
                </a:lnTo>
                <a:lnTo>
                  <a:pt x="0" y="1524"/>
                </a:lnTo>
                <a:close/>
              </a:path>
            </a:pathLst>
          </a:custGeom>
          <a:solidFill>
            <a:srgbClr val="000000"/>
          </a:solidFill>
        </p:spPr>
        <p:txBody>
          <a:bodyPr wrap="square" lIns="0" tIns="0" rIns="0" bIns="0" rtlCol="0">
            <a:noAutofit/>
          </a:bodyPr>
          <a:lstStyle/>
          <a:p>
            <a:endParaRPr sz="1631"/>
          </a:p>
        </p:txBody>
      </p:sp>
      <p:sp>
        <p:nvSpPr>
          <p:cNvPr id="690" name="object 690"/>
          <p:cNvSpPr/>
          <p:nvPr/>
        </p:nvSpPr>
        <p:spPr>
          <a:xfrm>
            <a:off x="6407601" y="1944173"/>
            <a:ext cx="299634" cy="52471"/>
          </a:xfrm>
          <a:custGeom>
            <a:avLst/>
            <a:gdLst/>
            <a:ahLst/>
            <a:cxnLst/>
            <a:rect l="l" t="t" r="r" b="b"/>
            <a:pathLst>
              <a:path w="330707" h="57912">
                <a:moveTo>
                  <a:pt x="21336" y="1524"/>
                </a:moveTo>
                <a:lnTo>
                  <a:pt x="42672" y="1524"/>
                </a:lnTo>
                <a:lnTo>
                  <a:pt x="62484" y="3048"/>
                </a:lnTo>
                <a:lnTo>
                  <a:pt x="82296" y="4572"/>
                </a:lnTo>
                <a:lnTo>
                  <a:pt x="83819" y="4572"/>
                </a:lnTo>
                <a:lnTo>
                  <a:pt x="111251" y="6096"/>
                </a:lnTo>
                <a:lnTo>
                  <a:pt x="123443" y="7620"/>
                </a:lnTo>
                <a:lnTo>
                  <a:pt x="137160" y="9144"/>
                </a:lnTo>
                <a:lnTo>
                  <a:pt x="149351" y="10668"/>
                </a:lnTo>
                <a:lnTo>
                  <a:pt x="163067" y="12191"/>
                </a:lnTo>
                <a:lnTo>
                  <a:pt x="187451" y="16763"/>
                </a:lnTo>
                <a:lnTo>
                  <a:pt x="211836" y="21336"/>
                </a:lnTo>
                <a:lnTo>
                  <a:pt x="236219" y="27432"/>
                </a:lnTo>
                <a:lnTo>
                  <a:pt x="260603" y="33527"/>
                </a:lnTo>
                <a:lnTo>
                  <a:pt x="271272" y="36575"/>
                </a:lnTo>
                <a:lnTo>
                  <a:pt x="281939" y="39624"/>
                </a:lnTo>
                <a:lnTo>
                  <a:pt x="300227" y="47244"/>
                </a:lnTo>
                <a:lnTo>
                  <a:pt x="301751" y="47244"/>
                </a:lnTo>
                <a:lnTo>
                  <a:pt x="316991" y="53339"/>
                </a:lnTo>
                <a:lnTo>
                  <a:pt x="330707" y="57912"/>
                </a:lnTo>
                <a:lnTo>
                  <a:pt x="330707" y="56387"/>
                </a:lnTo>
                <a:lnTo>
                  <a:pt x="316991" y="51815"/>
                </a:lnTo>
                <a:lnTo>
                  <a:pt x="301751" y="45720"/>
                </a:lnTo>
                <a:lnTo>
                  <a:pt x="283463" y="38100"/>
                </a:lnTo>
                <a:lnTo>
                  <a:pt x="271272" y="35051"/>
                </a:lnTo>
                <a:lnTo>
                  <a:pt x="260603" y="32003"/>
                </a:lnTo>
                <a:lnTo>
                  <a:pt x="236219" y="25908"/>
                </a:lnTo>
                <a:lnTo>
                  <a:pt x="213360" y="19812"/>
                </a:lnTo>
                <a:lnTo>
                  <a:pt x="188975" y="15239"/>
                </a:lnTo>
                <a:lnTo>
                  <a:pt x="163067" y="10668"/>
                </a:lnTo>
                <a:lnTo>
                  <a:pt x="149351" y="9144"/>
                </a:lnTo>
                <a:lnTo>
                  <a:pt x="137160" y="7620"/>
                </a:lnTo>
                <a:lnTo>
                  <a:pt x="123443" y="6096"/>
                </a:lnTo>
                <a:lnTo>
                  <a:pt x="111251" y="4572"/>
                </a:lnTo>
                <a:lnTo>
                  <a:pt x="83819" y="3048"/>
                </a:lnTo>
                <a:lnTo>
                  <a:pt x="82296" y="3048"/>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sz="1631"/>
          </a:p>
        </p:txBody>
      </p:sp>
      <p:sp>
        <p:nvSpPr>
          <p:cNvPr id="691" name="object 691"/>
          <p:cNvSpPr/>
          <p:nvPr/>
        </p:nvSpPr>
        <p:spPr>
          <a:xfrm>
            <a:off x="6406220" y="1915982"/>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692" name="object 692"/>
          <p:cNvSpPr/>
          <p:nvPr/>
        </p:nvSpPr>
        <p:spPr>
          <a:xfrm>
            <a:off x="6406221" y="1915177"/>
            <a:ext cx="324488" cy="46946"/>
          </a:xfrm>
          <a:custGeom>
            <a:avLst/>
            <a:gdLst/>
            <a:ahLst/>
            <a:cxnLst/>
            <a:rect l="l" t="t" r="r" b="b"/>
            <a:pathLst>
              <a:path w="358139" h="51815">
                <a:moveTo>
                  <a:pt x="0" y="0"/>
                </a:moveTo>
                <a:lnTo>
                  <a:pt x="3048" y="1524"/>
                </a:lnTo>
                <a:lnTo>
                  <a:pt x="50291" y="1524"/>
                </a:lnTo>
                <a:lnTo>
                  <a:pt x="73151" y="3048"/>
                </a:lnTo>
                <a:lnTo>
                  <a:pt x="96012" y="4572"/>
                </a:lnTo>
                <a:lnTo>
                  <a:pt x="118872" y="6095"/>
                </a:lnTo>
                <a:lnTo>
                  <a:pt x="140208" y="7619"/>
                </a:lnTo>
                <a:lnTo>
                  <a:pt x="161543" y="9143"/>
                </a:lnTo>
                <a:lnTo>
                  <a:pt x="182879" y="12191"/>
                </a:lnTo>
                <a:lnTo>
                  <a:pt x="204215" y="15239"/>
                </a:lnTo>
                <a:lnTo>
                  <a:pt x="225551" y="18287"/>
                </a:lnTo>
                <a:lnTo>
                  <a:pt x="245363" y="22860"/>
                </a:lnTo>
                <a:lnTo>
                  <a:pt x="265175" y="27431"/>
                </a:lnTo>
                <a:lnTo>
                  <a:pt x="284987" y="32003"/>
                </a:lnTo>
                <a:lnTo>
                  <a:pt x="304799" y="36575"/>
                </a:lnTo>
                <a:lnTo>
                  <a:pt x="323087" y="41148"/>
                </a:lnTo>
                <a:lnTo>
                  <a:pt x="341375" y="47243"/>
                </a:lnTo>
                <a:lnTo>
                  <a:pt x="358139" y="51815"/>
                </a:lnTo>
                <a:lnTo>
                  <a:pt x="358139" y="50291"/>
                </a:lnTo>
                <a:lnTo>
                  <a:pt x="342899" y="45719"/>
                </a:lnTo>
                <a:lnTo>
                  <a:pt x="323087" y="39624"/>
                </a:lnTo>
                <a:lnTo>
                  <a:pt x="304799" y="35051"/>
                </a:lnTo>
                <a:lnTo>
                  <a:pt x="284987" y="30479"/>
                </a:lnTo>
                <a:lnTo>
                  <a:pt x="265175" y="25907"/>
                </a:lnTo>
                <a:lnTo>
                  <a:pt x="245363" y="21336"/>
                </a:lnTo>
                <a:lnTo>
                  <a:pt x="225551" y="16763"/>
                </a:lnTo>
                <a:lnTo>
                  <a:pt x="204215" y="13715"/>
                </a:lnTo>
                <a:lnTo>
                  <a:pt x="184403" y="10667"/>
                </a:lnTo>
                <a:lnTo>
                  <a:pt x="161543" y="7619"/>
                </a:lnTo>
                <a:lnTo>
                  <a:pt x="140208" y="6095"/>
                </a:lnTo>
                <a:lnTo>
                  <a:pt x="118872" y="4572"/>
                </a:lnTo>
                <a:lnTo>
                  <a:pt x="96012" y="3048"/>
                </a:lnTo>
                <a:lnTo>
                  <a:pt x="73151" y="1524"/>
                </a:lnTo>
                <a:lnTo>
                  <a:pt x="50291" y="0"/>
                </a:lnTo>
                <a:lnTo>
                  <a:pt x="0" y="0"/>
                </a:lnTo>
                <a:close/>
              </a:path>
            </a:pathLst>
          </a:custGeom>
          <a:solidFill>
            <a:srgbClr val="000000"/>
          </a:solidFill>
        </p:spPr>
        <p:txBody>
          <a:bodyPr wrap="square" lIns="0" tIns="0" rIns="0" bIns="0" rtlCol="0">
            <a:noAutofit/>
          </a:bodyPr>
          <a:lstStyle/>
          <a:p>
            <a:endParaRPr sz="1631"/>
          </a:p>
        </p:txBody>
      </p:sp>
      <p:sp>
        <p:nvSpPr>
          <p:cNvPr id="693" name="object 693"/>
          <p:cNvSpPr/>
          <p:nvPr/>
        </p:nvSpPr>
        <p:spPr>
          <a:xfrm>
            <a:off x="6406220" y="1886985"/>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694" name="object 694"/>
          <p:cNvSpPr/>
          <p:nvPr/>
        </p:nvSpPr>
        <p:spPr>
          <a:xfrm>
            <a:off x="5753099" y="2111941"/>
            <a:ext cx="81467"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sz="1631"/>
          </a:p>
        </p:txBody>
      </p:sp>
      <p:sp>
        <p:nvSpPr>
          <p:cNvPr id="695" name="object 695"/>
          <p:cNvSpPr/>
          <p:nvPr/>
        </p:nvSpPr>
        <p:spPr>
          <a:xfrm>
            <a:off x="6407601" y="1974551"/>
            <a:ext cx="243022" cy="44186"/>
          </a:xfrm>
          <a:custGeom>
            <a:avLst/>
            <a:gdLst/>
            <a:ahLst/>
            <a:cxnLst/>
            <a:rect l="l" t="t" r="r" b="b"/>
            <a:pathLst>
              <a:path w="268224" h="48768">
                <a:moveTo>
                  <a:pt x="0" y="0"/>
                </a:moveTo>
                <a:lnTo>
                  <a:pt x="0" y="1524"/>
                </a:lnTo>
                <a:lnTo>
                  <a:pt x="30479" y="1524"/>
                </a:lnTo>
                <a:lnTo>
                  <a:pt x="59436" y="3048"/>
                </a:lnTo>
                <a:lnTo>
                  <a:pt x="74675" y="4572"/>
                </a:lnTo>
                <a:lnTo>
                  <a:pt x="88391" y="6096"/>
                </a:lnTo>
                <a:lnTo>
                  <a:pt x="102107" y="7620"/>
                </a:lnTo>
                <a:lnTo>
                  <a:pt x="115824" y="9144"/>
                </a:lnTo>
                <a:lnTo>
                  <a:pt x="129539" y="10668"/>
                </a:lnTo>
                <a:lnTo>
                  <a:pt x="143255" y="12192"/>
                </a:lnTo>
                <a:lnTo>
                  <a:pt x="169163" y="18287"/>
                </a:lnTo>
                <a:lnTo>
                  <a:pt x="181355" y="21336"/>
                </a:lnTo>
                <a:lnTo>
                  <a:pt x="193548" y="24384"/>
                </a:lnTo>
                <a:lnTo>
                  <a:pt x="205739" y="27432"/>
                </a:lnTo>
                <a:lnTo>
                  <a:pt x="219455" y="32004"/>
                </a:lnTo>
                <a:lnTo>
                  <a:pt x="245363" y="39624"/>
                </a:lnTo>
                <a:lnTo>
                  <a:pt x="245363" y="41148"/>
                </a:lnTo>
                <a:lnTo>
                  <a:pt x="248412" y="41148"/>
                </a:lnTo>
                <a:lnTo>
                  <a:pt x="266700" y="48768"/>
                </a:lnTo>
                <a:lnTo>
                  <a:pt x="268224" y="47244"/>
                </a:lnTo>
                <a:lnTo>
                  <a:pt x="248412" y="39624"/>
                </a:lnTo>
                <a:lnTo>
                  <a:pt x="245363" y="38100"/>
                </a:lnTo>
                <a:lnTo>
                  <a:pt x="219455" y="30480"/>
                </a:lnTo>
                <a:lnTo>
                  <a:pt x="207263" y="25908"/>
                </a:lnTo>
                <a:lnTo>
                  <a:pt x="195072" y="22860"/>
                </a:lnTo>
                <a:lnTo>
                  <a:pt x="181355" y="19812"/>
                </a:lnTo>
                <a:lnTo>
                  <a:pt x="169163" y="16763"/>
                </a:lnTo>
                <a:lnTo>
                  <a:pt x="143255" y="10668"/>
                </a:lnTo>
                <a:lnTo>
                  <a:pt x="129539" y="9144"/>
                </a:lnTo>
                <a:lnTo>
                  <a:pt x="117348" y="7620"/>
                </a:lnTo>
                <a:lnTo>
                  <a:pt x="102107" y="4572"/>
                </a:lnTo>
                <a:lnTo>
                  <a:pt x="88391" y="4572"/>
                </a:lnTo>
                <a:lnTo>
                  <a:pt x="74675" y="3048"/>
                </a:lnTo>
                <a:lnTo>
                  <a:pt x="59436" y="1524"/>
                </a:lnTo>
                <a:lnTo>
                  <a:pt x="30479" y="0"/>
                </a:lnTo>
                <a:lnTo>
                  <a:pt x="0" y="0"/>
                </a:lnTo>
                <a:close/>
              </a:path>
            </a:pathLst>
          </a:custGeom>
          <a:solidFill>
            <a:srgbClr val="000000"/>
          </a:solidFill>
        </p:spPr>
        <p:txBody>
          <a:bodyPr wrap="square" lIns="0" tIns="0" rIns="0" bIns="0" rtlCol="0">
            <a:noAutofit/>
          </a:bodyPr>
          <a:lstStyle/>
          <a:p>
            <a:endParaRPr sz="1631"/>
          </a:p>
        </p:txBody>
      </p:sp>
      <p:sp>
        <p:nvSpPr>
          <p:cNvPr id="696" name="object 696"/>
          <p:cNvSpPr/>
          <p:nvPr/>
        </p:nvSpPr>
        <p:spPr>
          <a:xfrm>
            <a:off x="6406220" y="1944978"/>
            <a:ext cx="1381" cy="30148"/>
          </a:xfrm>
          <a:custGeom>
            <a:avLst/>
            <a:gdLst/>
            <a:ahLst/>
            <a:cxnLst/>
            <a:rect l="l" t="t" r="r" b="b"/>
            <a:pathLst>
              <a:path w="1524" h="33274">
                <a:moveTo>
                  <a:pt x="0" y="33274"/>
                </a:moveTo>
                <a:lnTo>
                  <a:pt x="1524" y="33274"/>
                </a:lnTo>
                <a:lnTo>
                  <a:pt x="1524" y="0"/>
                </a:lnTo>
                <a:lnTo>
                  <a:pt x="0" y="0"/>
                </a:lnTo>
                <a:lnTo>
                  <a:pt x="0" y="33274"/>
                </a:lnTo>
                <a:close/>
              </a:path>
            </a:pathLst>
          </a:custGeom>
          <a:solidFill>
            <a:srgbClr val="000000"/>
          </a:solidFill>
        </p:spPr>
        <p:txBody>
          <a:bodyPr wrap="square" lIns="0" tIns="0" rIns="0" bIns="0" rtlCol="0">
            <a:noAutofit/>
          </a:bodyPr>
          <a:lstStyle/>
          <a:p>
            <a:endParaRPr sz="1631"/>
          </a:p>
        </p:txBody>
      </p:sp>
      <p:sp>
        <p:nvSpPr>
          <p:cNvPr id="697" name="object 697"/>
          <p:cNvSpPr/>
          <p:nvPr/>
        </p:nvSpPr>
        <p:spPr>
          <a:xfrm>
            <a:off x="6816319" y="1931746"/>
            <a:ext cx="56613" cy="23473"/>
          </a:xfrm>
          <a:custGeom>
            <a:avLst/>
            <a:gdLst/>
            <a:ahLst/>
            <a:cxnLst/>
            <a:rect l="l" t="t" r="r" b="b"/>
            <a:pathLst>
              <a:path w="62484" h="25907">
                <a:moveTo>
                  <a:pt x="62484" y="0"/>
                </a:moveTo>
                <a:lnTo>
                  <a:pt x="0" y="24384"/>
                </a:lnTo>
                <a:lnTo>
                  <a:pt x="1524" y="25907"/>
                </a:lnTo>
                <a:lnTo>
                  <a:pt x="62484" y="1524"/>
                </a:lnTo>
                <a:lnTo>
                  <a:pt x="62484" y="0"/>
                </a:lnTo>
                <a:close/>
              </a:path>
            </a:pathLst>
          </a:custGeom>
          <a:solidFill>
            <a:srgbClr val="000000"/>
          </a:solidFill>
        </p:spPr>
        <p:txBody>
          <a:bodyPr wrap="square" lIns="0" tIns="0" rIns="0" bIns="0" rtlCol="0">
            <a:noAutofit/>
          </a:bodyPr>
          <a:lstStyle/>
          <a:p>
            <a:endParaRPr sz="1631"/>
          </a:p>
        </p:txBody>
      </p:sp>
      <p:sp>
        <p:nvSpPr>
          <p:cNvPr id="698" name="object 698"/>
          <p:cNvSpPr/>
          <p:nvPr/>
        </p:nvSpPr>
        <p:spPr>
          <a:xfrm>
            <a:off x="6734852" y="1963505"/>
            <a:ext cx="27615" cy="12426"/>
          </a:xfrm>
          <a:custGeom>
            <a:avLst/>
            <a:gdLst/>
            <a:ahLst/>
            <a:cxnLst/>
            <a:rect l="l" t="t" r="r" b="b"/>
            <a:pathLst>
              <a:path w="30479" h="13715">
                <a:moveTo>
                  <a:pt x="0" y="0"/>
                </a:moveTo>
                <a:lnTo>
                  <a:pt x="0" y="1524"/>
                </a:lnTo>
                <a:lnTo>
                  <a:pt x="4572" y="3048"/>
                </a:lnTo>
                <a:lnTo>
                  <a:pt x="12191" y="6096"/>
                </a:lnTo>
                <a:lnTo>
                  <a:pt x="15239" y="7620"/>
                </a:lnTo>
                <a:lnTo>
                  <a:pt x="30479" y="13715"/>
                </a:lnTo>
                <a:lnTo>
                  <a:pt x="30479" y="12191"/>
                </a:lnTo>
                <a:lnTo>
                  <a:pt x="15239" y="6096"/>
                </a:lnTo>
                <a:lnTo>
                  <a:pt x="13715" y="6096"/>
                </a:lnTo>
                <a:lnTo>
                  <a:pt x="6096" y="1524"/>
                </a:lnTo>
                <a:lnTo>
                  <a:pt x="0" y="0"/>
                </a:lnTo>
                <a:close/>
              </a:path>
            </a:pathLst>
          </a:custGeom>
          <a:solidFill>
            <a:srgbClr val="000000"/>
          </a:solidFill>
        </p:spPr>
        <p:txBody>
          <a:bodyPr wrap="square" lIns="0" tIns="0" rIns="0" bIns="0" rtlCol="0">
            <a:noAutofit/>
          </a:bodyPr>
          <a:lstStyle/>
          <a:p>
            <a:endParaRPr sz="1631"/>
          </a:p>
        </p:txBody>
      </p:sp>
      <p:sp>
        <p:nvSpPr>
          <p:cNvPr id="699" name="object 699"/>
          <p:cNvSpPr/>
          <p:nvPr/>
        </p:nvSpPr>
        <p:spPr>
          <a:xfrm>
            <a:off x="6730710" y="1960743"/>
            <a:ext cx="4142" cy="4142"/>
          </a:xfrm>
          <a:custGeom>
            <a:avLst/>
            <a:gdLst/>
            <a:ahLst/>
            <a:cxnLst/>
            <a:rect l="l" t="t" r="r" b="b"/>
            <a:pathLst>
              <a:path w="4572" h="4572">
                <a:moveTo>
                  <a:pt x="0" y="0"/>
                </a:moveTo>
                <a:lnTo>
                  <a:pt x="0" y="1524"/>
                </a:lnTo>
                <a:lnTo>
                  <a:pt x="4572" y="4572"/>
                </a:lnTo>
                <a:lnTo>
                  <a:pt x="4572" y="3048"/>
                </a:lnTo>
                <a:lnTo>
                  <a:pt x="0" y="0"/>
                </a:lnTo>
                <a:close/>
              </a:path>
            </a:pathLst>
          </a:custGeom>
          <a:solidFill>
            <a:srgbClr val="000000"/>
          </a:solidFill>
        </p:spPr>
        <p:txBody>
          <a:bodyPr wrap="square" lIns="0" tIns="0" rIns="0" bIns="0" rtlCol="0">
            <a:noAutofit/>
          </a:bodyPr>
          <a:lstStyle/>
          <a:p>
            <a:endParaRPr sz="1631"/>
          </a:p>
        </p:txBody>
      </p:sp>
      <p:sp>
        <p:nvSpPr>
          <p:cNvPr id="700" name="object 700"/>
          <p:cNvSpPr/>
          <p:nvPr/>
        </p:nvSpPr>
        <p:spPr>
          <a:xfrm>
            <a:off x="6734852" y="1964195"/>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701" name="object 701"/>
          <p:cNvSpPr/>
          <p:nvPr/>
        </p:nvSpPr>
        <p:spPr>
          <a:xfrm>
            <a:off x="6734852" y="1963504"/>
            <a:ext cx="2762" cy="1381"/>
          </a:xfrm>
          <a:custGeom>
            <a:avLst/>
            <a:gdLst/>
            <a:ahLst/>
            <a:cxnLst/>
            <a:rect l="l" t="t" r="r" b="b"/>
            <a:pathLst>
              <a:path w="3048" h="1524">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sz="1631"/>
          </a:p>
        </p:txBody>
      </p:sp>
      <p:sp>
        <p:nvSpPr>
          <p:cNvPr id="702" name="object 702"/>
          <p:cNvSpPr/>
          <p:nvPr/>
        </p:nvSpPr>
        <p:spPr>
          <a:xfrm>
            <a:off x="6730709" y="1960743"/>
            <a:ext cx="5523" cy="4142"/>
          </a:xfrm>
          <a:custGeom>
            <a:avLst/>
            <a:gdLst/>
            <a:ahLst/>
            <a:cxnLst/>
            <a:rect l="l" t="t" r="r" b="b"/>
            <a:pathLst>
              <a:path w="6096" h="4572">
                <a:moveTo>
                  <a:pt x="0" y="0"/>
                </a:moveTo>
                <a:lnTo>
                  <a:pt x="0" y="1524"/>
                </a:lnTo>
                <a:lnTo>
                  <a:pt x="6096" y="4572"/>
                </a:lnTo>
                <a:lnTo>
                  <a:pt x="6096" y="3048"/>
                </a:lnTo>
                <a:lnTo>
                  <a:pt x="0" y="0"/>
                </a:lnTo>
                <a:close/>
              </a:path>
            </a:pathLst>
          </a:custGeom>
          <a:solidFill>
            <a:srgbClr val="000000"/>
          </a:solidFill>
        </p:spPr>
        <p:txBody>
          <a:bodyPr wrap="square" lIns="0" tIns="0" rIns="0" bIns="0" rtlCol="0">
            <a:noAutofit/>
          </a:bodyPr>
          <a:lstStyle/>
          <a:p>
            <a:endParaRPr sz="1631"/>
          </a:p>
        </p:txBody>
      </p:sp>
      <p:sp>
        <p:nvSpPr>
          <p:cNvPr id="703" name="object 703"/>
          <p:cNvSpPr/>
          <p:nvPr/>
        </p:nvSpPr>
        <p:spPr>
          <a:xfrm>
            <a:off x="6649242" y="2017356"/>
            <a:ext cx="80086" cy="95275"/>
          </a:xfrm>
          <a:custGeom>
            <a:avLst/>
            <a:gdLst/>
            <a:ahLst/>
            <a:cxnLst/>
            <a:rect l="l" t="t" r="r" b="b"/>
            <a:pathLst>
              <a:path w="88391" h="105155">
                <a:moveTo>
                  <a:pt x="88391" y="80772"/>
                </a:moveTo>
                <a:lnTo>
                  <a:pt x="86867" y="76200"/>
                </a:lnTo>
                <a:lnTo>
                  <a:pt x="86867" y="71627"/>
                </a:lnTo>
                <a:lnTo>
                  <a:pt x="85343" y="71627"/>
                </a:lnTo>
                <a:lnTo>
                  <a:pt x="80771" y="62484"/>
                </a:lnTo>
                <a:lnTo>
                  <a:pt x="77723" y="56387"/>
                </a:lnTo>
                <a:lnTo>
                  <a:pt x="74675" y="51815"/>
                </a:lnTo>
                <a:lnTo>
                  <a:pt x="67055" y="42672"/>
                </a:lnTo>
                <a:lnTo>
                  <a:pt x="57911" y="33527"/>
                </a:lnTo>
                <a:lnTo>
                  <a:pt x="45719" y="24384"/>
                </a:lnTo>
                <a:lnTo>
                  <a:pt x="33527" y="15239"/>
                </a:lnTo>
                <a:lnTo>
                  <a:pt x="18287" y="7619"/>
                </a:lnTo>
                <a:lnTo>
                  <a:pt x="9143" y="3048"/>
                </a:lnTo>
                <a:lnTo>
                  <a:pt x="1524" y="0"/>
                </a:lnTo>
                <a:lnTo>
                  <a:pt x="0" y="1524"/>
                </a:lnTo>
                <a:lnTo>
                  <a:pt x="9143" y="4572"/>
                </a:lnTo>
                <a:lnTo>
                  <a:pt x="16763" y="9143"/>
                </a:lnTo>
                <a:lnTo>
                  <a:pt x="32003" y="16763"/>
                </a:lnTo>
                <a:lnTo>
                  <a:pt x="44195" y="25907"/>
                </a:lnTo>
                <a:lnTo>
                  <a:pt x="56387" y="35051"/>
                </a:lnTo>
                <a:lnTo>
                  <a:pt x="65531" y="42672"/>
                </a:lnTo>
                <a:lnTo>
                  <a:pt x="74675" y="53339"/>
                </a:lnTo>
                <a:lnTo>
                  <a:pt x="77723" y="57912"/>
                </a:lnTo>
                <a:lnTo>
                  <a:pt x="79247" y="62484"/>
                </a:lnTo>
                <a:lnTo>
                  <a:pt x="85343" y="73151"/>
                </a:lnTo>
                <a:lnTo>
                  <a:pt x="85343" y="76200"/>
                </a:lnTo>
                <a:lnTo>
                  <a:pt x="86867" y="80772"/>
                </a:lnTo>
                <a:lnTo>
                  <a:pt x="86867" y="105155"/>
                </a:lnTo>
                <a:lnTo>
                  <a:pt x="88391" y="105155"/>
                </a:lnTo>
                <a:lnTo>
                  <a:pt x="88391" y="80772"/>
                </a:lnTo>
                <a:close/>
              </a:path>
            </a:pathLst>
          </a:custGeom>
          <a:solidFill>
            <a:srgbClr val="000000"/>
          </a:solidFill>
        </p:spPr>
        <p:txBody>
          <a:bodyPr wrap="square" lIns="0" tIns="0" rIns="0" bIns="0" rtlCol="0">
            <a:noAutofit/>
          </a:bodyPr>
          <a:lstStyle/>
          <a:p>
            <a:endParaRPr sz="1631"/>
          </a:p>
        </p:txBody>
      </p:sp>
      <p:sp>
        <p:nvSpPr>
          <p:cNvPr id="704" name="object 704"/>
          <p:cNvSpPr/>
          <p:nvPr/>
        </p:nvSpPr>
        <p:spPr>
          <a:xfrm>
            <a:off x="6707236" y="1974551"/>
            <a:ext cx="55232" cy="22093"/>
          </a:xfrm>
          <a:custGeom>
            <a:avLst/>
            <a:gdLst/>
            <a:ahLst/>
            <a:cxnLst/>
            <a:rect l="l" t="t" r="r" b="b"/>
            <a:pathLst>
              <a:path w="60960" h="24384">
                <a:moveTo>
                  <a:pt x="60960" y="0"/>
                </a:moveTo>
                <a:lnTo>
                  <a:pt x="0" y="22860"/>
                </a:lnTo>
                <a:lnTo>
                  <a:pt x="0" y="24384"/>
                </a:lnTo>
                <a:lnTo>
                  <a:pt x="60960" y="1524"/>
                </a:lnTo>
                <a:lnTo>
                  <a:pt x="60960" y="0"/>
                </a:lnTo>
                <a:close/>
              </a:path>
            </a:pathLst>
          </a:custGeom>
          <a:solidFill>
            <a:srgbClr val="000000"/>
          </a:solidFill>
        </p:spPr>
        <p:txBody>
          <a:bodyPr wrap="square" lIns="0" tIns="0" rIns="0" bIns="0" rtlCol="0">
            <a:noAutofit/>
          </a:bodyPr>
          <a:lstStyle/>
          <a:p>
            <a:endParaRPr sz="1631"/>
          </a:p>
        </p:txBody>
      </p:sp>
      <p:sp>
        <p:nvSpPr>
          <p:cNvPr id="705" name="object 705"/>
          <p:cNvSpPr/>
          <p:nvPr/>
        </p:nvSpPr>
        <p:spPr>
          <a:xfrm>
            <a:off x="6762468" y="1974551"/>
            <a:ext cx="135318" cy="138081"/>
          </a:xfrm>
          <a:custGeom>
            <a:avLst/>
            <a:gdLst/>
            <a:ahLst/>
            <a:cxnLst/>
            <a:rect l="l" t="t" r="r" b="b"/>
            <a:pathLst>
              <a:path w="149351" h="152400">
                <a:moveTo>
                  <a:pt x="115824" y="71628"/>
                </a:moveTo>
                <a:lnTo>
                  <a:pt x="123444" y="80772"/>
                </a:lnTo>
                <a:lnTo>
                  <a:pt x="129539" y="89916"/>
                </a:lnTo>
                <a:lnTo>
                  <a:pt x="135636" y="99060"/>
                </a:lnTo>
                <a:lnTo>
                  <a:pt x="140208" y="109728"/>
                </a:lnTo>
                <a:lnTo>
                  <a:pt x="143256" y="118872"/>
                </a:lnTo>
                <a:lnTo>
                  <a:pt x="146304" y="128016"/>
                </a:lnTo>
                <a:lnTo>
                  <a:pt x="147827" y="138684"/>
                </a:lnTo>
                <a:lnTo>
                  <a:pt x="147827" y="152400"/>
                </a:lnTo>
                <a:lnTo>
                  <a:pt x="149351" y="152400"/>
                </a:lnTo>
                <a:lnTo>
                  <a:pt x="149351" y="138684"/>
                </a:lnTo>
                <a:lnTo>
                  <a:pt x="147827" y="128016"/>
                </a:lnTo>
                <a:lnTo>
                  <a:pt x="144780" y="118872"/>
                </a:lnTo>
                <a:lnTo>
                  <a:pt x="141732" y="108204"/>
                </a:lnTo>
                <a:lnTo>
                  <a:pt x="137160" y="99060"/>
                </a:lnTo>
                <a:lnTo>
                  <a:pt x="131063" y="89916"/>
                </a:lnTo>
                <a:lnTo>
                  <a:pt x="124968" y="80772"/>
                </a:lnTo>
                <a:lnTo>
                  <a:pt x="115824" y="71628"/>
                </a:lnTo>
                <a:close/>
              </a:path>
              <a:path w="149351" h="152400">
                <a:moveTo>
                  <a:pt x="115824" y="71628"/>
                </a:moveTo>
                <a:lnTo>
                  <a:pt x="108204" y="62484"/>
                </a:lnTo>
                <a:lnTo>
                  <a:pt x="97536" y="53340"/>
                </a:lnTo>
                <a:lnTo>
                  <a:pt x="86868" y="45720"/>
                </a:lnTo>
                <a:lnTo>
                  <a:pt x="74675" y="36575"/>
                </a:lnTo>
                <a:lnTo>
                  <a:pt x="62484" y="28956"/>
                </a:lnTo>
                <a:lnTo>
                  <a:pt x="47244" y="21336"/>
                </a:lnTo>
                <a:lnTo>
                  <a:pt x="33527" y="13716"/>
                </a:lnTo>
                <a:lnTo>
                  <a:pt x="16763" y="6096"/>
                </a:lnTo>
                <a:lnTo>
                  <a:pt x="0" y="0"/>
                </a:lnTo>
                <a:lnTo>
                  <a:pt x="0" y="1524"/>
                </a:lnTo>
                <a:lnTo>
                  <a:pt x="16763" y="7620"/>
                </a:lnTo>
                <a:lnTo>
                  <a:pt x="32004" y="15240"/>
                </a:lnTo>
                <a:lnTo>
                  <a:pt x="47244" y="22860"/>
                </a:lnTo>
                <a:lnTo>
                  <a:pt x="60960" y="30480"/>
                </a:lnTo>
                <a:lnTo>
                  <a:pt x="74675" y="38100"/>
                </a:lnTo>
                <a:lnTo>
                  <a:pt x="85344" y="47244"/>
                </a:lnTo>
                <a:lnTo>
                  <a:pt x="96012" y="54863"/>
                </a:lnTo>
                <a:lnTo>
                  <a:pt x="106680" y="64008"/>
                </a:lnTo>
                <a:lnTo>
                  <a:pt x="115824" y="71628"/>
                </a:lnTo>
                <a:close/>
              </a:path>
            </a:pathLst>
          </a:custGeom>
          <a:solidFill>
            <a:srgbClr val="000000"/>
          </a:solidFill>
        </p:spPr>
        <p:txBody>
          <a:bodyPr wrap="square" lIns="0" tIns="0" rIns="0" bIns="0" rtlCol="0">
            <a:noAutofit/>
          </a:bodyPr>
          <a:lstStyle/>
          <a:p>
            <a:endParaRPr sz="1631"/>
          </a:p>
        </p:txBody>
      </p:sp>
      <p:sp>
        <p:nvSpPr>
          <p:cNvPr id="706" name="object 706"/>
          <p:cNvSpPr/>
          <p:nvPr/>
        </p:nvSpPr>
        <p:spPr>
          <a:xfrm>
            <a:off x="6707236" y="1995263"/>
            <a:ext cx="106322" cy="117368"/>
          </a:xfrm>
          <a:custGeom>
            <a:avLst/>
            <a:gdLst/>
            <a:ahLst/>
            <a:cxnLst/>
            <a:rect l="l" t="t" r="r" b="b"/>
            <a:pathLst>
              <a:path w="117348" h="129539">
                <a:moveTo>
                  <a:pt x="115824" y="115824"/>
                </a:moveTo>
                <a:lnTo>
                  <a:pt x="114300" y="129539"/>
                </a:lnTo>
                <a:lnTo>
                  <a:pt x="115824" y="129539"/>
                </a:lnTo>
                <a:lnTo>
                  <a:pt x="117348" y="115824"/>
                </a:lnTo>
                <a:lnTo>
                  <a:pt x="117348" y="114300"/>
                </a:lnTo>
                <a:lnTo>
                  <a:pt x="115824" y="105156"/>
                </a:lnTo>
                <a:lnTo>
                  <a:pt x="114300" y="96012"/>
                </a:lnTo>
                <a:lnTo>
                  <a:pt x="111252" y="89915"/>
                </a:lnTo>
                <a:lnTo>
                  <a:pt x="108204" y="82296"/>
                </a:lnTo>
                <a:lnTo>
                  <a:pt x="105156" y="76200"/>
                </a:lnTo>
                <a:lnTo>
                  <a:pt x="100584" y="70103"/>
                </a:lnTo>
                <a:lnTo>
                  <a:pt x="94487" y="62484"/>
                </a:lnTo>
                <a:lnTo>
                  <a:pt x="89916" y="56387"/>
                </a:lnTo>
                <a:lnTo>
                  <a:pt x="83820" y="50291"/>
                </a:lnTo>
                <a:lnTo>
                  <a:pt x="76200" y="44196"/>
                </a:lnTo>
                <a:lnTo>
                  <a:pt x="68580" y="38100"/>
                </a:lnTo>
                <a:lnTo>
                  <a:pt x="60960" y="32003"/>
                </a:lnTo>
                <a:lnTo>
                  <a:pt x="51816" y="27432"/>
                </a:lnTo>
                <a:lnTo>
                  <a:pt x="44196" y="21336"/>
                </a:lnTo>
                <a:lnTo>
                  <a:pt x="33528" y="15239"/>
                </a:lnTo>
                <a:lnTo>
                  <a:pt x="22860" y="10668"/>
                </a:lnTo>
                <a:lnTo>
                  <a:pt x="12192" y="6096"/>
                </a:lnTo>
                <a:lnTo>
                  <a:pt x="0" y="0"/>
                </a:lnTo>
                <a:lnTo>
                  <a:pt x="0" y="1524"/>
                </a:lnTo>
                <a:lnTo>
                  <a:pt x="12192" y="7620"/>
                </a:lnTo>
                <a:lnTo>
                  <a:pt x="22860" y="12191"/>
                </a:lnTo>
                <a:lnTo>
                  <a:pt x="33528" y="16763"/>
                </a:lnTo>
                <a:lnTo>
                  <a:pt x="42672" y="22860"/>
                </a:lnTo>
                <a:lnTo>
                  <a:pt x="51816" y="28956"/>
                </a:lnTo>
                <a:lnTo>
                  <a:pt x="60960" y="33527"/>
                </a:lnTo>
                <a:lnTo>
                  <a:pt x="68580" y="39624"/>
                </a:lnTo>
                <a:lnTo>
                  <a:pt x="76200" y="45720"/>
                </a:lnTo>
                <a:lnTo>
                  <a:pt x="82296" y="51815"/>
                </a:lnTo>
                <a:lnTo>
                  <a:pt x="88392" y="57912"/>
                </a:lnTo>
                <a:lnTo>
                  <a:pt x="94487" y="64008"/>
                </a:lnTo>
                <a:lnTo>
                  <a:pt x="99060" y="70103"/>
                </a:lnTo>
                <a:lnTo>
                  <a:pt x="103632" y="76200"/>
                </a:lnTo>
                <a:lnTo>
                  <a:pt x="106680" y="83820"/>
                </a:lnTo>
                <a:lnTo>
                  <a:pt x="109728" y="89915"/>
                </a:lnTo>
                <a:lnTo>
                  <a:pt x="112776" y="97536"/>
                </a:lnTo>
                <a:lnTo>
                  <a:pt x="114300" y="106680"/>
                </a:lnTo>
                <a:lnTo>
                  <a:pt x="115824" y="115824"/>
                </a:lnTo>
                <a:close/>
              </a:path>
            </a:pathLst>
          </a:custGeom>
          <a:solidFill>
            <a:srgbClr val="000000"/>
          </a:solidFill>
        </p:spPr>
        <p:txBody>
          <a:bodyPr wrap="square" lIns="0" tIns="0" rIns="0" bIns="0" rtlCol="0">
            <a:noAutofit/>
          </a:bodyPr>
          <a:lstStyle/>
          <a:p>
            <a:endParaRPr sz="1631"/>
          </a:p>
        </p:txBody>
      </p:sp>
      <p:sp>
        <p:nvSpPr>
          <p:cNvPr id="707" name="object 707"/>
          <p:cNvSpPr/>
          <p:nvPr/>
        </p:nvSpPr>
        <p:spPr>
          <a:xfrm>
            <a:off x="6762468" y="1953839"/>
            <a:ext cx="55232" cy="22092"/>
          </a:xfrm>
          <a:custGeom>
            <a:avLst/>
            <a:gdLst/>
            <a:ahLst/>
            <a:cxnLst/>
            <a:rect l="l" t="t" r="r" b="b"/>
            <a:pathLst>
              <a:path w="60960" h="24383">
                <a:moveTo>
                  <a:pt x="0" y="24383"/>
                </a:moveTo>
                <a:lnTo>
                  <a:pt x="60960" y="1523"/>
                </a:lnTo>
                <a:lnTo>
                  <a:pt x="59436" y="0"/>
                </a:lnTo>
                <a:lnTo>
                  <a:pt x="0" y="22859"/>
                </a:lnTo>
                <a:lnTo>
                  <a:pt x="0" y="24383"/>
                </a:lnTo>
                <a:close/>
              </a:path>
            </a:pathLst>
          </a:custGeom>
          <a:solidFill>
            <a:srgbClr val="000000"/>
          </a:solidFill>
        </p:spPr>
        <p:txBody>
          <a:bodyPr wrap="square" lIns="0" tIns="0" rIns="0" bIns="0" rtlCol="0">
            <a:noAutofit/>
          </a:bodyPr>
          <a:lstStyle/>
          <a:p>
            <a:endParaRPr sz="1631"/>
          </a:p>
        </p:txBody>
      </p:sp>
      <p:sp>
        <p:nvSpPr>
          <p:cNvPr id="708" name="object 708"/>
          <p:cNvSpPr/>
          <p:nvPr/>
        </p:nvSpPr>
        <p:spPr>
          <a:xfrm>
            <a:off x="6649242" y="1995263"/>
            <a:ext cx="57993" cy="23474"/>
          </a:xfrm>
          <a:custGeom>
            <a:avLst/>
            <a:gdLst/>
            <a:ahLst/>
            <a:cxnLst/>
            <a:rect l="l" t="t" r="r" b="b"/>
            <a:pathLst>
              <a:path w="64007" h="25908">
                <a:moveTo>
                  <a:pt x="64007" y="0"/>
                </a:moveTo>
                <a:lnTo>
                  <a:pt x="0" y="24384"/>
                </a:lnTo>
                <a:lnTo>
                  <a:pt x="1524" y="25908"/>
                </a:lnTo>
                <a:lnTo>
                  <a:pt x="64007" y="1524"/>
                </a:lnTo>
                <a:lnTo>
                  <a:pt x="64007" y="0"/>
                </a:lnTo>
                <a:close/>
              </a:path>
            </a:pathLst>
          </a:custGeom>
          <a:solidFill>
            <a:srgbClr val="000000"/>
          </a:solidFill>
        </p:spPr>
        <p:txBody>
          <a:bodyPr wrap="square" lIns="0" tIns="0" rIns="0" bIns="0" rtlCol="0">
            <a:noAutofit/>
          </a:bodyPr>
          <a:lstStyle/>
          <a:p>
            <a:endParaRPr sz="1631"/>
          </a:p>
        </p:txBody>
      </p:sp>
      <p:sp>
        <p:nvSpPr>
          <p:cNvPr id="709" name="object 709"/>
          <p:cNvSpPr/>
          <p:nvPr/>
        </p:nvSpPr>
        <p:spPr>
          <a:xfrm>
            <a:off x="6872933" y="1931746"/>
            <a:ext cx="189169" cy="180885"/>
          </a:xfrm>
          <a:custGeom>
            <a:avLst/>
            <a:gdLst/>
            <a:ahLst/>
            <a:cxnLst/>
            <a:rect l="l" t="t" r="r" b="b"/>
            <a:pathLst>
              <a:path w="208787" h="199643">
                <a:moveTo>
                  <a:pt x="0" y="0"/>
                </a:moveTo>
                <a:lnTo>
                  <a:pt x="0" y="1524"/>
                </a:lnTo>
                <a:lnTo>
                  <a:pt x="22860" y="10667"/>
                </a:lnTo>
                <a:lnTo>
                  <a:pt x="44196" y="21336"/>
                </a:lnTo>
                <a:lnTo>
                  <a:pt x="65531" y="30479"/>
                </a:lnTo>
                <a:lnTo>
                  <a:pt x="85343" y="41148"/>
                </a:lnTo>
                <a:lnTo>
                  <a:pt x="102107" y="51815"/>
                </a:lnTo>
                <a:lnTo>
                  <a:pt x="118872" y="62484"/>
                </a:lnTo>
                <a:lnTo>
                  <a:pt x="134112" y="73151"/>
                </a:lnTo>
                <a:lnTo>
                  <a:pt x="147827" y="85343"/>
                </a:lnTo>
                <a:lnTo>
                  <a:pt x="160019" y="97536"/>
                </a:lnTo>
                <a:lnTo>
                  <a:pt x="170687" y="108203"/>
                </a:lnTo>
                <a:lnTo>
                  <a:pt x="179831" y="120395"/>
                </a:lnTo>
                <a:lnTo>
                  <a:pt x="188975" y="134112"/>
                </a:lnTo>
                <a:lnTo>
                  <a:pt x="195072" y="146303"/>
                </a:lnTo>
                <a:lnTo>
                  <a:pt x="199643" y="160019"/>
                </a:lnTo>
                <a:lnTo>
                  <a:pt x="204215" y="172212"/>
                </a:lnTo>
                <a:lnTo>
                  <a:pt x="207263" y="185927"/>
                </a:lnTo>
                <a:lnTo>
                  <a:pt x="207263" y="199643"/>
                </a:lnTo>
                <a:lnTo>
                  <a:pt x="208787" y="199643"/>
                </a:lnTo>
                <a:lnTo>
                  <a:pt x="208787" y="185927"/>
                </a:lnTo>
                <a:lnTo>
                  <a:pt x="205739" y="172212"/>
                </a:lnTo>
                <a:lnTo>
                  <a:pt x="201167" y="158495"/>
                </a:lnTo>
                <a:lnTo>
                  <a:pt x="196596" y="146303"/>
                </a:lnTo>
                <a:lnTo>
                  <a:pt x="190500" y="132587"/>
                </a:lnTo>
                <a:lnTo>
                  <a:pt x="181355" y="120395"/>
                </a:lnTo>
                <a:lnTo>
                  <a:pt x="172212" y="108203"/>
                </a:lnTo>
                <a:lnTo>
                  <a:pt x="161543" y="96012"/>
                </a:lnTo>
                <a:lnTo>
                  <a:pt x="149351" y="83819"/>
                </a:lnTo>
                <a:lnTo>
                  <a:pt x="135636" y="73151"/>
                </a:lnTo>
                <a:lnTo>
                  <a:pt x="120396" y="60960"/>
                </a:lnTo>
                <a:lnTo>
                  <a:pt x="103631" y="50291"/>
                </a:lnTo>
                <a:lnTo>
                  <a:pt x="85343" y="39624"/>
                </a:lnTo>
                <a:lnTo>
                  <a:pt x="65531" y="28955"/>
                </a:lnTo>
                <a:lnTo>
                  <a:pt x="45719" y="19812"/>
                </a:lnTo>
                <a:lnTo>
                  <a:pt x="22860" y="9143"/>
                </a:lnTo>
                <a:lnTo>
                  <a:pt x="0" y="0"/>
                </a:lnTo>
                <a:close/>
              </a:path>
            </a:pathLst>
          </a:custGeom>
          <a:solidFill>
            <a:srgbClr val="000000"/>
          </a:solidFill>
        </p:spPr>
        <p:txBody>
          <a:bodyPr wrap="square" lIns="0" tIns="0" rIns="0" bIns="0" rtlCol="0">
            <a:noAutofit/>
          </a:bodyPr>
          <a:lstStyle/>
          <a:p>
            <a:endParaRPr sz="1631"/>
          </a:p>
        </p:txBody>
      </p:sp>
      <p:sp>
        <p:nvSpPr>
          <p:cNvPr id="710" name="object 710"/>
          <p:cNvSpPr/>
          <p:nvPr/>
        </p:nvSpPr>
        <p:spPr>
          <a:xfrm>
            <a:off x="6816319" y="1953839"/>
            <a:ext cx="161554" cy="158792"/>
          </a:xfrm>
          <a:custGeom>
            <a:avLst/>
            <a:gdLst/>
            <a:ahLst/>
            <a:cxnLst/>
            <a:rect l="l" t="t" r="r" b="b"/>
            <a:pathLst>
              <a:path w="178308" h="175259">
                <a:moveTo>
                  <a:pt x="73151" y="35051"/>
                </a:moveTo>
                <a:lnTo>
                  <a:pt x="56387" y="24383"/>
                </a:lnTo>
                <a:lnTo>
                  <a:pt x="39624" y="16763"/>
                </a:lnTo>
                <a:lnTo>
                  <a:pt x="21336" y="7619"/>
                </a:lnTo>
                <a:lnTo>
                  <a:pt x="1524" y="0"/>
                </a:lnTo>
                <a:lnTo>
                  <a:pt x="0" y="1523"/>
                </a:lnTo>
                <a:lnTo>
                  <a:pt x="19812" y="9143"/>
                </a:lnTo>
                <a:lnTo>
                  <a:pt x="38100" y="18287"/>
                </a:lnTo>
                <a:lnTo>
                  <a:pt x="56387" y="25907"/>
                </a:lnTo>
                <a:lnTo>
                  <a:pt x="73151" y="35051"/>
                </a:lnTo>
                <a:close/>
              </a:path>
              <a:path w="178308" h="175259">
                <a:moveTo>
                  <a:pt x="88391" y="44195"/>
                </a:moveTo>
                <a:lnTo>
                  <a:pt x="102108" y="54863"/>
                </a:lnTo>
                <a:lnTo>
                  <a:pt x="114300" y="64007"/>
                </a:lnTo>
                <a:lnTo>
                  <a:pt x="126491" y="74675"/>
                </a:lnTo>
                <a:lnTo>
                  <a:pt x="137160" y="83819"/>
                </a:lnTo>
                <a:lnTo>
                  <a:pt x="146303" y="94487"/>
                </a:lnTo>
                <a:lnTo>
                  <a:pt x="153924" y="105155"/>
                </a:lnTo>
                <a:lnTo>
                  <a:pt x="160020" y="115823"/>
                </a:lnTo>
                <a:lnTo>
                  <a:pt x="166115" y="126491"/>
                </a:lnTo>
                <a:lnTo>
                  <a:pt x="170687" y="138683"/>
                </a:lnTo>
                <a:lnTo>
                  <a:pt x="173736" y="149351"/>
                </a:lnTo>
                <a:lnTo>
                  <a:pt x="175260" y="161543"/>
                </a:lnTo>
                <a:lnTo>
                  <a:pt x="175260" y="175259"/>
                </a:lnTo>
                <a:lnTo>
                  <a:pt x="178308" y="175259"/>
                </a:lnTo>
                <a:lnTo>
                  <a:pt x="176784" y="163067"/>
                </a:lnTo>
                <a:lnTo>
                  <a:pt x="176784" y="161543"/>
                </a:lnTo>
                <a:lnTo>
                  <a:pt x="175260" y="149351"/>
                </a:lnTo>
                <a:lnTo>
                  <a:pt x="172212" y="137159"/>
                </a:lnTo>
                <a:lnTo>
                  <a:pt x="167639" y="126491"/>
                </a:lnTo>
                <a:lnTo>
                  <a:pt x="161544" y="115823"/>
                </a:lnTo>
                <a:lnTo>
                  <a:pt x="155448" y="103631"/>
                </a:lnTo>
                <a:lnTo>
                  <a:pt x="146303" y="92963"/>
                </a:lnTo>
                <a:lnTo>
                  <a:pt x="137160" y="82295"/>
                </a:lnTo>
                <a:lnTo>
                  <a:pt x="128015" y="73151"/>
                </a:lnTo>
                <a:lnTo>
                  <a:pt x="115824" y="62483"/>
                </a:lnTo>
                <a:lnTo>
                  <a:pt x="103632" y="53339"/>
                </a:lnTo>
                <a:lnTo>
                  <a:pt x="88391" y="44195"/>
                </a:lnTo>
                <a:close/>
              </a:path>
            </a:pathLst>
          </a:custGeom>
          <a:solidFill>
            <a:srgbClr val="000000"/>
          </a:solidFill>
        </p:spPr>
        <p:txBody>
          <a:bodyPr wrap="square" lIns="0" tIns="0" rIns="0" bIns="0" rtlCol="0">
            <a:noAutofit/>
          </a:bodyPr>
          <a:lstStyle/>
          <a:p>
            <a:endParaRPr sz="1631"/>
          </a:p>
        </p:txBody>
      </p:sp>
      <p:sp>
        <p:nvSpPr>
          <p:cNvPr id="711" name="object 711"/>
          <p:cNvSpPr/>
          <p:nvPr/>
        </p:nvSpPr>
        <p:spPr>
          <a:xfrm>
            <a:off x="6976493" y="2111941"/>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712" name="object 712"/>
          <p:cNvSpPr/>
          <p:nvPr/>
        </p:nvSpPr>
        <p:spPr>
          <a:xfrm>
            <a:off x="6812177" y="2111941"/>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713" name="object 713"/>
          <p:cNvSpPr/>
          <p:nvPr/>
        </p:nvSpPr>
        <p:spPr>
          <a:xfrm>
            <a:off x="6697570" y="2112632"/>
            <a:ext cx="115987" cy="102179"/>
          </a:xfrm>
          <a:custGeom>
            <a:avLst/>
            <a:gdLst/>
            <a:ahLst/>
            <a:cxnLst/>
            <a:rect l="l" t="t" r="r" b="b"/>
            <a:pathLst>
              <a:path w="128015" h="112775">
                <a:moveTo>
                  <a:pt x="128015" y="0"/>
                </a:moveTo>
                <a:lnTo>
                  <a:pt x="126491" y="0"/>
                </a:lnTo>
                <a:lnTo>
                  <a:pt x="124967" y="4572"/>
                </a:lnTo>
                <a:lnTo>
                  <a:pt x="123444" y="9144"/>
                </a:lnTo>
                <a:lnTo>
                  <a:pt x="121920" y="18287"/>
                </a:lnTo>
                <a:lnTo>
                  <a:pt x="118872" y="24384"/>
                </a:lnTo>
                <a:lnTo>
                  <a:pt x="123444" y="18287"/>
                </a:lnTo>
                <a:lnTo>
                  <a:pt x="124967" y="9144"/>
                </a:lnTo>
                <a:lnTo>
                  <a:pt x="126491" y="4572"/>
                </a:lnTo>
                <a:lnTo>
                  <a:pt x="128015" y="0"/>
                </a:lnTo>
                <a:close/>
              </a:path>
              <a:path w="128015" h="112775">
                <a:moveTo>
                  <a:pt x="16763" y="105156"/>
                </a:moveTo>
                <a:lnTo>
                  <a:pt x="27432" y="100584"/>
                </a:lnTo>
                <a:lnTo>
                  <a:pt x="38100" y="94487"/>
                </a:lnTo>
                <a:lnTo>
                  <a:pt x="42672" y="92963"/>
                </a:lnTo>
                <a:lnTo>
                  <a:pt x="48767" y="89916"/>
                </a:lnTo>
                <a:lnTo>
                  <a:pt x="57912" y="83820"/>
                </a:lnTo>
                <a:lnTo>
                  <a:pt x="67055" y="79248"/>
                </a:lnTo>
                <a:lnTo>
                  <a:pt x="74675" y="73151"/>
                </a:lnTo>
                <a:lnTo>
                  <a:pt x="82296" y="67056"/>
                </a:lnTo>
                <a:lnTo>
                  <a:pt x="89915" y="60960"/>
                </a:lnTo>
                <a:lnTo>
                  <a:pt x="96012" y="54863"/>
                </a:lnTo>
                <a:lnTo>
                  <a:pt x="102108" y="50292"/>
                </a:lnTo>
                <a:lnTo>
                  <a:pt x="106679" y="44196"/>
                </a:lnTo>
                <a:lnTo>
                  <a:pt x="108203" y="41148"/>
                </a:lnTo>
                <a:lnTo>
                  <a:pt x="109727" y="41148"/>
                </a:lnTo>
                <a:lnTo>
                  <a:pt x="111251" y="38100"/>
                </a:lnTo>
                <a:lnTo>
                  <a:pt x="115824" y="32004"/>
                </a:lnTo>
                <a:lnTo>
                  <a:pt x="118872" y="24384"/>
                </a:lnTo>
                <a:lnTo>
                  <a:pt x="114300" y="30480"/>
                </a:lnTo>
                <a:lnTo>
                  <a:pt x="109727" y="36575"/>
                </a:lnTo>
                <a:lnTo>
                  <a:pt x="108203" y="39624"/>
                </a:lnTo>
                <a:lnTo>
                  <a:pt x="105155" y="42672"/>
                </a:lnTo>
                <a:lnTo>
                  <a:pt x="100584" y="48768"/>
                </a:lnTo>
                <a:lnTo>
                  <a:pt x="94487" y="54863"/>
                </a:lnTo>
                <a:lnTo>
                  <a:pt x="88391" y="59436"/>
                </a:lnTo>
                <a:lnTo>
                  <a:pt x="82296" y="65532"/>
                </a:lnTo>
                <a:lnTo>
                  <a:pt x="73151" y="71628"/>
                </a:lnTo>
                <a:lnTo>
                  <a:pt x="65532" y="77724"/>
                </a:lnTo>
                <a:lnTo>
                  <a:pt x="56387" y="82296"/>
                </a:lnTo>
                <a:lnTo>
                  <a:pt x="47244" y="88392"/>
                </a:lnTo>
                <a:lnTo>
                  <a:pt x="42672" y="91440"/>
                </a:lnTo>
                <a:lnTo>
                  <a:pt x="38100" y="92963"/>
                </a:lnTo>
                <a:lnTo>
                  <a:pt x="27432" y="99060"/>
                </a:lnTo>
                <a:lnTo>
                  <a:pt x="15239" y="103632"/>
                </a:lnTo>
                <a:lnTo>
                  <a:pt x="4572" y="109728"/>
                </a:lnTo>
                <a:lnTo>
                  <a:pt x="1524" y="111251"/>
                </a:lnTo>
                <a:lnTo>
                  <a:pt x="0" y="109728"/>
                </a:lnTo>
                <a:lnTo>
                  <a:pt x="1524" y="112775"/>
                </a:lnTo>
                <a:lnTo>
                  <a:pt x="4572" y="111251"/>
                </a:lnTo>
                <a:lnTo>
                  <a:pt x="16763" y="105156"/>
                </a:lnTo>
                <a:close/>
              </a:path>
            </a:pathLst>
          </a:custGeom>
          <a:solidFill>
            <a:srgbClr val="000000"/>
          </a:solidFill>
        </p:spPr>
        <p:txBody>
          <a:bodyPr wrap="square" lIns="0" tIns="0" rIns="0" bIns="0" rtlCol="0">
            <a:noAutofit/>
          </a:bodyPr>
          <a:lstStyle/>
          <a:p>
            <a:endParaRPr sz="1631"/>
          </a:p>
        </p:txBody>
      </p:sp>
      <p:sp>
        <p:nvSpPr>
          <p:cNvPr id="714" name="object 714"/>
          <p:cNvSpPr/>
          <p:nvPr/>
        </p:nvSpPr>
        <p:spPr>
          <a:xfrm>
            <a:off x="6632672" y="2112631"/>
            <a:ext cx="95275" cy="80087"/>
          </a:xfrm>
          <a:custGeom>
            <a:avLst/>
            <a:gdLst/>
            <a:ahLst/>
            <a:cxnLst/>
            <a:rect l="l" t="t" r="r" b="b"/>
            <a:pathLst>
              <a:path w="105155" h="88392">
                <a:moveTo>
                  <a:pt x="103631" y="0"/>
                </a:moveTo>
                <a:lnTo>
                  <a:pt x="102107" y="4572"/>
                </a:lnTo>
                <a:lnTo>
                  <a:pt x="102107" y="6096"/>
                </a:lnTo>
                <a:lnTo>
                  <a:pt x="100583" y="9144"/>
                </a:lnTo>
                <a:lnTo>
                  <a:pt x="103631" y="9144"/>
                </a:lnTo>
                <a:lnTo>
                  <a:pt x="103631" y="4572"/>
                </a:lnTo>
                <a:lnTo>
                  <a:pt x="105155" y="0"/>
                </a:lnTo>
                <a:lnTo>
                  <a:pt x="103631" y="0"/>
                </a:lnTo>
                <a:close/>
              </a:path>
              <a:path w="105155" h="88392">
                <a:moveTo>
                  <a:pt x="0" y="88392"/>
                </a:moveTo>
                <a:lnTo>
                  <a:pt x="3048" y="86868"/>
                </a:lnTo>
                <a:lnTo>
                  <a:pt x="1524" y="86868"/>
                </a:lnTo>
                <a:lnTo>
                  <a:pt x="4572" y="86868"/>
                </a:lnTo>
                <a:lnTo>
                  <a:pt x="6095" y="85344"/>
                </a:lnTo>
                <a:lnTo>
                  <a:pt x="22860" y="77724"/>
                </a:lnTo>
                <a:lnTo>
                  <a:pt x="38099" y="70104"/>
                </a:lnTo>
                <a:lnTo>
                  <a:pt x="51815" y="62484"/>
                </a:lnTo>
                <a:lnTo>
                  <a:pt x="64007" y="53340"/>
                </a:lnTo>
                <a:lnTo>
                  <a:pt x="51815" y="60960"/>
                </a:lnTo>
                <a:lnTo>
                  <a:pt x="38099" y="68580"/>
                </a:lnTo>
                <a:lnTo>
                  <a:pt x="22860" y="76200"/>
                </a:lnTo>
                <a:lnTo>
                  <a:pt x="6095" y="83820"/>
                </a:lnTo>
                <a:lnTo>
                  <a:pt x="4572" y="85344"/>
                </a:lnTo>
                <a:lnTo>
                  <a:pt x="1524" y="85344"/>
                </a:lnTo>
                <a:lnTo>
                  <a:pt x="0" y="86868"/>
                </a:lnTo>
                <a:lnTo>
                  <a:pt x="0" y="88392"/>
                </a:lnTo>
                <a:close/>
              </a:path>
              <a:path w="105155" h="88392">
                <a:moveTo>
                  <a:pt x="74675" y="44196"/>
                </a:moveTo>
                <a:lnTo>
                  <a:pt x="64007" y="53340"/>
                </a:lnTo>
                <a:lnTo>
                  <a:pt x="74675" y="45720"/>
                </a:lnTo>
                <a:lnTo>
                  <a:pt x="83819" y="36575"/>
                </a:lnTo>
                <a:lnTo>
                  <a:pt x="74675" y="44196"/>
                </a:lnTo>
                <a:close/>
              </a:path>
              <a:path w="105155" h="88392">
                <a:moveTo>
                  <a:pt x="97535" y="18287"/>
                </a:moveTo>
                <a:lnTo>
                  <a:pt x="91439" y="27432"/>
                </a:lnTo>
                <a:lnTo>
                  <a:pt x="83819" y="36575"/>
                </a:lnTo>
                <a:lnTo>
                  <a:pt x="92963" y="27432"/>
                </a:lnTo>
                <a:lnTo>
                  <a:pt x="99059" y="19812"/>
                </a:lnTo>
                <a:lnTo>
                  <a:pt x="99059" y="18287"/>
                </a:lnTo>
                <a:lnTo>
                  <a:pt x="102107" y="9144"/>
                </a:lnTo>
                <a:lnTo>
                  <a:pt x="97535" y="18287"/>
                </a:lnTo>
                <a:close/>
              </a:path>
            </a:pathLst>
          </a:custGeom>
          <a:solidFill>
            <a:srgbClr val="000000"/>
          </a:solidFill>
        </p:spPr>
        <p:txBody>
          <a:bodyPr wrap="square" lIns="0" tIns="0" rIns="0" bIns="0" rtlCol="0">
            <a:noAutofit/>
          </a:bodyPr>
          <a:lstStyle/>
          <a:p>
            <a:endParaRPr sz="1631"/>
          </a:p>
        </p:txBody>
      </p:sp>
      <p:sp>
        <p:nvSpPr>
          <p:cNvPr id="715" name="object 715"/>
          <p:cNvSpPr/>
          <p:nvPr/>
        </p:nvSpPr>
        <p:spPr>
          <a:xfrm>
            <a:off x="6696189" y="2213430"/>
            <a:ext cx="0" cy="1381"/>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sz="1631"/>
          </a:p>
        </p:txBody>
      </p:sp>
      <p:sp>
        <p:nvSpPr>
          <p:cNvPr id="716" name="object 716"/>
          <p:cNvSpPr/>
          <p:nvPr/>
        </p:nvSpPr>
        <p:spPr>
          <a:xfrm>
            <a:off x="6406221" y="2213430"/>
            <a:ext cx="289968" cy="48328"/>
          </a:xfrm>
          <a:custGeom>
            <a:avLst/>
            <a:gdLst/>
            <a:ahLst/>
            <a:cxnLst/>
            <a:rect l="l" t="t" r="r" b="b"/>
            <a:pathLst>
              <a:path w="320039" h="53340">
                <a:moveTo>
                  <a:pt x="1524" y="53340"/>
                </a:moveTo>
                <a:lnTo>
                  <a:pt x="22860" y="53340"/>
                </a:lnTo>
                <a:lnTo>
                  <a:pt x="45720" y="51816"/>
                </a:lnTo>
                <a:lnTo>
                  <a:pt x="67055" y="51816"/>
                </a:lnTo>
                <a:lnTo>
                  <a:pt x="88391" y="50292"/>
                </a:lnTo>
                <a:lnTo>
                  <a:pt x="108203" y="47244"/>
                </a:lnTo>
                <a:lnTo>
                  <a:pt x="129539" y="45720"/>
                </a:lnTo>
                <a:lnTo>
                  <a:pt x="149351" y="42672"/>
                </a:lnTo>
                <a:lnTo>
                  <a:pt x="169163" y="41148"/>
                </a:lnTo>
                <a:lnTo>
                  <a:pt x="187451" y="36576"/>
                </a:lnTo>
                <a:lnTo>
                  <a:pt x="207263" y="33528"/>
                </a:lnTo>
                <a:lnTo>
                  <a:pt x="225551" y="28956"/>
                </a:lnTo>
                <a:lnTo>
                  <a:pt x="243839" y="25908"/>
                </a:lnTo>
                <a:lnTo>
                  <a:pt x="260603" y="19812"/>
                </a:lnTo>
                <a:lnTo>
                  <a:pt x="278891" y="15240"/>
                </a:lnTo>
                <a:lnTo>
                  <a:pt x="295655" y="10668"/>
                </a:lnTo>
                <a:lnTo>
                  <a:pt x="312419" y="4572"/>
                </a:lnTo>
                <a:lnTo>
                  <a:pt x="320039" y="1524"/>
                </a:lnTo>
                <a:lnTo>
                  <a:pt x="320039" y="0"/>
                </a:lnTo>
                <a:lnTo>
                  <a:pt x="310895" y="3048"/>
                </a:lnTo>
                <a:lnTo>
                  <a:pt x="294131" y="9144"/>
                </a:lnTo>
                <a:lnTo>
                  <a:pt x="277367" y="13716"/>
                </a:lnTo>
                <a:lnTo>
                  <a:pt x="260603" y="18288"/>
                </a:lnTo>
                <a:lnTo>
                  <a:pt x="243839" y="24384"/>
                </a:lnTo>
                <a:lnTo>
                  <a:pt x="225551" y="27432"/>
                </a:lnTo>
                <a:lnTo>
                  <a:pt x="205739" y="32004"/>
                </a:lnTo>
                <a:lnTo>
                  <a:pt x="187451" y="35052"/>
                </a:lnTo>
                <a:lnTo>
                  <a:pt x="169163" y="39624"/>
                </a:lnTo>
                <a:lnTo>
                  <a:pt x="149351" y="41148"/>
                </a:lnTo>
                <a:lnTo>
                  <a:pt x="129539" y="44196"/>
                </a:lnTo>
                <a:lnTo>
                  <a:pt x="108203" y="45720"/>
                </a:lnTo>
                <a:lnTo>
                  <a:pt x="88391" y="48768"/>
                </a:lnTo>
                <a:lnTo>
                  <a:pt x="67055" y="50292"/>
                </a:lnTo>
                <a:lnTo>
                  <a:pt x="45720" y="50292"/>
                </a:lnTo>
                <a:lnTo>
                  <a:pt x="22860" y="51816"/>
                </a:lnTo>
                <a:lnTo>
                  <a:pt x="0" y="51816"/>
                </a:lnTo>
                <a:lnTo>
                  <a:pt x="1524" y="53340"/>
                </a:lnTo>
                <a:close/>
              </a:path>
            </a:pathLst>
          </a:custGeom>
          <a:solidFill>
            <a:srgbClr val="000000"/>
          </a:solidFill>
        </p:spPr>
        <p:txBody>
          <a:bodyPr wrap="square" lIns="0" tIns="0" rIns="0" bIns="0" rtlCol="0">
            <a:noAutofit/>
          </a:bodyPr>
          <a:lstStyle/>
          <a:p>
            <a:endParaRPr sz="1631"/>
          </a:p>
        </p:txBody>
      </p:sp>
      <p:sp>
        <p:nvSpPr>
          <p:cNvPr id="717" name="object 717"/>
          <p:cNvSpPr/>
          <p:nvPr/>
        </p:nvSpPr>
        <p:spPr>
          <a:xfrm>
            <a:off x="6696189" y="2214121"/>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718" name="object 718"/>
          <p:cNvSpPr/>
          <p:nvPr/>
        </p:nvSpPr>
        <p:spPr>
          <a:xfrm>
            <a:off x="6406220" y="2236904"/>
            <a:ext cx="357628" cy="60755"/>
          </a:xfrm>
          <a:custGeom>
            <a:avLst/>
            <a:gdLst/>
            <a:ahLst/>
            <a:cxnLst/>
            <a:rect l="l" t="t" r="r" b="b"/>
            <a:pathLst>
              <a:path w="394715" h="67056">
                <a:moveTo>
                  <a:pt x="1524" y="67056"/>
                </a:moveTo>
                <a:lnTo>
                  <a:pt x="28955" y="67056"/>
                </a:lnTo>
                <a:lnTo>
                  <a:pt x="56387" y="65532"/>
                </a:lnTo>
                <a:lnTo>
                  <a:pt x="83820" y="65532"/>
                </a:lnTo>
                <a:lnTo>
                  <a:pt x="111251" y="62484"/>
                </a:lnTo>
                <a:lnTo>
                  <a:pt x="137160" y="60960"/>
                </a:lnTo>
                <a:lnTo>
                  <a:pt x="149351" y="59436"/>
                </a:lnTo>
                <a:lnTo>
                  <a:pt x="155448" y="57912"/>
                </a:lnTo>
                <a:lnTo>
                  <a:pt x="163067" y="57912"/>
                </a:lnTo>
                <a:lnTo>
                  <a:pt x="188975" y="54863"/>
                </a:lnTo>
                <a:lnTo>
                  <a:pt x="201167" y="51815"/>
                </a:lnTo>
                <a:lnTo>
                  <a:pt x="213360" y="50291"/>
                </a:lnTo>
                <a:lnTo>
                  <a:pt x="225551" y="48768"/>
                </a:lnTo>
                <a:lnTo>
                  <a:pt x="228600" y="47244"/>
                </a:lnTo>
                <a:lnTo>
                  <a:pt x="231648" y="47244"/>
                </a:lnTo>
                <a:lnTo>
                  <a:pt x="237743" y="45720"/>
                </a:lnTo>
                <a:lnTo>
                  <a:pt x="262127" y="41148"/>
                </a:lnTo>
                <a:lnTo>
                  <a:pt x="266700" y="39624"/>
                </a:lnTo>
                <a:lnTo>
                  <a:pt x="269748" y="38100"/>
                </a:lnTo>
                <a:lnTo>
                  <a:pt x="272796" y="38100"/>
                </a:lnTo>
                <a:lnTo>
                  <a:pt x="284987" y="35051"/>
                </a:lnTo>
                <a:lnTo>
                  <a:pt x="307847" y="30480"/>
                </a:lnTo>
                <a:lnTo>
                  <a:pt x="330707" y="24384"/>
                </a:lnTo>
                <a:lnTo>
                  <a:pt x="341375" y="19812"/>
                </a:lnTo>
                <a:lnTo>
                  <a:pt x="352043" y="16763"/>
                </a:lnTo>
                <a:lnTo>
                  <a:pt x="373379" y="9144"/>
                </a:lnTo>
                <a:lnTo>
                  <a:pt x="384047" y="6096"/>
                </a:lnTo>
                <a:lnTo>
                  <a:pt x="388619" y="3048"/>
                </a:lnTo>
                <a:lnTo>
                  <a:pt x="394715" y="1524"/>
                </a:lnTo>
                <a:lnTo>
                  <a:pt x="393191" y="0"/>
                </a:lnTo>
                <a:lnTo>
                  <a:pt x="388619" y="1524"/>
                </a:lnTo>
                <a:lnTo>
                  <a:pt x="382523" y="4572"/>
                </a:lnTo>
                <a:lnTo>
                  <a:pt x="373379" y="7620"/>
                </a:lnTo>
                <a:lnTo>
                  <a:pt x="352043" y="15239"/>
                </a:lnTo>
                <a:lnTo>
                  <a:pt x="339851" y="18287"/>
                </a:lnTo>
                <a:lnTo>
                  <a:pt x="329183" y="22860"/>
                </a:lnTo>
                <a:lnTo>
                  <a:pt x="307847" y="28956"/>
                </a:lnTo>
                <a:lnTo>
                  <a:pt x="284987" y="33527"/>
                </a:lnTo>
                <a:lnTo>
                  <a:pt x="272796" y="36575"/>
                </a:lnTo>
                <a:lnTo>
                  <a:pt x="269748" y="36575"/>
                </a:lnTo>
                <a:lnTo>
                  <a:pt x="266700" y="38100"/>
                </a:lnTo>
                <a:lnTo>
                  <a:pt x="260603" y="39624"/>
                </a:lnTo>
                <a:lnTo>
                  <a:pt x="237743" y="44196"/>
                </a:lnTo>
                <a:lnTo>
                  <a:pt x="231648" y="45720"/>
                </a:lnTo>
                <a:lnTo>
                  <a:pt x="228600" y="45720"/>
                </a:lnTo>
                <a:lnTo>
                  <a:pt x="225551" y="47244"/>
                </a:lnTo>
                <a:lnTo>
                  <a:pt x="213360" y="48768"/>
                </a:lnTo>
                <a:lnTo>
                  <a:pt x="199643" y="50291"/>
                </a:lnTo>
                <a:lnTo>
                  <a:pt x="187451" y="53339"/>
                </a:lnTo>
                <a:lnTo>
                  <a:pt x="163067" y="56387"/>
                </a:lnTo>
                <a:lnTo>
                  <a:pt x="155448" y="56387"/>
                </a:lnTo>
                <a:lnTo>
                  <a:pt x="149351" y="57912"/>
                </a:lnTo>
                <a:lnTo>
                  <a:pt x="137160" y="59436"/>
                </a:lnTo>
                <a:lnTo>
                  <a:pt x="111251" y="60960"/>
                </a:lnTo>
                <a:lnTo>
                  <a:pt x="83820" y="64008"/>
                </a:lnTo>
                <a:lnTo>
                  <a:pt x="56387" y="64008"/>
                </a:lnTo>
                <a:lnTo>
                  <a:pt x="28955" y="65532"/>
                </a:lnTo>
                <a:lnTo>
                  <a:pt x="0" y="65532"/>
                </a:lnTo>
                <a:lnTo>
                  <a:pt x="1524" y="67056"/>
                </a:lnTo>
                <a:close/>
              </a:path>
            </a:pathLst>
          </a:custGeom>
          <a:solidFill>
            <a:srgbClr val="000000"/>
          </a:solidFill>
        </p:spPr>
        <p:txBody>
          <a:bodyPr wrap="square" lIns="0" tIns="0" rIns="0" bIns="0" rtlCol="0">
            <a:noAutofit/>
          </a:bodyPr>
          <a:lstStyle/>
          <a:p>
            <a:endParaRPr sz="1631"/>
          </a:p>
        </p:txBody>
      </p:sp>
      <p:sp>
        <p:nvSpPr>
          <p:cNvPr id="719" name="object 719"/>
          <p:cNvSpPr/>
          <p:nvPr/>
        </p:nvSpPr>
        <p:spPr>
          <a:xfrm>
            <a:off x="6696189" y="2213430"/>
            <a:ext cx="67659" cy="24854"/>
          </a:xfrm>
          <a:custGeom>
            <a:avLst/>
            <a:gdLst/>
            <a:ahLst/>
            <a:cxnLst/>
            <a:rect l="l" t="t" r="r" b="b"/>
            <a:pathLst>
              <a:path w="74675" h="27432">
                <a:moveTo>
                  <a:pt x="74675" y="27432"/>
                </a:moveTo>
                <a:lnTo>
                  <a:pt x="74675" y="25908"/>
                </a:lnTo>
                <a:lnTo>
                  <a:pt x="0" y="0"/>
                </a:lnTo>
                <a:lnTo>
                  <a:pt x="0" y="1524"/>
                </a:lnTo>
                <a:lnTo>
                  <a:pt x="74675" y="27432"/>
                </a:lnTo>
                <a:close/>
              </a:path>
            </a:pathLst>
          </a:custGeom>
          <a:solidFill>
            <a:srgbClr val="000000"/>
          </a:solidFill>
        </p:spPr>
        <p:txBody>
          <a:bodyPr wrap="square" lIns="0" tIns="0" rIns="0" bIns="0" rtlCol="0">
            <a:noAutofit/>
          </a:bodyPr>
          <a:lstStyle/>
          <a:p>
            <a:endParaRPr sz="1631"/>
          </a:p>
        </p:txBody>
      </p:sp>
      <p:sp>
        <p:nvSpPr>
          <p:cNvPr id="720" name="object 720"/>
          <p:cNvSpPr/>
          <p:nvPr/>
        </p:nvSpPr>
        <p:spPr>
          <a:xfrm>
            <a:off x="6406221" y="2257616"/>
            <a:ext cx="418383" cy="74563"/>
          </a:xfrm>
          <a:custGeom>
            <a:avLst/>
            <a:gdLst/>
            <a:ahLst/>
            <a:cxnLst/>
            <a:rect l="l" t="t" r="r" b="b"/>
            <a:pathLst>
              <a:path w="461771" h="82295">
                <a:moveTo>
                  <a:pt x="1524" y="82295"/>
                </a:moveTo>
                <a:lnTo>
                  <a:pt x="16763" y="80771"/>
                </a:lnTo>
                <a:lnTo>
                  <a:pt x="32003" y="80771"/>
                </a:lnTo>
                <a:lnTo>
                  <a:pt x="62484" y="79247"/>
                </a:lnTo>
                <a:lnTo>
                  <a:pt x="92963" y="77723"/>
                </a:lnTo>
                <a:lnTo>
                  <a:pt x="108203" y="77723"/>
                </a:lnTo>
                <a:lnTo>
                  <a:pt x="123443" y="76199"/>
                </a:lnTo>
                <a:lnTo>
                  <a:pt x="137160" y="74675"/>
                </a:lnTo>
                <a:lnTo>
                  <a:pt x="144779" y="74675"/>
                </a:lnTo>
                <a:lnTo>
                  <a:pt x="152400" y="73151"/>
                </a:lnTo>
                <a:lnTo>
                  <a:pt x="166115" y="71627"/>
                </a:lnTo>
                <a:lnTo>
                  <a:pt x="181355" y="70103"/>
                </a:lnTo>
                <a:lnTo>
                  <a:pt x="195072" y="68579"/>
                </a:lnTo>
                <a:lnTo>
                  <a:pt x="208787" y="67055"/>
                </a:lnTo>
                <a:lnTo>
                  <a:pt x="237743" y="62484"/>
                </a:lnTo>
                <a:lnTo>
                  <a:pt x="251460" y="60960"/>
                </a:lnTo>
                <a:lnTo>
                  <a:pt x="263651" y="57912"/>
                </a:lnTo>
                <a:lnTo>
                  <a:pt x="271272" y="56387"/>
                </a:lnTo>
                <a:lnTo>
                  <a:pt x="274320" y="56387"/>
                </a:lnTo>
                <a:lnTo>
                  <a:pt x="277367" y="54863"/>
                </a:lnTo>
                <a:lnTo>
                  <a:pt x="291083" y="53339"/>
                </a:lnTo>
                <a:lnTo>
                  <a:pt x="303275" y="50291"/>
                </a:lnTo>
                <a:lnTo>
                  <a:pt x="316991" y="47243"/>
                </a:lnTo>
                <a:lnTo>
                  <a:pt x="342899" y="41148"/>
                </a:lnTo>
                <a:lnTo>
                  <a:pt x="367283" y="33527"/>
                </a:lnTo>
                <a:lnTo>
                  <a:pt x="379475" y="28955"/>
                </a:lnTo>
                <a:lnTo>
                  <a:pt x="391667" y="25908"/>
                </a:lnTo>
                <a:lnTo>
                  <a:pt x="414527" y="18287"/>
                </a:lnTo>
                <a:lnTo>
                  <a:pt x="420623" y="15239"/>
                </a:lnTo>
                <a:lnTo>
                  <a:pt x="426719" y="13715"/>
                </a:lnTo>
                <a:lnTo>
                  <a:pt x="438911" y="9143"/>
                </a:lnTo>
                <a:lnTo>
                  <a:pt x="461771" y="1524"/>
                </a:lnTo>
                <a:lnTo>
                  <a:pt x="460247" y="0"/>
                </a:lnTo>
                <a:lnTo>
                  <a:pt x="437387" y="7620"/>
                </a:lnTo>
                <a:lnTo>
                  <a:pt x="425195" y="12191"/>
                </a:lnTo>
                <a:lnTo>
                  <a:pt x="420623" y="13715"/>
                </a:lnTo>
                <a:lnTo>
                  <a:pt x="414527" y="16763"/>
                </a:lnTo>
                <a:lnTo>
                  <a:pt x="390143" y="24384"/>
                </a:lnTo>
                <a:lnTo>
                  <a:pt x="377951" y="27431"/>
                </a:lnTo>
                <a:lnTo>
                  <a:pt x="365759" y="32003"/>
                </a:lnTo>
                <a:lnTo>
                  <a:pt x="341375" y="38100"/>
                </a:lnTo>
                <a:lnTo>
                  <a:pt x="316991" y="45720"/>
                </a:lnTo>
                <a:lnTo>
                  <a:pt x="303275" y="48767"/>
                </a:lnTo>
                <a:lnTo>
                  <a:pt x="291083" y="51815"/>
                </a:lnTo>
                <a:lnTo>
                  <a:pt x="277367" y="53339"/>
                </a:lnTo>
                <a:lnTo>
                  <a:pt x="272796" y="53339"/>
                </a:lnTo>
                <a:lnTo>
                  <a:pt x="269748" y="54863"/>
                </a:lnTo>
                <a:lnTo>
                  <a:pt x="263651" y="56387"/>
                </a:lnTo>
                <a:lnTo>
                  <a:pt x="249936" y="59436"/>
                </a:lnTo>
                <a:lnTo>
                  <a:pt x="237743" y="60960"/>
                </a:lnTo>
                <a:lnTo>
                  <a:pt x="208787" y="65531"/>
                </a:lnTo>
                <a:lnTo>
                  <a:pt x="195072" y="67055"/>
                </a:lnTo>
                <a:lnTo>
                  <a:pt x="181355" y="68579"/>
                </a:lnTo>
                <a:lnTo>
                  <a:pt x="166115" y="70103"/>
                </a:lnTo>
                <a:lnTo>
                  <a:pt x="152400" y="71627"/>
                </a:lnTo>
                <a:lnTo>
                  <a:pt x="144779" y="73151"/>
                </a:lnTo>
                <a:lnTo>
                  <a:pt x="137160" y="73151"/>
                </a:lnTo>
                <a:lnTo>
                  <a:pt x="123443" y="74675"/>
                </a:lnTo>
                <a:lnTo>
                  <a:pt x="108203" y="76199"/>
                </a:lnTo>
                <a:lnTo>
                  <a:pt x="92963" y="76199"/>
                </a:lnTo>
                <a:lnTo>
                  <a:pt x="62484" y="77723"/>
                </a:lnTo>
                <a:lnTo>
                  <a:pt x="32003" y="79247"/>
                </a:lnTo>
                <a:lnTo>
                  <a:pt x="16763" y="79247"/>
                </a:lnTo>
                <a:lnTo>
                  <a:pt x="0" y="80771"/>
                </a:lnTo>
                <a:lnTo>
                  <a:pt x="1524" y="82295"/>
                </a:lnTo>
                <a:close/>
              </a:path>
            </a:pathLst>
          </a:custGeom>
          <a:solidFill>
            <a:srgbClr val="000000"/>
          </a:solidFill>
        </p:spPr>
        <p:txBody>
          <a:bodyPr wrap="square" lIns="0" tIns="0" rIns="0" bIns="0" rtlCol="0">
            <a:noAutofit/>
          </a:bodyPr>
          <a:lstStyle/>
          <a:p>
            <a:endParaRPr sz="1631"/>
          </a:p>
        </p:txBody>
      </p:sp>
      <p:sp>
        <p:nvSpPr>
          <p:cNvPr id="721" name="object 721"/>
          <p:cNvSpPr/>
          <p:nvPr/>
        </p:nvSpPr>
        <p:spPr>
          <a:xfrm>
            <a:off x="6823223" y="2257617"/>
            <a:ext cx="67659" cy="26234"/>
          </a:xfrm>
          <a:custGeom>
            <a:avLst/>
            <a:gdLst/>
            <a:ahLst/>
            <a:cxnLst/>
            <a:rect l="l" t="t" r="r" b="b"/>
            <a:pathLst>
              <a:path w="74675" h="28955">
                <a:moveTo>
                  <a:pt x="73151" y="28955"/>
                </a:moveTo>
                <a:lnTo>
                  <a:pt x="74675" y="27431"/>
                </a:lnTo>
                <a:lnTo>
                  <a:pt x="1524" y="0"/>
                </a:lnTo>
                <a:lnTo>
                  <a:pt x="0" y="1524"/>
                </a:lnTo>
                <a:lnTo>
                  <a:pt x="73151" y="28955"/>
                </a:lnTo>
                <a:close/>
              </a:path>
            </a:pathLst>
          </a:custGeom>
          <a:solidFill>
            <a:srgbClr val="000000"/>
          </a:solidFill>
        </p:spPr>
        <p:txBody>
          <a:bodyPr wrap="square" lIns="0" tIns="0" rIns="0" bIns="0" rtlCol="0">
            <a:noAutofit/>
          </a:bodyPr>
          <a:lstStyle/>
          <a:p>
            <a:endParaRPr sz="1631"/>
          </a:p>
        </p:txBody>
      </p:sp>
      <p:sp>
        <p:nvSpPr>
          <p:cNvPr id="722" name="object 722"/>
          <p:cNvSpPr/>
          <p:nvPr/>
        </p:nvSpPr>
        <p:spPr>
          <a:xfrm>
            <a:off x="6823224" y="2112631"/>
            <a:ext cx="154649" cy="146365"/>
          </a:xfrm>
          <a:custGeom>
            <a:avLst/>
            <a:gdLst/>
            <a:ahLst/>
            <a:cxnLst/>
            <a:rect l="l" t="t" r="r" b="b"/>
            <a:pathLst>
              <a:path w="170687" h="161544">
                <a:moveTo>
                  <a:pt x="64007" y="131063"/>
                </a:moveTo>
                <a:lnTo>
                  <a:pt x="47243" y="138684"/>
                </a:lnTo>
                <a:lnTo>
                  <a:pt x="42671" y="141732"/>
                </a:lnTo>
                <a:lnTo>
                  <a:pt x="41148" y="141732"/>
                </a:lnTo>
                <a:lnTo>
                  <a:pt x="38100" y="143256"/>
                </a:lnTo>
                <a:lnTo>
                  <a:pt x="28955" y="147828"/>
                </a:lnTo>
                <a:lnTo>
                  <a:pt x="12191" y="156972"/>
                </a:lnTo>
                <a:lnTo>
                  <a:pt x="0" y="160020"/>
                </a:lnTo>
                <a:lnTo>
                  <a:pt x="1524" y="161544"/>
                </a:lnTo>
                <a:lnTo>
                  <a:pt x="12191" y="158496"/>
                </a:lnTo>
                <a:lnTo>
                  <a:pt x="30479" y="149351"/>
                </a:lnTo>
                <a:lnTo>
                  <a:pt x="39624" y="144780"/>
                </a:lnTo>
                <a:lnTo>
                  <a:pt x="42671" y="143256"/>
                </a:lnTo>
                <a:lnTo>
                  <a:pt x="48767" y="140208"/>
                </a:lnTo>
                <a:lnTo>
                  <a:pt x="64007" y="131063"/>
                </a:lnTo>
                <a:close/>
              </a:path>
              <a:path w="170687" h="161544">
                <a:moveTo>
                  <a:pt x="79248" y="121920"/>
                </a:moveTo>
                <a:lnTo>
                  <a:pt x="64007" y="131063"/>
                </a:lnTo>
                <a:lnTo>
                  <a:pt x="79248" y="123444"/>
                </a:lnTo>
                <a:lnTo>
                  <a:pt x="92963" y="112775"/>
                </a:lnTo>
                <a:lnTo>
                  <a:pt x="79248" y="121920"/>
                </a:lnTo>
                <a:close/>
              </a:path>
              <a:path w="170687" h="161544">
                <a:moveTo>
                  <a:pt x="106679" y="103632"/>
                </a:moveTo>
                <a:lnTo>
                  <a:pt x="112775" y="99060"/>
                </a:lnTo>
                <a:lnTo>
                  <a:pt x="114300" y="96012"/>
                </a:lnTo>
                <a:lnTo>
                  <a:pt x="117348" y="94487"/>
                </a:lnTo>
                <a:lnTo>
                  <a:pt x="128015" y="85344"/>
                </a:lnTo>
                <a:lnTo>
                  <a:pt x="129539" y="85344"/>
                </a:lnTo>
                <a:lnTo>
                  <a:pt x="131063" y="82296"/>
                </a:lnTo>
                <a:lnTo>
                  <a:pt x="132587" y="79248"/>
                </a:lnTo>
                <a:lnTo>
                  <a:pt x="137160" y="74675"/>
                </a:lnTo>
                <a:lnTo>
                  <a:pt x="146303" y="64008"/>
                </a:lnTo>
                <a:lnTo>
                  <a:pt x="152400" y="53340"/>
                </a:lnTo>
                <a:lnTo>
                  <a:pt x="153924" y="51816"/>
                </a:lnTo>
                <a:lnTo>
                  <a:pt x="155448" y="48768"/>
                </a:lnTo>
                <a:lnTo>
                  <a:pt x="158495" y="44196"/>
                </a:lnTo>
                <a:lnTo>
                  <a:pt x="163067" y="32004"/>
                </a:lnTo>
                <a:lnTo>
                  <a:pt x="164591" y="27432"/>
                </a:lnTo>
                <a:lnTo>
                  <a:pt x="166115" y="24384"/>
                </a:lnTo>
                <a:lnTo>
                  <a:pt x="166115" y="21336"/>
                </a:lnTo>
                <a:lnTo>
                  <a:pt x="169163" y="10668"/>
                </a:lnTo>
                <a:lnTo>
                  <a:pt x="170687" y="0"/>
                </a:lnTo>
                <a:lnTo>
                  <a:pt x="167639" y="0"/>
                </a:lnTo>
                <a:lnTo>
                  <a:pt x="167639" y="10668"/>
                </a:lnTo>
                <a:lnTo>
                  <a:pt x="164591" y="21336"/>
                </a:lnTo>
                <a:lnTo>
                  <a:pt x="164591" y="24384"/>
                </a:lnTo>
                <a:lnTo>
                  <a:pt x="163067" y="27432"/>
                </a:lnTo>
                <a:lnTo>
                  <a:pt x="161543" y="32004"/>
                </a:lnTo>
                <a:lnTo>
                  <a:pt x="156971" y="42672"/>
                </a:lnTo>
                <a:lnTo>
                  <a:pt x="153924" y="47244"/>
                </a:lnTo>
                <a:lnTo>
                  <a:pt x="152400" y="50292"/>
                </a:lnTo>
                <a:lnTo>
                  <a:pt x="150875" y="53340"/>
                </a:lnTo>
                <a:lnTo>
                  <a:pt x="144779" y="64008"/>
                </a:lnTo>
                <a:lnTo>
                  <a:pt x="137160" y="73151"/>
                </a:lnTo>
                <a:lnTo>
                  <a:pt x="132587" y="77724"/>
                </a:lnTo>
                <a:lnTo>
                  <a:pt x="129539" y="80772"/>
                </a:lnTo>
                <a:lnTo>
                  <a:pt x="128015" y="83820"/>
                </a:lnTo>
                <a:lnTo>
                  <a:pt x="117348" y="92963"/>
                </a:lnTo>
                <a:lnTo>
                  <a:pt x="114300" y="94487"/>
                </a:lnTo>
                <a:lnTo>
                  <a:pt x="111251" y="97536"/>
                </a:lnTo>
                <a:lnTo>
                  <a:pt x="105155" y="102108"/>
                </a:lnTo>
                <a:lnTo>
                  <a:pt x="92963" y="112775"/>
                </a:lnTo>
                <a:lnTo>
                  <a:pt x="106679" y="103632"/>
                </a:lnTo>
                <a:close/>
              </a:path>
            </a:pathLst>
          </a:custGeom>
          <a:solidFill>
            <a:srgbClr val="000000"/>
          </a:solidFill>
        </p:spPr>
        <p:txBody>
          <a:bodyPr wrap="square" lIns="0" tIns="0" rIns="0" bIns="0" rtlCol="0">
            <a:noAutofit/>
          </a:bodyPr>
          <a:lstStyle/>
          <a:p>
            <a:endParaRPr sz="1631"/>
          </a:p>
        </p:txBody>
      </p:sp>
      <p:sp>
        <p:nvSpPr>
          <p:cNvPr id="723" name="object 723"/>
          <p:cNvSpPr/>
          <p:nvPr/>
        </p:nvSpPr>
        <p:spPr>
          <a:xfrm>
            <a:off x="6406220" y="2282471"/>
            <a:ext cx="484662" cy="85609"/>
          </a:xfrm>
          <a:custGeom>
            <a:avLst/>
            <a:gdLst/>
            <a:ahLst/>
            <a:cxnLst/>
            <a:rect l="l" t="t" r="r" b="b"/>
            <a:pathLst>
              <a:path w="534923" h="94487">
                <a:moveTo>
                  <a:pt x="1524" y="94487"/>
                </a:moveTo>
                <a:lnTo>
                  <a:pt x="38100" y="94487"/>
                </a:lnTo>
                <a:lnTo>
                  <a:pt x="45720" y="92963"/>
                </a:lnTo>
                <a:lnTo>
                  <a:pt x="73151" y="92963"/>
                </a:lnTo>
                <a:lnTo>
                  <a:pt x="109727" y="91439"/>
                </a:lnTo>
                <a:lnTo>
                  <a:pt x="126491" y="89915"/>
                </a:lnTo>
                <a:lnTo>
                  <a:pt x="144779" y="88391"/>
                </a:lnTo>
                <a:lnTo>
                  <a:pt x="178308" y="85343"/>
                </a:lnTo>
                <a:lnTo>
                  <a:pt x="195072" y="83819"/>
                </a:lnTo>
                <a:lnTo>
                  <a:pt x="204215" y="82295"/>
                </a:lnTo>
                <a:lnTo>
                  <a:pt x="211836" y="82295"/>
                </a:lnTo>
                <a:lnTo>
                  <a:pt x="220979" y="80771"/>
                </a:lnTo>
                <a:lnTo>
                  <a:pt x="228600" y="79247"/>
                </a:lnTo>
                <a:lnTo>
                  <a:pt x="245363" y="77723"/>
                </a:lnTo>
                <a:lnTo>
                  <a:pt x="278891" y="73151"/>
                </a:lnTo>
                <a:lnTo>
                  <a:pt x="294131" y="70103"/>
                </a:lnTo>
                <a:lnTo>
                  <a:pt x="309371" y="67055"/>
                </a:lnTo>
                <a:lnTo>
                  <a:pt x="339851" y="60959"/>
                </a:lnTo>
                <a:lnTo>
                  <a:pt x="370331" y="53339"/>
                </a:lnTo>
                <a:lnTo>
                  <a:pt x="377951" y="51815"/>
                </a:lnTo>
                <a:lnTo>
                  <a:pt x="380999" y="50291"/>
                </a:lnTo>
                <a:lnTo>
                  <a:pt x="385571" y="50291"/>
                </a:lnTo>
                <a:lnTo>
                  <a:pt x="400811" y="47243"/>
                </a:lnTo>
                <a:lnTo>
                  <a:pt x="428243" y="38099"/>
                </a:lnTo>
                <a:lnTo>
                  <a:pt x="432815" y="36576"/>
                </a:lnTo>
                <a:lnTo>
                  <a:pt x="435863" y="36576"/>
                </a:lnTo>
                <a:lnTo>
                  <a:pt x="443483" y="33528"/>
                </a:lnTo>
                <a:lnTo>
                  <a:pt x="457199" y="30480"/>
                </a:lnTo>
                <a:lnTo>
                  <a:pt x="470915" y="24384"/>
                </a:lnTo>
                <a:lnTo>
                  <a:pt x="477011" y="22860"/>
                </a:lnTo>
                <a:lnTo>
                  <a:pt x="484631" y="19812"/>
                </a:lnTo>
                <a:lnTo>
                  <a:pt x="512063" y="10668"/>
                </a:lnTo>
                <a:lnTo>
                  <a:pt x="534923" y="1524"/>
                </a:lnTo>
                <a:lnTo>
                  <a:pt x="533399" y="0"/>
                </a:lnTo>
                <a:lnTo>
                  <a:pt x="510539" y="9144"/>
                </a:lnTo>
                <a:lnTo>
                  <a:pt x="484631" y="18288"/>
                </a:lnTo>
                <a:lnTo>
                  <a:pt x="477011" y="21336"/>
                </a:lnTo>
                <a:lnTo>
                  <a:pt x="469391" y="24384"/>
                </a:lnTo>
                <a:lnTo>
                  <a:pt x="457199" y="28956"/>
                </a:lnTo>
                <a:lnTo>
                  <a:pt x="441959" y="32004"/>
                </a:lnTo>
                <a:lnTo>
                  <a:pt x="435863" y="35052"/>
                </a:lnTo>
                <a:lnTo>
                  <a:pt x="431291" y="35052"/>
                </a:lnTo>
                <a:lnTo>
                  <a:pt x="428243" y="36576"/>
                </a:lnTo>
                <a:lnTo>
                  <a:pt x="400811" y="45719"/>
                </a:lnTo>
                <a:lnTo>
                  <a:pt x="385571" y="48767"/>
                </a:lnTo>
                <a:lnTo>
                  <a:pt x="380999" y="48767"/>
                </a:lnTo>
                <a:lnTo>
                  <a:pt x="377951" y="50291"/>
                </a:lnTo>
                <a:lnTo>
                  <a:pt x="370331" y="51815"/>
                </a:lnTo>
                <a:lnTo>
                  <a:pt x="339851" y="59435"/>
                </a:lnTo>
                <a:lnTo>
                  <a:pt x="309371" y="65531"/>
                </a:lnTo>
                <a:lnTo>
                  <a:pt x="294131" y="68579"/>
                </a:lnTo>
                <a:lnTo>
                  <a:pt x="277367" y="71627"/>
                </a:lnTo>
                <a:lnTo>
                  <a:pt x="245363" y="76199"/>
                </a:lnTo>
                <a:lnTo>
                  <a:pt x="228600" y="77723"/>
                </a:lnTo>
                <a:lnTo>
                  <a:pt x="220979" y="79247"/>
                </a:lnTo>
                <a:lnTo>
                  <a:pt x="211836" y="80771"/>
                </a:lnTo>
                <a:lnTo>
                  <a:pt x="204215" y="80771"/>
                </a:lnTo>
                <a:lnTo>
                  <a:pt x="195072" y="82295"/>
                </a:lnTo>
                <a:lnTo>
                  <a:pt x="178308" y="83819"/>
                </a:lnTo>
                <a:lnTo>
                  <a:pt x="144779" y="86867"/>
                </a:lnTo>
                <a:lnTo>
                  <a:pt x="126491" y="88391"/>
                </a:lnTo>
                <a:lnTo>
                  <a:pt x="109727" y="89915"/>
                </a:lnTo>
                <a:lnTo>
                  <a:pt x="73151" y="91439"/>
                </a:lnTo>
                <a:lnTo>
                  <a:pt x="45720" y="91439"/>
                </a:lnTo>
                <a:lnTo>
                  <a:pt x="38100" y="92963"/>
                </a:lnTo>
                <a:lnTo>
                  <a:pt x="0" y="92963"/>
                </a:lnTo>
                <a:lnTo>
                  <a:pt x="1524" y="94487"/>
                </a:lnTo>
                <a:close/>
              </a:path>
            </a:pathLst>
          </a:custGeom>
          <a:solidFill>
            <a:srgbClr val="000000"/>
          </a:solidFill>
        </p:spPr>
        <p:txBody>
          <a:bodyPr wrap="square" lIns="0" tIns="0" rIns="0" bIns="0" rtlCol="0">
            <a:noAutofit/>
          </a:bodyPr>
          <a:lstStyle/>
          <a:p>
            <a:endParaRPr sz="1631"/>
          </a:p>
        </p:txBody>
      </p:sp>
      <p:sp>
        <p:nvSpPr>
          <p:cNvPr id="724" name="object 724"/>
          <p:cNvSpPr/>
          <p:nvPr/>
        </p:nvSpPr>
        <p:spPr>
          <a:xfrm>
            <a:off x="6889502" y="2112632"/>
            <a:ext cx="172601" cy="171219"/>
          </a:xfrm>
          <a:custGeom>
            <a:avLst/>
            <a:gdLst/>
            <a:ahLst/>
            <a:cxnLst/>
            <a:rect l="l" t="t" r="r" b="b"/>
            <a:pathLst>
              <a:path w="190500" h="188975">
                <a:moveTo>
                  <a:pt x="62484" y="158496"/>
                </a:moveTo>
                <a:lnTo>
                  <a:pt x="67055" y="155448"/>
                </a:lnTo>
                <a:lnTo>
                  <a:pt x="85343" y="144780"/>
                </a:lnTo>
                <a:lnTo>
                  <a:pt x="92963" y="138684"/>
                </a:lnTo>
                <a:lnTo>
                  <a:pt x="83819" y="143256"/>
                </a:lnTo>
                <a:lnTo>
                  <a:pt x="67055" y="153924"/>
                </a:lnTo>
                <a:lnTo>
                  <a:pt x="60960" y="156972"/>
                </a:lnTo>
                <a:lnTo>
                  <a:pt x="56387" y="160020"/>
                </a:lnTo>
                <a:lnTo>
                  <a:pt x="62484" y="158496"/>
                </a:lnTo>
                <a:close/>
              </a:path>
              <a:path w="190500" h="188975">
                <a:moveTo>
                  <a:pt x="102108" y="134112"/>
                </a:moveTo>
                <a:lnTo>
                  <a:pt x="117348" y="123444"/>
                </a:lnTo>
                <a:lnTo>
                  <a:pt x="131063" y="111251"/>
                </a:lnTo>
                <a:lnTo>
                  <a:pt x="137160" y="105156"/>
                </a:lnTo>
                <a:lnTo>
                  <a:pt x="143255" y="100584"/>
                </a:lnTo>
                <a:lnTo>
                  <a:pt x="153924" y="88392"/>
                </a:lnTo>
                <a:lnTo>
                  <a:pt x="163067" y="76200"/>
                </a:lnTo>
                <a:lnTo>
                  <a:pt x="167639" y="70104"/>
                </a:lnTo>
                <a:lnTo>
                  <a:pt x="170687" y="64008"/>
                </a:lnTo>
                <a:lnTo>
                  <a:pt x="175260" y="57912"/>
                </a:lnTo>
                <a:lnTo>
                  <a:pt x="178308" y="51816"/>
                </a:lnTo>
                <a:lnTo>
                  <a:pt x="179831" y="45720"/>
                </a:lnTo>
                <a:lnTo>
                  <a:pt x="182879" y="38100"/>
                </a:lnTo>
                <a:lnTo>
                  <a:pt x="184403" y="32004"/>
                </a:lnTo>
                <a:lnTo>
                  <a:pt x="185927" y="28956"/>
                </a:lnTo>
                <a:lnTo>
                  <a:pt x="187451" y="25908"/>
                </a:lnTo>
                <a:lnTo>
                  <a:pt x="188975" y="13716"/>
                </a:lnTo>
                <a:lnTo>
                  <a:pt x="190500" y="0"/>
                </a:lnTo>
                <a:lnTo>
                  <a:pt x="188975" y="0"/>
                </a:lnTo>
                <a:lnTo>
                  <a:pt x="187451" y="12192"/>
                </a:lnTo>
                <a:lnTo>
                  <a:pt x="185927" y="25908"/>
                </a:lnTo>
                <a:lnTo>
                  <a:pt x="184403" y="28956"/>
                </a:lnTo>
                <a:lnTo>
                  <a:pt x="182879" y="32004"/>
                </a:lnTo>
                <a:lnTo>
                  <a:pt x="181355" y="38100"/>
                </a:lnTo>
                <a:lnTo>
                  <a:pt x="178308" y="44196"/>
                </a:lnTo>
                <a:lnTo>
                  <a:pt x="176784" y="50292"/>
                </a:lnTo>
                <a:lnTo>
                  <a:pt x="173736" y="56387"/>
                </a:lnTo>
                <a:lnTo>
                  <a:pt x="170687" y="62484"/>
                </a:lnTo>
                <a:lnTo>
                  <a:pt x="166115" y="68580"/>
                </a:lnTo>
                <a:lnTo>
                  <a:pt x="161543" y="74675"/>
                </a:lnTo>
                <a:lnTo>
                  <a:pt x="152400" y="86868"/>
                </a:lnTo>
                <a:lnTo>
                  <a:pt x="141731" y="99060"/>
                </a:lnTo>
                <a:lnTo>
                  <a:pt x="135636" y="105156"/>
                </a:lnTo>
                <a:lnTo>
                  <a:pt x="129539" y="109728"/>
                </a:lnTo>
                <a:lnTo>
                  <a:pt x="115824" y="121920"/>
                </a:lnTo>
                <a:lnTo>
                  <a:pt x="100584" y="132587"/>
                </a:lnTo>
                <a:lnTo>
                  <a:pt x="92963" y="138684"/>
                </a:lnTo>
                <a:lnTo>
                  <a:pt x="102108" y="134112"/>
                </a:lnTo>
                <a:close/>
              </a:path>
              <a:path w="190500" h="188975">
                <a:moveTo>
                  <a:pt x="1524" y="188975"/>
                </a:moveTo>
                <a:lnTo>
                  <a:pt x="4572" y="187451"/>
                </a:lnTo>
                <a:lnTo>
                  <a:pt x="27431" y="176784"/>
                </a:lnTo>
                <a:lnTo>
                  <a:pt x="36575" y="170687"/>
                </a:lnTo>
                <a:lnTo>
                  <a:pt x="47243" y="166116"/>
                </a:lnTo>
                <a:lnTo>
                  <a:pt x="56387" y="160020"/>
                </a:lnTo>
                <a:lnTo>
                  <a:pt x="47243" y="164592"/>
                </a:lnTo>
                <a:lnTo>
                  <a:pt x="36575" y="169163"/>
                </a:lnTo>
                <a:lnTo>
                  <a:pt x="25908" y="175260"/>
                </a:lnTo>
                <a:lnTo>
                  <a:pt x="4572" y="185928"/>
                </a:lnTo>
                <a:lnTo>
                  <a:pt x="0" y="187451"/>
                </a:lnTo>
                <a:lnTo>
                  <a:pt x="1524" y="188975"/>
                </a:lnTo>
                <a:close/>
              </a:path>
            </a:pathLst>
          </a:custGeom>
          <a:solidFill>
            <a:srgbClr val="000000"/>
          </a:solidFill>
        </p:spPr>
        <p:txBody>
          <a:bodyPr wrap="square" lIns="0" tIns="0" rIns="0" bIns="0" rtlCol="0">
            <a:noAutofit/>
          </a:bodyPr>
          <a:lstStyle/>
          <a:p>
            <a:endParaRPr sz="1631"/>
          </a:p>
        </p:txBody>
      </p:sp>
      <p:sp>
        <p:nvSpPr>
          <p:cNvPr id="725" name="object 725"/>
          <p:cNvSpPr/>
          <p:nvPr/>
        </p:nvSpPr>
        <p:spPr>
          <a:xfrm>
            <a:off x="6763849" y="2236904"/>
            <a:ext cx="60755" cy="22093"/>
          </a:xfrm>
          <a:custGeom>
            <a:avLst/>
            <a:gdLst/>
            <a:ahLst/>
            <a:cxnLst/>
            <a:rect l="l" t="t" r="r" b="b"/>
            <a:pathLst>
              <a:path w="67056" h="24384">
                <a:moveTo>
                  <a:pt x="0" y="0"/>
                </a:moveTo>
                <a:lnTo>
                  <a:pt x="0" y="1524"/>
                </a:lnTo>
                <a:lnTo>
                  <a:pt x="65532" y="24384"/>
                </a:lnTo>
                <a:lnTo>
                  <a:pt x="67056" y="22860"/>
                </a:lnTo>
                <a:lnTo>
                  <a:pt x="0" y="0"/>
                </a:lnTo>
                <a:close/>
              </a:path>
            </a:pathLst>
          </a:custGeom>
          <a:solidFill>
            <a:srgbClr val="000000"/>
          </a:solidFill>
        </p:spPr>
        <p:txBody>
          <a:bodyPr wrap="square" lIns="0" tIns="0" rIns="0" bIns="0" rtlCol="0">
            <a:noAutofit/>
          </a:bodyPr>
          <a:lstStyle/>
          <a:p>
            <a:endParaRPr sz="1631"/>
          </a:p>
        </p:txBody>
      </p:sp>
      <p:sp>
        <p:nvSpPr>
          <p:cNvPr id="726" name="object 726"/>
          <p:cNvSpPr/>
          <p:nvPr/>
        </p:nvSpPr>
        <p:spPr>
          <a:xfrm>
            <a:off x="6763849" y="2112631"/>
            <a:ext cx="133937" cy="125653"/>
          </a:xfrm>
          <a:custGeom>
            <a:avLst/>
            <a:gdLst/>
            <a:ahLst/>
            <a:cxnLst/>
            <a:rect l="l" t="t" r="r" b="b"/>
            <a:pathLst>
              <a:path w="147827" h="138684">
                <a:moveTo>
                  <a:pt x="0" y="137160"/>
                </a:moveTo>
                <a:lnTo>
                  <a:pt x="0" y="138684"/>
                </a:lnTo>
                <a:lnTo>
                  <a:pt x="16763" y="131063"/>
                </a:lnTo>
                <a:lnTo>
                  <a:pt x="24384" y="126492"/>
                </a:lnTo>
                <a:lnTo>
                  <a:pt x="33527" y="123444"/>
                </a:lnTo>
                <a:lnTo>
                  <a:pt x="47244" y="115824"/>
                </a:lnTo>
                <a:lnTo>
                  <a:pt x="54863" y="111251"/>
                </a:lnTo>
                <a:lnTo>
                  <a:pt x="62484" y="108204"/>
                </a:lnTo>
                <a:lnTo>
                  <a:pt x="74675" y="99060"/>
                </a:lnTo>
                <a:lnTo>
                  <a:pt x="77724" y="97536"/>
                </a:lnTo>
                <a:lnTo>
                  <a:pt x="80772" y="94487"/>
                </a:lnTo>
                <a:lnTo>
                  <a:pt x="86868" y="91440"/>
                </a:lnTo>
                <a:lnTo>
                  <a:pt x="97536" y="82296"/>
                </a:lnTo>
                <a:lnTo>
                  <a:pt x="102108" y="77724"/>
                </a:lnTo>
                <a:lnTo>
                  <a:pt x="106680" y="74675"/>
                </a:lnTo>
                <a:lnTo>
                  <a:pt x="115824" y="65532"/>
                </a:lnTo>
                <a:lnTo>
                  <a:pt x="118872" y="60960"/>
                </a:lnTo>
                <a:lnTo>
                  <a:pt x="123444" y="56387"/>
                </a:lnTo>
                <a:lnTo>
                  <a:pt x="126492" y="51816"/>
                </a:lnTo>
                <a:lnTo>
                  <a:pt x="129539" y="47244"/>
                </a:lnTo>
                <a:lnTo>
                  <a:pt x="135636" y="38100"/>
                </a:lnTo>
                <a:lnTo>
                  <a:pt x="140208" y="28956"/>
                </a:lnTo>
                <a:lnTo>
                  <a:pt x="143256" y="19812"/>
                </a:lnTo>
                <a:lnTo>
                  <a:pt x="144780" y="13716"/>
                </a:lnTo>
                <a:lnTo>
                  <a:pt x="144780" y="12192"/>
                </a:lnTo>
                <a:lnTo>
                  <a:pt x="146303" y="9144"/>
                </a:lnTo>
                <a:lnTo>
                  <a:pt x="147827" y="0"/>
                </a:lnTo>
                <a:lnTo>
                  <a:pt x="146303" y="0"/>
                </a:lnTo>
                <a:lnTo>
                  <a:pt x="144780" y="9144"/>
                </a:lnTo>
                <a:lnTo>
                  <a:pt x="143256" y="10668"/>
                </a:lnTo>
                <a:lnTo>
                  <a:pt x="143256" y="13716"/>
                </a:lnTo>
                <a:lnTo>
                  <a:pt x="141732" y="18287"/>
                </a:lnTo>
                <a:lnTo>
                  <a:pt x="138684" y="28956"/>
                </a:lnTo>
                <a:lnTo>
                  <a:pt x="134112" y="38100"/>
                </a:lnTo>
                <a:lnTo>
                  <a:pt x="128015" y="45720"/>
                </a:lnTo>
                <a:lnTo>
                  <a:pt x="124968" y="50292"/>
                </a:lnTo>
                <a:lnTo>
                  <a:pt x="121920" y="54863"/>
                </a:lnTo>
                <a:lnTo>
                  <a:pt x="118872" y="59436"/>
                </a:lnTo>
                <a:lnTo>
                  <a:pt x="114300" y="64008"/>
                </a:lnTo>
                <a:lnTo>
                  <a:pt x="106680" y="73151"/>
                </a:lnTo>
                <a:lnTo>
                  <a:pt x="100584" y="77724"/>
                </a:lnTo>
                <a:lnTo>
                  <a:pt x="96012" y="80772"/>
                </a:lnTo>
                <a:lnTo>
                  <a:pt x="85344" y="89916"/>
                </a:lnTo>
                <a:lnTo>
                  <a:pt x="79248" y="94487"/>
                </a:lnTo>
                <a:lnTo>
                  <a:pt x="76200" y="96012"/>
                </a:lnTo>
                <a:lnTo>
                  <a:pt x="73151" y="97536"/>
                </a:lnTo>
                <a:lnTo>
                  <a:pt x="60960" y="106680"/>
                </a:lnTo>
                <a:lnTo>
                  <a:pt x="53339" y="109728"/>
                </a:lnTo>
                <a:lnTo>
                  <a:pt x="47244" y="114300"/>
                </a:lnTo>
                <a:lnTo>
                  <a:pt x="32003" y="121920"/>
                </a:lnTo>
                <a:lnTo>
                  <a:pt x="24384" y="124968"/>
                </a:lnTo>
                <a:lnTo>
                  <a:pt x="16763" y="129540"/>
                </a:lnTo>
                <a:lnTo>
                  <a:pt x="0" y="137160"/>
                </a:lnTo>
                <a:close/>
              </a:path>
            </a:pathLst>
          </a:custGeom>
          <a:solidFill>
            <a:srgbClr val="000000"/>
          </a:solidFill>
        </p:spPr>
        <p:txBody>
          <a:bodyPr wrap="square" lIns="0" tIns="0" rIns="0" bIns="0" rtlCol="0">
            <a:noAutofit/>
          </a:bodyPr>
          <a:lstStyle/>
          <a:p>
            <a:endParaRPr sz="1631"/>
          </a:p>
        </p:txBody>
      </p:sp>
      <p:sp>
        <p:nvSpPr>
          <p:cNvPr id="727" name="object 727"/>
          <p:cNvSpPr/>
          <p:nvPr/>
        </p:nvSpPr>
        <p:spPr>
          <a:xfrm>
            <a:off x="6727948" y="2111941"/>
            <a:ext cx="82847"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sz="1631"/>
          </a:p>
        </p:txBody>
      </p:sp>
      <p:sp>
        <p:nvSpPr>
          <p:cNvPr id="728" name="object 728"/>
          <p:cNvSpPr/>
          <p:nvPr/>
        </p:nvSpPr>
        <p:spPr>
          <a:xfrm>
            <a:off x="5835947" y="2111941"/>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729" name="object 729"/>
          <p:cNvSpPr/>
          <p:nvPr/>
        </p:nvSpPr>
        <p:spPr>
          <a:xfrm>
            <a:off x="6406220" y="2261183"/>
            <a:ext cx="1381" cy="35671"/>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sz="1631"/>
          </a:p>
        </p:txBody>
      </p:sp>
      <p:sp>
        <p:nvSpPr>
          <p:cNvPr id="730" name="object 730"/>
          <p:cNvSpPr/>
          <p:nvPr/>
        </p:nvSpPr>
        <p:spPr>
          <a:xfrm>
            <a:off x="6406220" y="2330223"/>
            <a:ext cx="1381" cy="37052"/>
          </a:xfrm>
          <a:custGeom>
            <a:avLst/>
            <a:gdLst/>
            <a:ahLst/>
            <a:cxnLst/>
            <a:rect l="l" t="t" r="r" b="b"/>
            <a:pathLst>
              <a:path w="1524" h="40894">
                <a:moveTo>
                  <a:pt x="0" y="40894"/>
                </a:moveTo>
                <a:lnTo>
                  <a:pt x="1524" y="40894"/>
                </a:lnTo>
                <a:lnTo>
                  <a:pt x="1524" y="0"/>
                </a:lnTo>
                <a:lnTo>
                  <a:pt x="0" y="0"/>
                </a:lnTo>
                <a:lnTo>
                  <a:pt x="0" y="40894"/>
                </a:lnTo>
                <a:close/>
              </a:path>
            </a:pathLst>
          </a:custGeom>
          <a:solidFill>
            <a:srgbClr val="000000"/>
          </a:solidFill>
        </p:spPr>
        <p:txBody>
          <a:bodyPr wrap="square" lIns="0" tIns="0" rIns="0" bIns="0" rtlCol="0">
            <a:noAutofit/>
          </a:bodyPr>
          <a:lstStyle/>
          <a:p>
            <a:endParaRPr sz="1631"/>
          </a:p>
        </p:txBody>
      </p:sp>
      <p:sp>
        <p:nvSpPr>
          <p:cNvPr id="731" name="object 731"/>
          <p:cNvSpPr/>
          <p:nvPr/>
        </p:nvSpPr>
        <p:spPr>
          <a:xfrm>
            <a:off x="6406220" y="2297084"/>
            <a:ext cx="1381" cy="32909"/>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sz="1631"/>
          </a:p>
        </p:txBody>
      </p:sp>
      <p:sp>
        <p:nvSpPr>
          <p:cNvPr id="732" name="object 732"/>
          <p:cNvSpPr/>
          <p:nvPr/>
        </p:nvSpPr>
        <p:spPr>
          <a:xfrm>
            <a:off x="6406220" y="2226663"/>
            <a:ext cx="1381" cy="34290"/>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sz="1631"/>
          </a:p>
        </p:txBody>
      </p:sp>
      <p:sp>
        <p:nvSpPr>
          <p:cNvPr id="733" name="object 733"/>
          <p:cNvSpPr/>
          <p:nvPr/>
        </p:nvSpPr>
        <p:spPr>
          <a:xfrm>
            <a:off x="6406220" y="2191337"/>
            <a:ext cx="226452" cy="35901"/>
          </a:xfrm>
          <a:custGeom>
            <a:avLst/>
            <a:gdLst/>
            <a:ahLst/>
            <a:cxnLst/>
            <a:rect l="l" t="t" r="r" b="b"/>
            <a:pathLst>
              <a:path w="249936" h="39624">
                <a:moveTo>
                  <a:pt x="1524" y="39624"/>
                </a:moveTo>
                <a:lnTo>
                  <a:pt x="36575" y="39624"/>
                </a:lnTo>
                <a:lnTo>
                  <a:pt x="53339" y="38100"/>
                </a:lnTo>
                <a:lnTo>
                  <a:pt x="70103" y="38100"/>
                </a:lnTo>
                <a:lnTo>
                  <a:pt x="86867" y="36575"/>
                </a:lnTo>
                <a:lnTo>
                  <a:pt x="103631" y="33527"/>
                </a:lnTo>
                <a:lnTo>
                  <a:pt x="118872" y="32003"/>
                </a:lnTo>
                <a:lnTo>
                  <a:pt x="128015" y="30479"/>
                </a:lnTo>
                <a:lnTo>
                  <a:pt x="135636" y="30479"/>
                </a:lnTo>
                <a:lnTo>
                  <a:pt x="150875" y="27431"/>
                </a:lnTo>
                <a:lnTo>
                  <a:pt x="166115" y="24383"/>
                </a:lnTo>
                <a:lnTo>
                  <a:pt x="172212" y="22860"/>
                </a:lnTo>
                <a:lnTo>
                  <a:pt x="179831" y="21336"/>
                </a:lnTo>
                <a:lnTo>
                  <a:pt x="187451" y="19812"/>
                </a:lnTo>
                <a:lnTo>
                  <a:pt x="195072" y="18287"/>
                </a:lnTo>
                <a:lnTo>
                  <a:pt x="208787" y="13715"/>
                </a:lnTo>
                <a:lnTo>
                  <a:pt x="224027" y="10667"/>
                </a:lnTo>
                <a:lnTo>
                  <a:pt x="236220" y="6095"/>
                </a:lnTo>
                <a:lnTo>
                  <a:pt x="249936" y="1524"/>
                </a:lnTo>
                <a:lnTo>
                  <a:pt x="249936" y="0"/>
                </a:lnTo>
                <a:lnTo>
                  <a:pt x="236220" y="4572"/>
                </a:lnTo>
                <a:lnTo>
                  <a:pt x="222503" y="9143"/>
                </a:lnTo>
                <a:lnTo>
                  <a:pt x="208787" y="12191"/>
                </a:lnTo>
                <a:lnTo>
                  <a:pt x="195072" y="16763"/>
                </a:lnTo>
                <a:lnTo>
                  <a:pt x="187451" y="18287"/>
                </a:lnTo>
                <a:lnTo>
                  <a:pt x="179831" y="19812"/>
                </a:lnTo>
                <a:lnTo>
                  <a:pt x="172212" y="21336"/>
                </a:lnTo>
                <a:lnTo>
                  <a:pt x="166115" y="22860"/>
                </a:lnTo>
                <a:lnTo>
                  <a:pt x="150875" y="25907"/>
                </a:lnTo>
                <a:lnTo>
                  <a:pt x="135636" y="28955"/>
                </a:lnTo>
                <a:lnTo>
                  <a:pt x="126491" y="28955"/>
                </a:lnTo>
                <a:lnTo>
                  <a:pt x="118872" y="30479"/>
                </a:lnTo>
                <a:lnTo>
                  <a:pt x="103631" y="32003"/>
                </a:lnTo>
                <a:lnTo>
                  <a:pt x="86867" y="35051"/>
                </a:lnTo>
                <a:lnTo>
                  <a:pt x="70103" y="35051"/>
                </a:lnTo>
                <a:lnTo>
                  <a:pt x="53339" y="36575"/>
                </a:lnTo>
                <a:lnTo>
                  <a:pt x="36575" y="38100"/>
                </a:lnTo>
                <a:lnTo>
                  <a:pt x="0" y="38100"/>
                </a:lnTo>
                <a:lnTo>
                  <a:pt x="1524" y="39624"/>
                </a:lnTo>
                <a:close/>
              </a:path>
            </a:pathLst>
          </a:custGeom>
          <a:solidFill>
            <a:srgbClr val="000000"/>
          </a:solidFill>
        </p:spPr>
        <p:txBody>
          <a:bodyPr wrap="square" lIns="0" tIns="0" rIns="0" bIns="0" rtlCol="0">
            <a:noAutofit/>
          </a:bodyPr>
          <a:lstStyle/>
          <a:p>
            <a:endParaRPr sz="1631"/>
          </a:p>
        </p:txBody>
      </p:sp>
      <p:sp>
        <p:nvSpPr>
          <p:cNvPr id="734" name="object 734"/>
          <p:cNvSpPr/>
          <p:nvPr/>
        </p:nvSpPr>
        <p:spPr>
          <a:xfrm>
            <a:off x="6632673" y="2191338"/>
            <a:ext cx="63516" cy="23473"/>
          </a:xfrm>
          <a:custGeom>
            <a:avLst/>
            <a:gdLst/>
            <a:ahLst/>
            <a:cxnLst/>
            <a:rect l="l" t="t" r="r" b="b"/>
            <a:pathLst>
              <a:path w="70103" h="25907">
                <a:moveTo>
                  <a:pt x="70103" y="25907"/>
                </a:moveTo>
                <a:lnTo>
                  <a:pt x="70103" y="24383"/>
                </a:lnTo>
                <a:lnTo>
                  <a:pt x="0" y="0"/>
                </a:lnTo>
                <a:lnTo>
                  <a:pt x="0" y="1524"/>
                </a:lnTo>
                <a:lnTo>
                  <a:pt x="70103" y="25907"/>
                </a:lnTo>
                <a:close/>
              </a:path>
            </a:pathLst>
          </a:custGeom>
          <a:solidFill>
            <a:srgbClr val="000000"/>
          </a:solidFill>
        </p:spPr>
        <p:txBody>
          <a:bodyPr wrap="square" lIns="0" tIns="0" rIns="0" bIns="0" rtlCol="0">
            <a:noAutofit/>
          </a:bodyPr>
          <a:lstStyle/>
          <a:p>
            <a:endParaRPr sz="1631"/>
          </a:p>
        </p:txBody>
      </p:sp>
      <p:sp>
        <p:nvSpPr>
          <p:cNvPr id="735" name="object 735"/>
          <p:cNvSpPr/>
          <p:nvPr/>
        </p:nvSpPr>
        <p:spPr>
          <a:xfrm>
            <a:off x="6897787" y="2111941"/>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736" name="object 736"/>
          <p:cNvSpPr/>
          <p:nvPr/>
        </p:nvSpPr>
        <p:spPr>
          <a:xfrm>
            <a:off x="5940889" y="2290756"/>
            <a:ext cx="466711" cy="77324"/>
          </a:xfrm>
          <a:custGeom>
            <a:avLst/>
            <a:gdLst/>
            <a:ahLst/>
            <a:cxnLst/>
            <a:rect l="l" t="t" r="r" b="b"/>
            <a:pathLst>
              <a:path w="515111" h="85343">
                <a:moveTo>
                  <a:pt x="515111" y="83819"/>
                </a:moveTo>
                <a:lnTo>
                  <a:pt x="473963" y="83819"/>
                </a:lnTo>
                <a:lnTo>
                  <a:pt x="435863" y="82295"/>
                </a:lnTo>
                <a:lnTo>
                  <a:pt x="400811" y="80771"/>
                </a:lnTo>
                <a:lnTo>
                  <a:pt x="365759" y="77723"/>
                </a:lnTo>
                <a:lnTo>
                  <a:pt x="330707" y="74675"/>
                </a:lnTo>
                <a:lnTo>
                  <a:pt x="295655" y="71627"/>
                </a:lnTo>
                <a:lnTo>
                  <a:pt x="263651" y="67055"/>
                </a:lnTo>
                <a:lnTo>
                  <a:pt x="231647" y="62483"/>
                </a:lnTo>
                <a:lnTo>
                  <a:pt x="198120" y="56387"/>
                </a:lnTo>
                <a:lnTo>
                  <a:pt x="167639" y="50291"/>
                </a:lnTo>
                <a:lnTo>
                  <a:pt x="138684" y="44195"/>
                </a:lnTo>
                <a:lnTo>
                  <a:pt x="109727" y="36575"/>
                </a:lnTo>
                <a:lnTo>
                  <a:pt x="80772" y="28955"/>
                </a:lnTo>
                <a:lnTo>
                  <a:pt x="53339" y="19812"/>
                </a:lnTo>
                <a:lnTo>
                  <a:pt x="25908" y="10667"/>
                </a:lnTo>
                <a:lnTo>
                  <a:pt x="0" y="0"/>
                </a:lnTo>
                <a:lnTo>
                  <a:pt x="0" y="1524"/>
                </a:lnTo>
                <a:lnTo>
                  <a:pt x="25908" y="12191"/>
                </a:lnTo>
                <a:lnTo>
                  <a:pt x="53339" y="21336"/>
                </a:lnTo>
                <a:lnTo>
                  <a:pt x="80772" y="30479"/>
                </a:lnTo>
                <a:lnTo>
                  <a:pt x="109727" y="38099"/>
                </a:lnTo>
                <a:lnTo>
                  <a:pt x="138684" y="45719"/>
                </a:lnTo>
                <a:lnTo>
                  <a:pt x="167639" y="51815"/>
                </a:lnTo>
                <a:lnTo>
                  <a:pt x="198120" y="57911"/>
                </a:lnTo>
                <a:lnTo>
                  <a:pt x="230123" y="64007"/>
                </a:lnTo>
                <a:lnTo>
                  <a:pt x="262127" y="68579"/>
                </a:lnTo>
                <a:lnTo>
                  <a:pt x="295655" y="73151"/>
                </a:lnTo>
                <a:lnTo>
                  <a:pt x="330707" y="76199"/>
                </a:lnTo>
                <a:lnTo>
                  <a:pt x="364235" y="79247"/>
                </a:lnTo>
                <a:lnTo>
                  <a:pt x="400811" y="82295"/>
                </a:lnTo>
                <a:lnTo>
                  <a:pt x="435863" y="83819"/>
                </a:lnTo>
                <a:lnTo>
                  <a:pt x="473963" y="85343"/>
                </a:lnTo>
                <a:lnTo>
                  <a:pt x="512063" y="85343"/>
                </a:lnTo>
                <a:lnTo>
                  <a:pt x="515111" y="83819"/>
                </a:lnTo>
                <a:close/>
              </a:path>
            </a:pathLst>
          </a:custGeom>
          <a:solidFill>
            <a:srgbClr val="000000"/>
          </a:solidFill>
        </p:spPr>
        <p:txBody>
          <a:bodyPr wrap="square" lIns="0" tIns="0" rIns="0" bIns="0" rtlCol="0">
            <a:noAutofit/>
          </a:bodyPr>
          <a:lstStyle/>
          <a:p>
            <a:endParaRPr sz="1631"/>
          </a:p>
        </p:txBody>
      </p:sp>
      <p:sp>
        <p:nvSpPr>
          <p:cNvPr id="737" name="object 737"/>
          <p:cNvSpPr/>
          <p:nvPr/>
        </p:nvSpPr>
        <p:spPr>
          <a:xfrm>
            <a:off x="5834567" y="1960743"/>
            <a:ext cx="146365" cy="151888"/>
          </a:xfrm>
          <a:custGeom>
            <a:avLst/>
            <a:gdLst/>
            <a:ahLst/>
            <a:cxnLst/>
            <a:rect l="l" t="t" r="r" b="b"/>
            <a:pathLst>
              <a:path w="161544" h="167639">
                <a:moveTo>
                  <a:pt x="0" y="167639"/>
                </a:moveTo>
                <a:lnTo>
                  <a:pt x="1524" y="167639"/>
                </a:lnTo>
                <a:lnTo>
                  <a:pt x="3048" y="155448"/>
                </a:lnTo>
                <a:lnTo>
                  <a:pt x="3048" y="153924"/>
                </a:lnTo>
                <a:lnTo>
                  <a:pt x="7620" y="135636"/>
                </a:lnTo>
                <a:lnTo>
                  <a:pt x="9144" y="124968"/>
                </a:lnTo>
                <a:lnTo>
                  <a:pt x="13715" y="115824"/>
                </a:lnTo>
                <a:lnTo>
                  <a:pt x="18287" y="106680"/>
                </a:lnTo>
                <a:lnTo>
                  <a:pt x="24384" y="97536"/>
                </a:lnTo>
                <a:lnTo>
                  <a:pt x="30479" y="89915"/>
                </a:lnTo>
                <a:lnTo>
                  <a:pt x="38100" y="80772"/>
                </a:lnTo>
                <a:lnTo>
                  <a:pt x="47244" y="71627"/>
                </a:lnTo>
                <a:lnTo>
                  <a:pt x="56387" y="64008"/>
                </a:lnTo>
                <a:lnTo>
                  <a:pt x="65532" y="54863"/>
                </a:lnTo>
                <a:lnTo>
                  <a:pt x="77724" y="47244"/>
                </a:lnTo>
                <a:lnTo>
                  <a:pt x="88391" y="39624"/>
                </a:lnTo>
                <a:lnTo>
                  <a:pt x="102108" y="32003"/>
                </a:lnTo>
                <a:lnTo>
                  <a:pt x="115824" y="24384"/>
                </a:lnTo>
                <a:lnTo>
                  <a:pt x="129539" y="16763"/>
                </a:lnTo>
                <a:lnTo>
                  <a:pt x="144779" y="9144"/>
                </a:lnTo>
                <a:lnTo>
                  <a:pt x="161544" y="1524"/>
                </a:lnTo>
                <a:lnTo>
                  <a:pt x="161544" y="0"/>
                </a:lnTo>
                <a:lnTo>
                  <a:pt x="144779" y="7620"/>
                </a:lnTo>
                <a:lnTo>
                  <a:pt x="129539" y="15239"/>
                </a:lnTo>
                <a:lnTo>
                  <a:pt x="114300" y="22860"/>
                </a:lnTo>
                <a:lnTo>
                  <a:pt x="100584" y="30480"/>
                </a:lnTo>
                <a:lnTo>
                  <a:pt x="88391" y="38100"/>
                </a:lnTo>
                <a:lnTo>
                  <a:pt x="76200" y="45720"/>
                </a:lnTo>
                <a:lnTo>
                  <a:pt x="65532" y="53339"/>
                </a:lnTo>
                <a:lnTo>
                  <a:pt x="54863" y="62484"/>
                </a:lnTo>
                <a:lnTo>
                  <a:pt x="45720" y="70103"/>
                </a:lnTo>
                <a:lnTo>
                  <a:pt x="38100" y="79248"/>
                </a:lnTo>
                <a:lnTo>
                  <a:pt x="30479" y="88391"/>
                </a:lnTo>
                <a:lnTo>
                  <a:pt x="22860" y="97536"/>
                </a:lnTo>
                <a:lnTo>
                  <a:pt x="16763" y="106680"/>
                </a:lnTo>
                <a:lnTo>
                  <a:pt x="12191" y="115824"/>
                </a:lnTo>
                <a:lnTo>
                  <a:pt x="7620" y="124968"/>
                </a:lnTo>
                <a:lnTo>
                  <a:pt x="6096" y="134112"/>
                </a:lnTo>
                <a:lnTo>
                  <a:pt x="1524" y="153924"/>
                </a:lnTo>
                <a:lnTo>
                  <a:pt x="1524" y="155448"/>
                </a:lnTo>
                <a:lnTo>
                  <a:pt x="0" y="167639"/>
                </a:lnTo>
                <a:close/>
              </a:path>
            </a:pathLst>
          </a:custGeom>
          <a:solidFill>
            <a:srgbClr val="000000"/>
          </a:solidFill>
        </p:spPr>
        <p:txBody>
          <a:bodyPr wrap="square" lIns="0" tIns="0" rIns="0" bIns="0" rtlCol="0">
            <a:noAutofit/>
          </a:bodyPr>
          <a:lstStyle/>
          <a:p>
            <a:endParaRPr sz="1631"/>
          </a:p>
        </p:txBody>
      </p:sp>
      <p:sp>
        <p:nvSpPr>
          <p:cNvPr id="738" name="object 738"/>
          <p:cNvSpPr/>
          <p:nvPr/>
        </p:nvSpPr>
        <p:spPr>
          <a:xfrm>
            <a:off x="5751718" y="1940030"/>
            <a:ext cx="172601" cy="172601"/>
          </a:xfrm>
          <a:custGeom>
            <a:avLst/>
            <a:gdLst/>
            <a:ahLst/>
            <a:cxnLst/>
            <a:rect l="l" t="t" r="r" b="b"/>
            <a:pathLst>
              <a:path w="190500" h="190500">
                <a:moveTo>
                  <a:pt x="3048" y="178308"/>
                </a:moveTo>
                <a:lnTo>
                  <a:pt x="3048" y="176784"/>
                </a:lnTo>
                <a:lnTo>
                  <a:pt x="4572" y="167640"/>
                </a:lnTo>
                <a:lnTo>
                  <a:pt x="6096" y="158496"/>
                </a:lnTo>
                <a:lnTo>
                  <a:pt x="9143" y="146304"/>
                </a:lnTo>
                <a:lnTo>
                  <a:pt x="4572" y="156972"/>
                </a:lnTo>
                <a:lnTo>
                  <a:pt x="3048" y="167640"/>
                </a:lnTo>
                <a:lnTo>
                  <a:pt x="1524" y="176784"/>
                </a:lnTo>
                <a:lnTo>
                  <a:pt x="1524" y="178308"/>
                </a:lnTo>
                <a:lnTo>
                  <a:pt x="0" y="190500"/>
                </a:lnTo>
                <a:lnTo>
                  <a:pt x="1524" y="190500"/>
                </a:lnTo>
                <a:lnTo>
                  <a:pt x="3048" y="178308"/>
                </a:lnTo>
                <a:close/>
              </a:path>
              <a:path w="190500" h="190500">
                <a:moveTo>
                  <a:pt x="13715" y="135636"/>
                </a:moveTo>
                <a:lnTo>
                  <a:pt x="9143" y="146304"/>
                </a:lnTo>
                <a:lnTo>
                  <a:pt x="15239" y="135636"/>
                </a:lnTo>
                <a:lnTo>
                  <a:pt x="19812" y="124968"/>
                </a:lnTo>
                <a:lnTo>
                  <a:pt x="27431" y="114300"/>
                </a:lnTo>
                <a:lnTo>
                  <a:pt x="35051" y="103632"/>
                </a:lnTo>
                <a:lnTo>
                  <a:pt x="44196" y="92963"/>
                </a:lnTo>
                <a:lnTo>
                  <a:pt x="53339" y="83820"/>
                </a:lnTo>
                <a:lnTo>
                  <a:pt x="65531" y="73151"/>
                </a:lnTo>
                <a:lnTo>
                  <a:pt x="76200" y="64008"/>
                </a:lnTo>
                <a:lnTo>
                  <a:pt x="89915" y="54863"/>
                </a:lnTo>
                <a:lnTo>
                  <a:pt x="103631" y="45720"/>
                </a:lnTo>
                <a:lnTo>
                  <a:pt x="118872" y="36575"/>
                </a:lnTo>
                <a:lnTo>
                  <a:pt x="135636" y="27432"/>
                </a:lnTo>
                <a:lnTo>
                  <a:pt x="152400" y="18287"/>
                </a:lnTo>
                <a:lnTo>
                  <a:pt x="170687" y="10668"/>
                </a:lnTo>
                <a:lnTo>
                  <a:pt x="190500" y="1524"/>
                </a:lnTo>
                <a:lnTo>
                  <a:pt x="188975" y="0"/>
                </a:lnTo>
                <a:lnTo>
                  <a:pt x="170687" y="9144"/>
                </a:lnTo>
                <a:lnTo>
                  <a:pt x="152400" y="16763"/>
                </a:lnTo>
                <a:lnTo>
                  <a:pt x="134112" y="25908"/>
                </a:lnTo>
                <a:lnTo>
                  <a:pt x="118872" y="35051"/>
                </a:lnTo>
                <a:lnTo>
                  <a:pt x="103631" y="44196"/>
                </a:lnTo>
                <a:lnTo>
                  <a:pt x="88391" y="53340"/>
                </a:lnTo>
                <a:lnTo>
                  <a:pt x="76200" y="62484"/>
                </a:lnTo>
                <a:lnTo>
                  <a:pt x="64008" y="73151"/>
                </a:lnTo>
                <a:lnTo>
                  <a:pt x="53339" y="82296"/>
                </a:lnTo>
                <a:lnTo>
                  <a:pt x="42672" y="92963"/>
                </a:lnTo>
                <a:lnTo>
                  <a:pt x="33527" y="102108"/>
                </a:lnTo>
                <a:lnTo>
                  <a:pt x="25908" y="112775"/>
                </a:lnTo>
                <a:lnTo>
                  <a:pt x="18287" y="123444"/>
                </a:lnTo>
                <a:lnTo>
                  <a:pt x="13715" y="135636"/>
                </a:lnTo>
                <a:close/>
              </a:path>
            </a:pathLst>
          </a:custGeom>
          <a:solidFill>
            <a:srgbClr val="000000"/>
          </a:solidFill>
        </p:spPr>
        <p:txBody>
          <a:bodyPr wrap="square" lIns="0" tIns="0" rIns="0" bIns="0" rtlCol="0">
            <a:noAutofit/>
          </a:bodyPr>
          <a:lstStyle/>
          <a:p>
            <a:endParaRPr sz="1631"/>
          </a:p>
        </p:txBody>
      </p:sp>
      <p:sp>
        <p:nvSpPr>
          <p:cNvPr id="739" name="object 739"/>
          <p:cNvSpPr/>
          <p:nvPr/>
        </p:nvSpPr>
        <p:spPr>
          <a:xfrm>
            <a:off x="5980932" y="1886179"/>
            <a:ext cx="426668" cy="75944"/>
          </a:xfrm>
          <a:custGeom>
            <a:avLst/>
            <a:gdLst/>
            <a:ahLst/>
            <a:cxnLst/>
            <a:rect l="l" t="t" r="r" b="b"/>
            <a:pathLst>
              <a:path w="470915" h="83820">
                <a:moveTo>
                  <a:pt x="22859" y="74676"/>
                </a:moveTo>
                <a:lnTo>
                  <a:pt x="10667" y="79248"/>
                </a:lnTo>
                <a:lnTo>
                  <a:pt x="22859" y="76200"/>
                </a:lnTo>
                <a:lnTo>
                  <a:pt x="60959" y="62484"/>
                </a:lnTo>
                <a:lnTo>
                  <a:pt x="82295" y="54864"/>
                </a:lnTo>
                <a:lnTo>
                  <a:pt x="105155" y="47244"/>
                </a:lnTo>
                <a:lnTo>
                  <a:pt x="128015" y="41148"/>
                </a:lnTo>
                <a:lnTo>
                  <a:pt x="150875" y="35052"/>
                </a:lnTo>
                <a:lnTo>
                  <a:pt x="175259" y="28956"/>
                </a:lnTo>
                <a:lnTo>
                  <a:pt x="199643" y="24384"/>
                </a:lnTo>
                <a:lnTo>
                  <a:pt x="224027" y="19812"/>
                </a:lnTo>
                <a:lnTo>
                  <a:pt x="249935" y="16764"/>
                </a:lnTo>
                <a:lnTo>
                  <a:pt x="275843" y="13716"/>
                </a:lnTo>
                <a:lnTo>
                  <a:pt x="301751" y="10668"/>
                </a:lnTo>
                <a:lnTo>
                  <a:pt x="329183" y="7620"/>
                </a:lnTo>
                <a:lnTo>
                  <a:pt x="356615" y="6096"/>
                </a:lnTo>
                <a:lnTo>
                  <a:pt x="384047" y="3048"/>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7620"/>
                </a:lnTo>
                <a:lnTo>
                  <a:pt x="275843" y="10668"/>
                </a:lnTo>
                <a:lnTo>
                  <a:pt x="249935" y="15240"/>
                </a:lnTo>
                <a:lnTo>
                  <a:pt x="224027" y="18287"/>
                </a:lnTo>
                <a:lnTo>
                  <a:pt x="199643" y="22860"/>
                </a:lnTo>
                <a:lnTo>
                  <a:pt x="173735" y="27432"/>
                </a:lnTo>
                <a:lnTo>
                  <a:pt x="150875" y="33528"/>
                </a:lnTo>
                <a:lnTo>
                  <a:pt x="126491" y="39624"/>
                </a:lnTo>
                <a:lnTo>
                  <a:pt x="103631" y="45720"/>
                </a:lnTo>
                <a:lnTo>
                  <a:pt x="82295" y="53340"/>
                </a:lnTo>
                <a:lnTo>
                  <a:pt x="59435" y="60960"/>
                </a:lnTo>
                <a:lnTo>
                  <a:pt x="22859" y="74676"/>
                </a:lnTo>
                <a:close/>
              </a:path>
              <a:path w="470915" h="83820">
                <a:moveTo>
                  <a:pt x="10667" y="79248"/>
                </a:moveTo>
                <a:lnTo>
                  <a:pt x="0" y="82296"/>
                </a:lnTo>
                <a:lnTo>
                  <a:pt x="0" y="83820"/>
                </a:lnTo>
                <a:lnTo>
                  <a:pt x="10667" y="79248"/>
                </a:lnTo>
                <a:close/>
              </a:path>
            </a:pathLst>
          </a:custGeom>
          <a:solidFill>
            <a:srgbClr val="000000"/>
          </a:solidFill>
        </p:spPr>
        <p:txBody>
          <a:bodyPr wrap="square" lIns="0" tIns="0" rIns="0" bIns="0" rtlCol="0">
            <a:noAutofit/>
          </a:bodyPr>
          <a:lstStyle/>
          <a:p>
            <a:endParaRPr sz="1631"/>
          </a:p>
        </p:txBody>
      </p:sp>
      <p:sp>
        <p:nvSpPr>
          <p:cNvPr id="740" name="object 740"/>
          <p:cNvSpPr/>
          <p:nvPr/>
        </p:nvSpPr>
        <p:spPr>
          <a:xfrm>
            <a:off x="5922938" y="1940031"/>
            <a:ext cx="57994" cy="22093"/>
          </a:xfrm>
          <a:custGeom>
            <a:avLst/>
            <a:gdLst/>
            <a:ahLst/>
            <a:cxnLst/>
            <a:rect l="l" t="t" r="r" b="b"/>
            <a:pathLst>
              <a:path w="64008" h="24384">
                <a:moveTo>
                  <a:pt x="1524" y="0"/>
                </a:moveTo>
                <a:lnTo>
                  <a:pt x="0" y="1524"/>
                </a:lnTo>
                <a:lnTo>
                  <a:pt x="64008" y="24384"/>
                </a:lnTo>
                <a:lnTo>
                  <a:pt x="64008" y="22860"/>
                </a:lnTo>
                <a:lnTo>
                  <a:pt x="1524" y="0"/>
                </a:lnTo>
                <a:close/>
              </a:path>
            </a:pathLst>
          </a:custGeom>
          <a:solidFill>
            <a:srgbClr val="000000"/>
          </a:solidFill>
        </p:spPr>
        <p:txBody>
          <a:bodyPr wrap="square" lIns="0" tIns="0" rIns="0" bIns="0" rtlCol="0">
            <a:noAutofit/>
          </a:bodyPr>
          <a:lstStyle/>
          <a:p>
            <a:endParaRPr sz="1631"/>
          </a:p>
        </p:txBody>
      </p:sp>
      <p:sp>
        <p:nvSpPr>
          <p:cNvPr id="741" name="object 741"/>
          <p:cNvSpPr/>
          <p:nvPr/>
        </p:nvSpPr>
        <p:spPr>
          <a:xfrm>
            <a:off x="5997502" y="2000787"/>
            <a:ext cx="98036" cy="111844"/>
          </a:xfrm>
          <a:custGeom>
            <a:avLst/>
            <a:gdLst/>
            <a:ahLst/>
            <a:cxnLst/>
            <a:rect l="l" t="t" r="r" b="b"/>
            <a:pathLst>
              <a:path w="108203" h="123443">
                <a:moveTo>
                  <a:pt x="3047" y="123443"/>
                </a:moveTo>
                <a:lnTo>
                  <a:pt x="1524" y="115824"/>
                </a:lnTo>
                <a:lnTo>
                  <a:pt x="1524" y="108203"/>
                </a:lnTo>
                <a:lnTo>
                  <a:pt x="3047" y="99060"/>
                </a:lnTo>
                <a:lnTo>
                  <a:pt x="3047" y="100584"/>
                </a:lnTo>
                <a:lnTo>
                  <a:pt x="6095" y="91439"/>
                </a:lnTo>
                <a:lnTo>
                  <a:pt x="9143" y="77724"/>
                </a:lnTo>
                <a:lnTo>
                  <a:pt x="16763" y="65531"/>
                </a:lnTo>
                <a:lnTo>
                  <a:pt x="25907" y="54863"/>
                </a:lnTo>
                <a:lnTo>
                  <a:pt x="38100" y="42672"/>
                </a:lnTo>
                <a:lnTo>
                  <a:pt x="51815" y="32003"/>
                </a:lnTo>
                <a:lnTo>
                  <a:pt x="68579" y="21336"/>
                </a:lnTo>
                <a:lnTo>
                  <a:pt x="86867" y="10667"/>
                </a:lnTo>
                <a:lnTo>
                  <a:pt x="108203" y="1524"/>
                </a:lnTo>
                <a:lnTo>
                  <a:pt x="106679" y="0"/>
                </a:lnTo>
                <a:lnTo>
                  <a:pt x="85343" y="9143"/>
                </a:lnTo>
                <a:lnTo>
                  <a:pt x="67055" y="19812"/>
                </a:lnTo>
                <a:lnTo>
                  <a:pt x="51815" y="30479"/>
                </a:lnTo>
                <a:lnTo>
                  <a:pt x="36575" y="42672"/>
                </a:lnTo>
                <a:lnTo>
                  <a:pt x="25907" y="53339"/>
                </a:lnTo>
                <a:lnTo>
                  <a:pt x="24383" y="53339"/>
                </a:lnTo>
                <a:lnTo>
                  <a:pt x="15239" y="65531"/>
                </a:lnTo>
                <a:lnTo>
                  <a:pt x="7619" y="77724"/>
                </a:lnTo>
                <a:lnTo>
                  <a:pt x="4571" y="89915"/>
                </a:lnTo>
                <a:lnTo>
                  <a:pt x="1524" y="99060"/>
                </a:lnTo>
                <a:lnTo>
                  <a:pt x="0" y="108203"/>
                </a:lnTo>
                <a:lnTo>
                  <a:pt x="0" y="115824"/>
                </a:lnTo>
                <a:lnTo>
                  <a:pt x="1524" y="123443"/>
                </a:lnTo>
                <a:lnTo>
                  <a:pt x="3047" y="123443"/>
                </a:lnTo>
                <a:close/>
              </a:path>
            </a:pathLst>
          </a:custGeom>
          <a:solidFill>
            <a:srgbClr val="000000"/>
          </a:solidFill>
        </p:spPr>
        <p:txBody>
          <a:bodyPr wrap="square" lIns="0" tIns="0" rIns="0" bIns="0" rtlCol="0">
            <a:noAutofit/>
          </a:bodyPr>
          <a:lstStyle/>
          <a:p>
            <a:endParaRPr sz="1631"/>
          </a:p>
        </p:txBody>
      </p:sp>
      <p:sp>
        <p:nvSpPr>
          <p:cNvPr id="742" name="object 742"/>
          <p:cNvSpPr/>
          <p:nvPr/>
        </p:nvSpPr>
        <p:spPr>
          <a:xfrm>
            <a:off x="5914653" y="1981455"/>
            <a:ext cx="122892" cy="131176"/>
          </a:xfrm>
          <a:custGeom>
            <a:avLst/>
            <a:gdLst/>
            <a:ahLst/>
            <a:cxnLst/>
            <a:rect l="l" t="t" r="r" b="b"/>
            <a:pathLst>
              <a:path w="135636" h="144779">
                <a:moveTo>
                  <a:pt x="1524" y="137160"/>
                </a:moveTo>
                <a:lnTo>
                  <a:pt x="1524" y="131063"/>
                </a:lnTo>
                <a:lnTo>
                  <a:pt x="3048" y="121920"/>
                </a:lnTo>
                <a:lnTo>
                  <a:pt x="6096" y="112775"/>
                </a:lnTo>
                <a:lnTo>
                  <a:pt x="7620" y="103631"/>
                </a:lnTo>
                <a:lnTo>
                  <a:pt x="10668" y="96012"/>
                </a:lnTo>
                <a:lnTo>
                  <a:pt x="19812" y="80772"/>
                </a:lnTo>
                <a:lnTo>
                  <a:pt x="32004" y="67055"/>
                </a:lnTo>
                <a:lnTo>
                  <a:pt x="38100" y="59436"/>
                </a:lnTo>
                <a:lnTo>
                  <a:pt x="47244" y="53339"/>
                </a:lnTo>
                <a:lnTo>
                  <a:pt x="54864" y="45720"/>
                </a:lnTo>
                <a:lnTo>
                  <a:pt x="64008" y="39624"/>
                </a:lnTo>
                <a:lnTo>
                  <a:pt x="74676" y="32003"/>
                </a:lnTo>
                <a:lnTo>
                  <a:pt x="85344" y="25908"/>
                </a:lnTo>
                <a:lnTo>
                  <a:pt x="108204" y="13715"/>
                </a:lnTo>
                <a:lnTo>
                  <a:pt x="121920" y="7620"/>
                </a:lnTo>
                <a:lnTo>
                  <a:pt x="135636" y="1524"/>
                </a:lnTo>
                <a:lnTo>
                  <a:pt x="135636" y="0"/>
                </a:lnTo>
                <a:lnTo>
                  <a:pt x="120396" y="6096"/>
                </a:lnTo>
                <a:lnTo>
                  <a:pt x="108204" y="12191"/>
                </a:lnTo>
                <a:lnTo>
                  <a:pt x="83820" y="24384"/>
                </a:lnTo>
                <a:lnTo>
                  <a:pt x="73152" y="30479"/>
                </a:lnTo>
                <a:lnTo>
                  <a:pt x="64008" y="38100"/>
                </a:lnTo>
                <a:lnTo>
                  <a:pt x="54864" y="44196"/>
                </a:lnTo>
                <a:lnTo>
                  <a:pt x="45720" y="51815"/>
                </a:lnTo>
                <a:lnTo>
                  <a:pt x="38100" y="57912"/>
                </a:lnTo>
                <a:lnTo>
                  <a:pt x="30480" y="65531"/>
                </a:lnTo>
                <a:lnTo>
                  <a:pt x="18287" y="80772"/>
                </a:lnTo>
                <a:lnTo>
                  <a:pt x="9144" y="96012"/>
                </a:lnTo>
                <a:lnTo>
                  <a:pt x="6096" y="103631"/>
                </a:lnTo>
                <a:lnTo>
                  <a:pt x="4572" y="111251"/>
                </a:lnTo>
                <a:lnTo>
                  <a:pt x="1524" y="121920"/>
                </a:lnTo>
                <a:lnTo>
                  <a:pt x="0" y="131063"/>
                </a:lnTo>
                <a:lnTo>
                  <a:pt x="0" y="144779"/>
                </a:lnTo>
                <a:lnTo>
                  <a:pt x="1524" y="144779"/>
                </a:lnTo>
                <a:lnTo>
                  <a:pt x="1524" y="137160"/>
                </a:lnTo>
                <a:close/>
              </a:path>
            </a:pathLst>
          </a:custGeom>
          <a:solidFill>
            <a:srgbClr val="000000"/>
          </a:solidFill>
        </p:spPr>
        <p:txBody>
          <a:bodyPr wrap="square" lIns="0" tIns="0" rIns="0" bIns="0" rtlCol="0">
            <a:noAutofit/>
          </a:bodyPr>
          <a:lstStyle/>
          <a:p>
            <a:endParaRPr sz="1631"/>
          </a:p>
        </p:txBody>
      </p:sp>
      <p:sp>
        <p:nvSpPr>
          <p:cNvPr id="743" name="object 743"/>
          <p:cNvSpPr/>
          <p:nvPr/>
        </p:nvSpPr>
        <p:spPr>
          <a:xfrm>
            <a:off x="6094158" y="2000786"/>
            <a:ext cx="59374" cy="22093"/>
          </a:xfrm>
          <a:custGeom>
            <a:avLst/>
            <a:gdLst/>
            <a:ahLst/>
            <a:cxnLst/>
            <a:rect l="l" t="t" r="r" b="b"/>
            <a:pathLst>
              <a:path w="65531" h="24384">
                <a:moveTo>
                  <a:pt x="1524" y="0"/>
                </a:moveTo>
                <a:lnTo>
                  <a:pt x="0" y="1524"/>
                </a:lnTo>
                <a:lnTo>
                  <a:pt x="65531" y="24384"/>
                </a:lnTo>
                <a:lnTo>
                  <a:pt x="65531" y="22860"/>
                </a:lnTo>
                <a:lnTo>
                  <a:pt x="1524" y="0"/>
                </a:lnTo>
                <a:close/>
              </a:path>
            </a:pathLst>
          </a:custGeom>
          <a:solidFill>
            <a:srgbClr val="000000"/>
          </a:solidFill>
        </p:spPr>
        <p:txBody>
          <a:bodyPr wrap="square" lIns="0" tIns="0" rIns="0" bIns="0" rtlCol="0">
            <a:noAutofit/>
          </a:bodyPr>
          <a:lstStyle/>
          <a:p>
            <a:endParaRPr sz="1631"/>
          </a:p>
        </p:txBody>
      </p:sp>
      <p:sp>
        <p:nvSpPr>
          <p:cNvPr id="744" name="object 744"/>
          <p:cNvSpPr/>
          <p:nvPr/>
        </p:nvSpPr>
        <p:spPr>
          <a:xfrm>
            <a:off x="6094158" y="1944173"/>
            <a:ext cx="313442" cy="57994"/>
          </a:xfrm>
          <a:custGeom>
            <a:avLst/>
            <a:gdLst/>
            <a:ahLst/>
            <a:cxnLst/>
            <a:rect l="l" t="t" r="r" b="b"/>
            <a:pathLst>
              <a:path w="345947" h="64008">
                <a:moveTo>
                  <a:pt x="1524" y="64008"/>
                </a:moveTo>
                <a:lnTo>
                  <a:pt x="12191" y="59436"/>
                </a:lnTo>
                <a:lnTo>
                  <a:pt x="24384" y="54863"/>
                </a:lnTo>
                <a:lnTo>
                  <a:pt x="36575" y="50291"/>
                </a:lnTo>
                <a:lnTo>
                  <a:pt x="53339" y="44196"/>
                </a:lnTo>
                <a:lnTo>
                  <a:pt x="68579" y="38100"/>
                </a:lnTo>
                <a:lnTo>
                  <a:pt x="85343" y="33527"/>
                </a:lnTo>
                <a:lnTo>
                  <a:pt x="103631" y="28956"/>
                </a:lnTo>
                <a:lnTo>
                  <a:pt x="121919" y="24384"/>
                </a:lnTo>
                <a:lnTo>
                  <a:pt x="140207" y="19812"/>
                </a:lnTo>
                <a:lnTo>
                  <a:pt x="158495" y="16763"/>
                </a:lnTo>
                <a:lnTo>
                  <a:pt x="178307" y="13715"/>
                </a:lnTo>
                <a:lnTo>
                  <a:pt x="196595" y="10668"/>
                </a:lnTo>
                <a:lnTo>
                  <a:pt x="216407" y="7620"/>
                </a:lnTo>
                <a:lnTo>
                  <a:pt x="237743" y="6096"/>
                </a:lnTo>
                <a:lnTo>
                  <a:pt x="257555" y="4572"/>
                </a:lnTo>
                <a:lnTo>
                  <a:pt x="278891" y="3048"/>
                </a:lnTo>
                <a:lnTo>
                  <a:pt x="300227" y="3048"/>
                </a:lnTo>
                <a:lnTo>
                  <a:pt x="323087" y="1524"/>
                </a:lnTo>
                <a:lnTo>
                  <a:pt x="345947" y="1524"/>
                </a:lnTo>
                <a:lnTo>
                  <a:pt x="345947" y="0"/>
                </a:lnTo>
                <a:lnTo>
                  <a:pt x="323087" y="0"/>
                </a:lnTo>
                <a:lnTo>
                  <a:pt x="300227" y="1524"/>
                </a:lnTo>
                <a:lnTo>
                  <a:pt x="278891" y="1524"/>
                </a:lnTo>
                <a:lnTo>
                  <a:pt x="257555" y="3048"/>
                </a:lnTo>
                <a:lnTo>
                  <a:pt x="237743" y="4572"/>
                </a:lnTo>
                <a:lnTo>
                  <a:pt x="216407" y="6096"/>
                </a:lnTo>
                <a:lnTo>
                  <a:pt x="196595" y="9144"/>
                </a:lnTo>
                <a:lnTo>
                  <a:pt x="178307" y="12191"/>
                </a:lnTo>
                <a:lnTo>
                  <a:pt x="158495" y="15239"/>
                </a:lnTo>
                <a:lnTo>
                  <a:pt x="140207" y="18287"/>
                </a:lnTo>
                <a:lnTo>
                  <a:pt x="121919" y="22860"/>
                </a:lnTo>
                <a:lnTo>
                  <a:pt x="103631" y="27432"/>
                </a:lnTo>
                <a:lnTo>
                  <a:pt x="85343" y="32003"/>
                </a:lnTo>
                <a:lnTo>
                  <a:pt x="68579" y="36575"/>
                </a:lnTo>
                <a:lnTo>
                  <a:pt x="51815" y="42672"/>
                </a:lnTo>
                <a:lnTo>
                  <a:pt x="36575" y="48768"/>
                </a:lnTo>
                <a:lnTo>
                  <a:pt x="24384" y="53339"/>
                </a:lnTo>
                <a:lnTo>
                  <a:pt x="12191" y="57912"/>
                </a:lnTo>
                <a:lnTo>
                  <a:pt x="0" y="62484"/>
                </a:lnTo>
                <a:lnTo>
                  <a:pt x="1524" y="64008"/>
                </a:lnTo>
                <a:close/>
              </a:path>
            </a:pathLst>
          </a:custGeom>
          <a:solidFill>
            <a:srgbClr val="000000"/>
          </a:solidFill>
        </p:spPr>
        <p:txBody>
          <a:bodyPr wrap="square" lIns="0" tIns="0" rIns="0" bIns="0" rtlCol="0">
            <a:noAutofit/>
          </a:bodyPr>
          <a:lstStyle/>
          <a:p>
            <a:endParaRPr sz="1631"/>
          </a:p>
        </p:txBody>
      </p:sp>
      <p:sp>
        <p:nvSpPr>
          <p:cNvPr id="745" name="object 745"/>
          <p:cNvSpPr/>
          <p:nvPr/>
        </p:nvSpPr>
        <p:spPr>
          <a:xfrm>
            <a:off x="6036165" y="1915176"/>
            <a:ext cx="371436" cy="67659"/>
          </a:xfrm>
          <a:custGeom>
            <a:avLst/>
            <a:gdLst/>
            <a:ahLst/>
            <a:cxnLst/>
            <a:rect l="l" t="t" r="r" b="b"/>
            <a:pathLst>
              <a:path w="409955" h="74675">
                <a:moveTo>
                  <a:pt x="7620" y="70103"/>
                </a:moveTo>
                <a:lnTo>
                  <a:pt x="3048" y="71627"/>
                </a:lnTo>
                <a:lnTo>
                  <a:pt x="0" y="73151"/>
                </a:lnTo>
                <a:lnTo>
                  <a:pt x="1524" y="74675"/>
                </a:lnTo>
                <a:lnTo>
                  <a:pt x="4572" y="71627"/>
                </a:lnTo>
                <a:lnTo>
                  <a:pt x="4572" y="73151"/>
                </a:lnTo>
                <a:lnTo>
                  <a:pt x="7620" y="71627"/>
                </a:lnTo>
                <a:lnTo>
                  <a:pt x="53340" y="54863"/>
                </a:lnTo>
                <a:lnTo>
                  <a:pt x="71628" y="47243"/>
                </a:lnTo>
                <a:lnTo>
                  <a:pt x="89916" y="42672"/>
                </a:lnTo>
                <a:lnTo>
                  <a:pt x="109728" y="36575"/>
                </a:lnTo>
                <a:lnTo>
                  <a:pt x="131063" y="30479"/>
                </a:lnTo>
                <a:lnTo>
                  <a:pt x="152399" y="25907"/>
                </a:lnTo>
                <a:lnTo>
                  <a:pt x="173735" y="21336"/>
                </a:lnTo>
                <a:lnTo>
                  <a:pt x="195071" y="18287"/>
                </a:lnTo>
                <a:lnTo>
                  <a:pt x="217931" y="15239"/>
                </a:lnTo>
                <a:lnTo>
                  <a:pt x="239267" y="12191"/>
                </a:lnTo>
                <a:lnTo>
                  <a:pt x="262127" y="9143"/>
                </a:lnTo>
                <a:lnTo>
                  <a:pt x="284987" y="6095"/>
                </a:lnTo>
                <a:lnTo>
                  <a:pt x="309371" y="4572"/>
                </a:lnTo>
                <a:lnTo>
                  <a:pt x="333755" y="3048"/>
                </a:lnTo>
                <a:lnTo>
                  <a:pt x="358139" y="3048"/>
                </a:lnTo>
                <a:lnTo>
                  <a:pt x="384047" y="1524"/>
                </a:lnTo>
                <a:lnTo>
                  <a:pt x="409955" y="1524"/>
                </a:lnTo>
                <a:lnTo>
                  <a:pt x="409955" y="0"/>
                </a:lnTo>
                <a:lnTo>
                  <a:pt x="384047" y="0"/>
                </a:lnTo>
                <a:lnTo>
                  <a:pt x="358139" y="1524"/>
                </a:lnTo>
                <a:lnTo>
                  <a:pt x="333755" y="1524"/>
                </a:lnTo>
                <a:lnTo>
                  <a:pt x="309371" y="3048"/>
                </a:lnTo>
                <a:lnTo>
                  <a:pt x="284987" y="4572"/>
                </a:lnTo>
                <a:lnTo>
                  <a:pt x="262127" y="7619"/>
                </a:lnTo>
                <a:lnTo>
                  <a:pt x="239267" y="10667"/>
                </a:lnTo>
                <a:lnTo>
                  <a:pt x="217931" y="13715"/>
                </a:lnTo>
                <a:lnTo>
                  <a:pt x="195071" y="16763"/>
                </a:lnTo>
                <a:lnTo>
                  <a:pt x="172211" y="19812"/>
                </a:lnTo>
                <a:lnTo>
                  <a:pt x="150875" y="24383"/>
                </a:lnTo>
                <a:lnTo>
                  <a:pt x="131063" y="28955"/>
                </a:lnTo>
                <a:lnTo>
                  <a:pt x="109728" y="35051"/>
                </a:lnTo>
                <a:lnTo>
                  <a:pt x="89916" y="41148"/>
                </a:lnTo>
                <a:lnTo>
                  <a:pt x="70104" y="45719"/>
                </a:lnTo>
                <a:lnTo>
                  <a:pt x="51816" y="53339"/>
                </a:lnTo>
                <a:lnTo>
                  <a:pt x="7620" y="70103"/>
                </a:lnTo>
                <a:close/>
              </a:path>
            </a:pathLst>
          </a:custGeom>
          <a:solidFill>
            <a:srgbClr val="000000"/>
          </a:solidFill>
        </p:spPr>
        <p:txBody>
          <a:bodyPr wrap="square" lIns="0" tIns="0" rIns="0" bIns="0" rtlCol="0">
            <a:noAutofit/>
          </a:bodyPr>
          <a:lstStyle/>
          <a:p>
            <a:endParaRPr sz="1631"/>
          </a:p>
        </p:txBody>
      </p:sp>
      <p:sp>
        <p:nvSpPr>
          <p:cNvPr id="746" name="object 746"/>
          <p:cNvSpPr/>
          <p:nvPr/>
        </p:nvSpPr>
        <p:spPr>
          <a:xfrm>
            <a:off x="6036164" y="1980764"/>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747" name="object 747"/>
          <p:cNvSpPr/>
          <p:nvPr/>
        </p:nvSpPr>
        <p:spPr>
          <a:xfrm>
            <a:off x="6083112" y="2021499"/>
            <a:ext cx="70420" cy="91132"/>
          </a:xfrm>
          <a:custGeom>
            <a:avLst/>
            <a:gdLst/>
            <a:ahLst/>
            <a:cxnLst/>
            <a:rect l="l" t="t" r="r" b="b"/>
            <a:pathLst>
              <a:path w="77723" h="100583">
                <a:moveTo>
                  <a:pt x="1524" y="71627"/>
                </a:moveTo>
                <a:lnTo>
                  <a:pt x="0" y="76200"/>
                </a:lnTo>
                <a:lnTo>
                  <a:pt x="0" y="100583"/>
                </a:lnTo>
                <a:lnTo>
                  <a:pt x="1524" y="100583"/>
                </a:lnTo>
                <a:lnTo>
                  <a:pt x="1524" y="76200"/>
                </a:lnTo>
                <a:lnTo>
                  <a:pt x="3048" y="71627"/>
                </a:lnTo>
                <a:lnTo>
                  <a:pt x="4571" y="68579"/>
                </a:lnTo>
                <a:lnTo>
                  <a:pt x="7619" y="57912"/>
                </a:lnTo>
                <a:lnTo>
                  <a:pt x="13715" y="50291"/>
                </a:lnTo>
                <a:lnTo>
                  <a:pt x="19812" y="41147"/>
                </a:lnTo>
                <a:lnTo>
                  <a:pt x="28955" y="32003"/>
                </a:lnTo>
                <a:lnTo>
                  <a:pt x="38100" y="24383"/>
                </a:lnTo>
                <a:lnTo>
                  <a:pt x="50291" y="16763"/>
                </a:lnTo>
                <a:lnTo>
                  <a:pt x="64007" y="9143"/>
                </a:lnTo>
                <a:lnTo>
                  <a:pt x="77723" y="1524"/>
                </a:lnTo>
                <a:lnTo>
                  <a:pt x="77723" y="0"/>
                </a:lnTo>
                <a:lnTo>
                  <a:pt x="62483" y="7619"/>
                </a:lnTo>
                <a:lnTo>
                  <a:pt x="48767" y="15239"/>
                </a:lnTo>
                <a:lnTo>
                  <a:pt x="38100" y="22859"/>
                </a:lnTo>
                <a:lnTo>
                  <a:pt x="27431" y="32003"/>
                </a:lnTo>
                <a:lnTo>
                  <a:pt x="19812" y="39624"/>
                </a:lnTo>
                <a:lnTo>
                  <a:pt x="12191" y="48767"/>
                </a:lnTo>
                <a:lnTo>
                  <a:pt x="6095" y="57912"/>
                </a:lnTo>
                <a:lnTo>
                  <a:pt x="3048" y="67055"/>
                </a:lnTo>
                <a:lnTo>
                  <a:pt x="1524" y="71627"/>
                </a:lnTo>
                <a:close/>
              </a:path>
            </a:pathLst>
          </a:custGeom>
          <a:solidFill>
            <a:srgbClr val="000000"/>
          </a:solidFill>
        </p:spPr>
        <p:txBody>
          <a:bodyPr wrap="square" lIns="0" tIns="0" rIns="0" bIns="0" rtlCol="0">
            <a:noAutofit/>
          </a:bodyPr>
          <a:lstStyle/>
          <a:p>
            <a:endParaRPr sz="1631"/>
          </a:p>
        </p:txBody>
      </p:sp>
      <p:sp>
        <p:nvSpPr>
          <p:cNvPr id="748" name="object 748"/>
          <p:cNvSpPr/>
          <p:nvPr/>
        </p:nvSpPr>
        <p:spPr>
          <a:xfrm>
            <a:off x="6037545" y="1981455"/>
            <a:ext cx="57994" cy="20712"/>
          </a:xfrm>
          <a:custGeom>
            <a:avLst/>
            <a:gdLst/>
            <a:ahLst/>
            <a:cxnLst/>
            <a:rect l="l" t="t" r="r" b="b"/>
            <a:pathLst>
              <a:path w="64008" h="22860">
                <a:moveTo>
                  <a:pt x="62484" y="22860"/>
                </a:moveTo>
                <a:lnTo>
                  <a:pt x="64008" y="21336"/>
                </a:lnTo>
                <a:lnTo>
                  <a:pt x="0" y="0"/>
                </a:lnTo>
                <a:lnTo>
                  <a:pt x="0" y="1524"/>
                </a:lnTo>
                <a:lnTo>
                  <a:pt x="62484" y="22860"/>
                </a:lnTo>
                <a:close/>
              </a:path>
            </a:pathLst>
          </a:custGeom>
          <a:solidFill>
            <a:srgbClr val="000000"/>
          </a:solidFill>
        </p:spPr>
        <p:txBody>
          <a:bodyPr wrap="square" lIns="0" tIns="0" rIns="0" bIns="0" rtlCol="0">
            <a:noAutofit/>
          </a:bodyPr>
          <a:lstStyle/>
          <a:p>
            <a:endParaRPr sz="1631"/>
          </a:p>
        </p:txBody>
      </p:sp>
      <p:sp>
        <p:nvSpPr>
          <p:cNvPr id="749" name="object 749"/>
          <p:cNvSpPr/>
          <p:nvPr/>
        </p:nvSpPr>
        <p:spPr>
          <a:xfrm>
            <a:off x="5980932" y="1960743"/>
            <a:ext cx="56612" cy="22093"/>
          </a:xfrm>
          <a:custGeom>
            <a:avLst/>
            <a:gdLst/>
            <a:ahLst/>
            <a:cxnLst/>
            <a:rect l="l" t="t" r="r" b="b"/>
            <a:pathLst>
              <a:path w="62483" h="24384">
                <a:moveTo>
                  <a:pt x="0" y="0"/>
                </a:moveTo>
                <a:lnTo>
                  <a:pt x="0" y="1524"/>
                </a:lnTo>
                <a:lnTo>
                  <a:pt x="62483" y="24384"/>
                </a:lnTo>
                <a:lnTo>
                  <a:pt x="62483" y="22860"/>
                </a:lnTo>
                <a:lnTo>
                  <a:pt x="0" y="0"/>
                </a:lnTo>
                <a:close/>
              </a:path>
            </a:pathLst>
          </a:custGeom>
          <a:solidFill>
            <a:srgbClr val="000000"/>
          </a:solidFill>
        </p:spPr>
        <p:txBody>
          <a:bodyPr wrap="square" lIns="0" tIns="0" rIns="0" bIns="0" rtlCol="0">
            <a:noAutofit/>
          </a:bodyPr>
          <a:lstStyle/>
          <a:p>
            <a:endParaRPr sz="1631"/>
          </a:p>
        </p:txBody>
      </p:sp>
      <p:sp>
        <p:nvSpPr>
          <p:cNvPr id="750" name="object 750"/>
          <p:cNvSpPr/>
          <p:nvPr/>
        </p:nvSpPr>
        <p:spPr>
          <a:xfrm>
            <a:off x="6153533" y="1974551"/>
            <a:ext cx="254067" cy="48328"/>
          </a:xfrm>
          <a:custGeom>
            <a:avLst/>
            <a:gdLst/>
            <a:ahLst/>
            <a:cxnLst/>
            <a:rect l="l" t="t" r="r" b="b"/>
            <a:pathLst>
              <a:path w="280415" h="53340">
                <a:moveTo>
                  <a:pt x="18287" y="45720"/>
                </a:moveTo>
                <a:lnTo>
                  <a:pt x="35051" y="39624"/>
                </a:lnTo>
                <a:lnTo>
                  <a:pt x="47243" y="35051"/>
                </a:lnTo>
                <a:lnTo>
                  <a:pt x="60959" y="30480"/>
                </a:lnTo>
                <a:lnTo>
                  <a:pt x="88391" y="22860"/>
                </a:lnTo>
                <a:lnTo>
                  <a:pt x="117347" y="16763"/>
                </a:lnTo>
                <a:lnTo>
                  <a:pt x="131063" y="13716"/>
                </a:lnTo>
                <a:lnTo>
                  <a:pt x="146303" y="10668"/>
                </a:lnTo>
                <a:lnTo>
                  <a:pt x="161543" y="9144"/>
                </a:lnTo>
                <a:lnTo>
                  <a:pt x="178307" y="6096"/>
                </a:lnTo>
                <a:lnTo>
                  <a:pt x="193547" y="4572"/>
                </a:lnTo>
                <a:lnTo>
                  <a:pt x="210312" y="4572"/>
                </a:lnTo>
                <a:lnTo>
                  <a:pt x="243839" y="1524"/>
                </a:lnTo>
                <a:lnTo>
                  <a:pt x="280415" y="1524"/>
                </a:lnTo>
                <a:lnTo>
                  <a:pt x="280415" y="0"/>
                </a:lnTo>
                <a:lnTo>
                  <a:pt x="243839" y="0"/>
                </a:lnTo>
                <a:lnTo>
                  <a:pt x="210312" y="3048"/>
                </a:lnTo>
                <a:lnTo>
                  <a:pt x="193547" y="3048"/>
                </a:lnTo>
                <a:lnTo>
                  <a:pt x="178307" y="4572"/>
                </a:lnTo>
                <a:lnTo>
                  <a:pt x="161543" y="6096"/>
                </a:lnTo>
                <a:lnTo>
                  <a:pt x="146303" y="9144"/>
                </a:lnTo>
                <a:lnTo>
                  <a:pt x="131063" y="12192"/>
                </a:lnTo>
                <a:lnTo>
                  <a:pt x="115823" y="15240"/>
                </a:lnTo>
                <a:lnTo>
                  <a:pt x="88391" y="21336"/>
                </a:lnTo>
                <a:lnTo>
                  <a:pt x="60959" y="28956"/>
                </a:lnTo>
                <a:lnTo>
                  <a:pt x="47243" y="33528"/>
                </a:lnTo>
                <a:lnTo>
                  <a:pt x="35051" y="38100"/>
                </a:lnTo>
                <a:lnTo>
                  <a:pt x="16763" y="44196"/>
                </a:lnTo>
                <a:lnTo>
                  <a:pt x="0" y="51816"/>
                </a:lnTo>
                <a:lnTo>
                  <a:pt x="0" y="53340"/>
                </a:lnTo>
                <a:lnTo>
                  <a:pt x="18287" y="45720"/>
                </a:lnTo>
                <a:close/>
              </a:path>
            </a:pathLst>
          </a:custGeom>
          <a:solidFill>
            <a:srgbClr val="000000"/>
          </a:solidFill>
        </p:spPr>
        <p:txBody>
          <a:bodyPr wrap="square" lIns="0" tIns="0" rIns="0" bIns="0" rtlCol="0">
            <a:noAutofit/>
          </a:bodyPr>
          <a:lstStyle/>
          <a:p>
            <a:endParaRPr sz="1631"/>
          </a:p>
        </p:txBody>
      </p:sp>
      <p:sp>
        <p:nvSpPr>
          <p:cNvPr id="751" name="object 751"/>
          <p:cNvSpPr/>
          <p:nvPr/>
        </p:nvSpPr>
        <p:spPr>
          <a:xfrm>
            <a:off x="6128678" y="2196860"/>
            <a:ext cx="60755" cy="23474"/>
          </a:xfrm>
          <a:custGeom>
            <a:avLst/>
            <a:gdLst/>
            <a:ahLst/>
            <a:cxnLst/>
            <a:rect l="l" t="t" r="r" b="b"/>
            <a:pathLst>
              <a:path w="67055" h="25908">
                <a:moveTo>
                  <a:pt x="67055" y="0"/>
                </a:moveTo>
                <a:lnTo>
                  <a:pt x="65531" y="0"/>
                </a:lnTo>
                <a:lnTo>
                  <a:pt x="0" y="24384"/>
                </a:lnTo>
                <a:lnTo>
                  <a:pt x="1524" y="25908"/>
                </a:lnTo>
                <a:lnTo>
                  <a:pt x="65531" y="1524"/>
                </a:lnTo>
                <a:lnTo>
                  <a:pt x="67055" y="0"/>
                </a:lnTo>
                <a:close/>
              </a:path>
            </a:pathLst>
          </a:custGeom>
          <a:solidFill>
            <a:srgbClr val="000000"/>
          </a:solidFill>
        </p:spPr>
        <p:txBody>
          <a:bodyPr wrap="square" lIns="0" tIns="0" rIns="0" bIns="0" rtlCol="0">
            <a:noAutofit/>
          </a:bodyPr>
          <a:lstStyle/>
          <a:p>
            <a:endParaRPr sz="1631"/>
          </a:p>
        </p:txBody>
      </p:sp>
      <p:sp>
        <p:nvSpPr>
          <p:cNvPr id="752" name="object 752"/>
          <p:cNvSpPr/>
          <p:nvPr/>
        </p:nvSpPr>
        <p:spPr>
          <a:xfrm>
            <a:off x="6128678" y="2218953"/>
            <a:ext cx="278922" cy="42805"/>
          </a:xfrm>
          <a:custGeom>
            <a:avLst/>
            <a:gdLst/>
            <a:ahLst/>
            <a:cxnLst/>
            <a:rect l="l" t="t" r="r" b="b"/>
            <a:pathLst>
              <a:path w="307847" h="47244">
                <a:moveTo>
                  <a:pt x="1524" y="0"/>
                </a:moveTo>
                <a:lnTo>
                  <a:pt x="15239" y="7620"/>
                </a:lnTo>
                <a:lnTo>
                  <a:pt x="32003" y="12192"/>
                </a:lnTo>
                <a:lnTo>
                  <a:pt x="48767" y="16763"/>
                </a:lnTo>
                <a:lnTo>
                  <a:pt x="67055" y="21336"/>
                </a:lnTo>
                <a:lnTo>
                  <a:pt x="83819" y="25908"/>
                </a:lnTo>
                <a:lnTo>
                  <a:pt x="102107" y="28956"/>
                </a:lnTo>
                <a:lnTo>
                  <a:pt x="120395" y="33527"/>
                </a:lnTo>
                <a:lnTo>
                  <a:pt x="138683" y="36575"/>
                </a:lnTo>
                <a:lnTo>
                  <a:pt x="156971" y="38100"/>
                </a:lnTo>
                <a:lnTo>
                  <a:pt x="176783" y="41148"/>
                </a:lnTo>
                <a:lnTo>
                  <a:pt x="196595" y="42672"/>
                </a:lnTo>
                <a:lnTo>
                  <a:pt x="217931" y="44196"/>
                </a:lnTo>
                <a:lnTo>
                  <a:pt x="237743" y="45720"/>
                </a:lnTo>
                <a:lnTo>
                  <a:pt x="260603" y="47244"/>
                </a:lnTo>
                <a:lnTo>
                  <a:pt x="307847" y="47244"/>
                </a:lnTo>
                <a:lnTo>
                  <a:pt x="307847" y="45720"/>
                </a:lnTo>
                <a:lnTo>
                  <a:pt x="260603" y="45720"/>
                </a:lnTo>
                <a:lnTo>
                  <a:pt x="239267" y="44196"/>
                </a:lnTo>
                <a:lnTo>
                  <a:pt x="217931" y="42672"/>
                </a:lnTo>
                <a:lnTo>
                  <a:pt x="198119" y="41148"/>
                </a:lnTo>
                <a:lnTo>
                  <a:pt x="178307" y="39624"/>
                </a:lnTo>
                <a:lnTo>
                  <a:pt x="158495" y="36575"/>
                </a:lnTo>
                <a:lnTo>
                  <a:pt x="138683" y="35051"/>
                </a:lnTo>
                <a:lnTo>
                  <a:pt x="120395" y="30480"/>
                </a:lnTo>
                <a:lnTo>
                  <a:pt x="102107" y="27432"/>
                </a:lnTo>
                <a:lnTo>
                  <a:pt x="83819" y="24384"/>
                </a:lnTo>
                <a:lnTo>
                  <a:pt x="67055" y="19812"/>
                </a:lnTo>
                <a:lnTo>
                  <a:pt x="48767" y="15239"/>
                </a:lnTo>
                <a:lnTo>
                  <a:pt x="32003" y="10668"/>
                </a:lnTo>
                <a:lnTo>
                  <a:pt x="16763" y="6096"/>
                </a:lnTo>
                <a:lnTo>
                  <a:pt x="1524" y="0"/>
                </a:lnTo>
                <a:close/>
              </a:path>
            </a:pathLst>
          </a:custGeom>
          <a:solidFill>
            <a:srgbClr val="000000"/>
          </a:solidFill>
        </p:spPr>
        <p:txBody>
          <a:bodyPr wrap="square" lIns="0" tIns="0" rIns="0" bIns="0" rtlCol="0">
            <a:noAutofit/>
          </a:bodyPr>
          <a:lstStyle/>
          <a:p>
            <a:endParaRPr sz="1631"/>
          </a:p>
        </p:txBody>
      </p:sp>
      <p:sp>
        <p:nvSpPr>
          <p:cNvPr id="753" name="object 753"/>
          <p:cNvSpPr/>
          <p:nvPr/>
        </p:nvSpPr>
        <p:spPr>
          <a:xfrm>
            <a:off x="6189434" y="2195480"/>
            <a:ext cx="218167" cy="31758"/>
          </a:xfrm>
          <a:custGeom>
            <a:avLst/>
            <a:gdLst/>
            <a:ahLst/>
            <a:cxnLst/>
            <a:rect l="l" t="t" r="r" b="b"/>
            <a:pathLst>
              <a:path w="240792" h="35051">
                <a:moveTo>
                  <a:pt x="0" y="0"/>
                </a:moveTo>
                <a:lnTo>
                  <a:pt x="0" y="1523"/>
                </a:lnTo>
                <a:lnTo>
                  <a:pt x="25908" y="9143"/>
                </a:lnTo>
                <a:lnTo>
                  <a:pt x="51816" y="16763"/>
                </a:lnTo>
                <a:lnTo>
                  <a:pt x="65532" y="19811"/>
                </a:lnTo>
                <a:lnTo>
                  <a:pt x="79248" y="21335"/>
                </a:lnTo>
                <a:lnTo>
                  <a:pt x="94488" y="24383"/>
                </a:lnTo>
                <a:lnTo>
                  <a:pt x="109728" y="25907"/>
                </a:lnTo>
                <a:lnTo>
                  <a:pt x="138684" y="30479"/>
                </a:lnTo>
                <a:lnTo>
                  <a:pt x="170688" y="33527"/>
                </a:lnTo>
                <a:lnTo>
                  <a:pt x="185928" y="33527"/>
                </a:lnTo>
                <a:lnTo>
                  <a:pt x="202692" y="35051"/>
                </a:lnTo>
                <a:lnTo>
                  <a:pt x="240792" y="35051"/>
                </a:lnTo>
                <a:lnTo>
                  <a:pt x="240792" y="33527"/>
                </a:lnTo>
                <a:lnTo>
                  <a:pt x="202692" y="33527"/>
                </a:lnTo>
                <a:lnTo>
                  <a:pt x="185928" y="32003"/>
                </a:lnTo>
                <a:lnTo>
                  <a:pt x="170688" y="32003"/>
                </a:lnTo>
                <a:lnTo>
                  <a:pt x="138684" y="28955"/>
                </a:lnTo>
                <a:lnTo>
                  <a:pt x="109728" y="24383"/>
                </a:lnTo>
                <a:lnTo>
                  <a:pt x="94488" y="22859"/>
                </a:lnTo>
                <a:lnTo>
                  <a:pt x="79248" y="19811"/>
                </a:lnTo>
                <a:lnTo>
                  <a:pt x="65532" y="16763"/>
                </a:lnTo>
                <a:lnTo>
                  <a:pt x="53340" y="15239"/>
                </a:lnTo>
                <a:lnTo>
                  <a:pt x="25908" y="7619"/>
                </a:lnTo>
                <a:lnTo>
                  <a:pt x="0" y="0"/>
                </a:lnTo>
                <a:close/>
              </a:path>
            </a:pathLst>
          </a:custGeom>
          <a:solidFill>
            <a:srgbClr val="000000"/>
          </a:solidFill>
        </p:spPr>
        <p:txBody>
          <a:bodyPr wrap="square" lIns="0" tIns="0" rIns="0" bIns="0" rtlCol="0">
            <a:noAutofit/>
          </a:bodyPr>
          <a:lstStyle/>
          <a:p>
            <a:endParaRPr sz="1631"/>
          </a:p>
        </p:txBody>
      </p:sp>
      <p:sp>
        <p:nvSpPr>
          <p:cNvPr id="754" name="object 754"/>
          <p:cNvSpPr/>
          <p:nvPr/>
        </p:nvSpPr>
        <p:spPr>
          <a:xfrm>
            <a:off x="6083112" y="2112632"/>
            <a:ext cx="106321" cy="84228"/>
          </a:xfrm>
          <a:custGeom>
            <a:avLst/>
            <a:gdLst/>
            <a:ahLst/>
            <a:cxnLst/>
            <a:rect l="l" t="t" r="r" b="b"/>
            <a:pathLst>
              <a:path w="117347" h="92963">
                <a:moveTo>
                  <a:pt x="7619" y="18287"/>
                </a:moveTo>
                <a:lnTo>
                  <a:pt x="3048" y="9144"/>
                </a:lnTo>
                <a:lnTo>
                  <a:pt x="1524" y="4572"/>
                </a:lnTo>
                <a:lnTo>
                  <a:pt x="1524" y="0"/>
                </a:lnTo>
                <a:lnTo>
                  <a:pt x="0" y="0"/>
                </a:lnTo>
                <a:lnTo>
                  <a:pt x="0" y="4572"/>
                </a:lnTo>
                <a:lnTo>
                  <a:pt x="1524" y="9144"/>
                </a:lnTo>
                <a:lnTo>
                  <a:pt x="6095" y="18287"/>
                </a:lnTo>
                <a:lnTo>
                  <a:pt x="10667" y="27432"/>
                </a:lnTo>
                <a:lnTo>
                  <a:pt x="16763" y="35051"/>
                </a:lnTo>
                <a:lnTo>
                  <a:pt x="24383" y="42672"/>
                </a:lnTo>
                <a:lnTo>
                  <a:pt x="33527" y="50292"/>
                </a:lnTo>
                <a:lnTo>
                  <a:pt x="44195" y="56387"/>
                </a:lnTo>
                <a:lnTo>
                  <a:pt x="54863" y="64008"/>
                </a:lnTo>
                <a:lnTo>
                  <a:pt x="60959" y="67056"/>
                </a:lnTo>
                <a:lnTo>
                  <a:pt x="68579" y="70104"/>
                </a:lnTo>
                <a:lnTo>
                  <a:pt x="74675" y="74675"/>
                </a:lnTo>
                <a:lnTo>
                  <a:pt x="82295" y="77724"/>
                </a:lnTo>
                <a:lnTo>
                  <a:pt x="115823" y="92963"/>
                </a:lnTo>
                <a:lnTo>
                  <a:pt x="117347" y="92963"/>
                </a:lnTo>
                <a:lnTo>
                  <a:pt x="115823" y="91440"/>
                </a:lnTo>
                <a:lnTo>
                  <a:pt x="82295" y="76200"/>
                </a:lnTo>
                <a:lnTo>
                  <a:pt x="74675" y="73151"/>
                </a:lnTo>
                <a:lnTo>
                  <a:pt x="68579" y="68580"/>
                </a:lnTo>
                <a:lnTo>
                  <a:pt x="62483" y="65532"/>
                </a:lnTo>
                <a:lnTo>
                  <a:pt x="56387" y="62484"/>
                </a:lnTo>
                <a:lnTo>
                  <a:pt x="44195" y="54863"/>
                </a:lnTo>
                <a:lnTo>
                  <a:pt x="35051" y="48768"/>
                </a:lnTo>
                <a:lnTo>
                  <a:pt x="25907" y="41148"/>
                </a:lnTo>
                <a:lnTo>
                  <a:pt x="18287" y="33528"/>
                </a:lnTo>
                <a:lnTo>
                  <a:pt x="12191" y="25908"/>
                </a:lnTo>
                <a:lnTo>
                  <a:pt x="7619" y="18287"/>
                </a:lnTo>
                <a:close/>
              </a:path>
            </a:pathLst>
          </a:custGeom>
          <a:solidFill>
            <a:srgbClr val="000000"/>
          </a:solidFill>
        </p:spPr>
        <p:txBody>
          <a:bodyPr wrap="square" lIns="0" tIns="0" rIns="0" bIns="0" rtlCol="0">
            <a:noAutofit/>
          </a:bodyPr>
          <a:lstStyle/>
          <a:p>
            <a:endParaRPr sz="1631"/>
          </a:p>
        </p:txBody>
      </p:sp>
      <p:sp>
        <p:nvSpPr>
          <p:cNvPr id="755" name="object 755"/>
          <p:cNvSpPr/>
          <p:nvPr/>
        </p:nvSpPr>
        <p:spPr>
          <a:xfrm>
            <a:off x="5914653" y="2112631"/>
            <a:ext cx="150508" cy="132557"/>
          </a:xfrm>
          <a:custGeom>
            <a:avLst/>
            <a:gdLst/>
            <a:ahLst/>
            <a:cxnLst/>
            <a:rect l="l" t="t" r="r" b="b"/>
            <a:pathLst>
              <a:path w="166116" h="146304">
                <a:moveTo>
                  <a:pt x="6096" y="25908"/>
                </a:moveTo>
                <a:lnTo>
                  <a:pt x="4572" y="18287"/>
                </a:lnTo>
                <a:lnTo>
                  <a:pt x="1524" y="9144"/>
                </a:lnTo>
                <a:lnTo>
                  <a:pt x="1524" y="0"/>
                </a:lnTo>
                <a:lnTo>
                  <a:pt x="0" y="0"/>
                </a:lnTo>
                <a:lnTo>
                  <a:pt x="0" y="9144"/>
                </a:lnTo>
                <a:lnTo>
                  <a:pt x="3048" y="18287"/>
                </a:lnTo>
                <a:lnTo>
                  <a:pt x="4572" y="25908"/>
                </a:lnTo>
                <a:lnTo>
                  <a:pt x="7620" y="35051"/>
                </a:lnTo>
                <a:lnTo>
                  <a:pt x="12192" y="42672"/>
                </a:lnTo>
                <a:lnTo>
                  <a:pt x="16764" y="50292"/>
                </a:lnTo>
                <a:lnTo>
                  <a:pt x="22860" y="57912"/>
                </a:lnTo>
                <a:lnTo>
                  <a:pt x="28956" y="65532"/>
                </a:lnTo>
                <a:lnTo>
                  <a:pt x="36576" y="73151"/>
                </a:lnTo>
                <a:lnTo>
                  <a:pt x="45720" y="80772"/>
                </a:lnTo>
                <a:lnTo>
                  <a:pt x="53340" y="88392"/>
                </a:lnTo>
                <a:lnTo>
                  <a:pt x="64008" y="94487"/>
                </a:lnTo>
                <a:lnTo>
                  <a:pt x="73152" y="102108"/>
                </a:lnTo>
                <a:lnTo>
                  <a:pt x="85344" y="108204"/>
                </a:lnTo>
                <a:lnTo>
                  <a:pt x="96012" y="115824"/>
                </a:lnTo>
                <a:lnTo>
                  <a:pt x="109728" y="121920"/>
                </a:lnTo>
                <a:lnTo>
                  <a:pt x="123444" y="128016"/>
                </a:lnTo>
                <a:lnTo>
                  <a:pt x="138684" y="135636"/>
                </a:lnTo>
                <a:lnTo>
                  <a:pt x="150876" y="140208"/>
                </a:lnTo>
                <a:lnTo>
                  <a:pt x="158496" y="143256"/>
                </a:lnTo>
                <a:lnTo>
                  <a:pt x="164592" y="146304"/>
                </a:lnTo>
                <a:lnTo>
                  <a:pt x="166116" y="144780"/>
                </a:lnTo>
                <a:lnTo>
                  <a:pt x="158496" y="141732"/>
                </a:lnTo>
                <a:lnTo>
                  <a:pt x="150876" y="138684"/>
                </a:lnTo>
                <a:lnTo>
                  <a:pt x="138684" y="134112"/>
                </a:lnTo>
                <a:lnTo>
                  <a:pt x="124968" y="126492"/>
                </a:lnTo>
                <a:lnTo>
                  <a:pt x="111252" y="120396"/>
                </a:lnTo>
                <a:lnTo>
                  <a:pt x="97536" y="114300"/>
                </a:lnTo>
                <a:lnTo>
                  <a:pt x="85344" y="106680"/>
                </a:lnTo>
                <a:lnTo>
                  <a:pt x="74676" y="100584"/>
                </a:lnTo>
                <a:lnTo>
                  <a:pt x="64008" y="92963"/>
                </a:lnTo>
                <a:lnTo>
                  <a:pt x="54864" y="86868"/>
                </a:lnTo>
                <a:lnTo>
                  <a:pt x="45720" y="79248"/>
                </a:lnTo>
                <a:lnTo>
                  <a:pt x="38100" y="71628"/>
                </a:lnTo>
                <a:lnTo>
                  <a:pt x="30480" y="64008"/>
                </a:lnTo>
                <a:lnTo>
                  <a:pt x="22860" y="56387"/>
                </a:lnTo>
                <a:lnTo>
                  <a:pt x="18287" y="48768"/>
                </a:lnTo>
                <a:lnTo>
                  <a:pt x="13716" y="41148"/>
                </a:lnTo>
                <a:lnTo>
                  <a:pt x="9144" y="33528"/>
                </a:lnTo>
                <a:lnTo>
                  <a:pt x="6096" y="25908"/>
                </a:lnTo>
                <a:close/>
              </a:path>
            </a:pathLst>
          </a:custGeom>
          <a:solidFill>
            <a:srgbClr val="000000"/>
          </a:solidFill>
        </p:spPr>
        <p:txBody>
          <a:bodyPr wrap="square" lIns="0" tIns="0" rIns="0" bIns="0" rtlCol="0">
            <a:noAutofit/>
          </a:bodyPr>
          <a:lstStyle/>
          <a:p>
            <a:endParaRPr sz="1631"/>
          </a:p>
        </p:txBody>
      </p:sp>
      <p:sp>
        <p:nvSpPr>
          <p:cNvPr id="756" name="object 756"/>
          <p:cNvSpPr/>
          <p:nvPr/>
        </p:nvSpPr>
        <p:spPr>
          <a:xfrm>
            <a:off x="5998883" y="2112631"/>
            <a:ext cx="131176" cy="107703"/>
          </a:xfrm>
          <a:custGeom>
            <a:avLst/>
            <a:gdLst/>
            <a:ahLst/>
            <a:cxnLst/>
            <a:rect l="l" t="t" r="r" b="b"/>
            <a:pathLst>
              <a:path w="144779" h="118872">
                <a:moveTo>
                  <a:pt x="96012" y="99060"/>
                </a:moveTo>
                <a:lnTo>
                  <a:pt x="86867" y="92963"/>
                </a:lnTo>
                <a:lnTo>
                  <a:pt x="70103" y="83820"/>
                </a:lnTo>
                <a:lnTo>
                  <a:pt x="60959" y="77724"/>
                </a:lnTo>
                <a:lnTo>
                  <a:pt x="53339" y="73151"/>
                </a:lnTo>
                <a:lnTo>
                  <a:pt x="39623" y="62484"/>
                </a:lnTo>
                <a:lnTo>
                  <a:pt x="28955" y="51816"/>
                </a:lnTo>
                <a:lnTo>
                  <a:pt x="18287" y="41148"/>
                </a:lnTo>
                <a:lnTo>
                  <a:pt x="10667" y="28956"/>
                </a:lnTo>
                <a:lnTo>
                  <a:pt x="10667" y="30480"/>
                </a:lnTo>
                <a:lnTo>
                  <a:pt x="18287" y="42672"/>
                </a:lnTo>
                <a:lnTo>
                  <a:pt x="27431" y="53340"/>
                </a:lnTo>
                <a:lnTo>
                  <a:pt x="39623" y="64008"/>
                </a:lnTo>
                <a:lnTo>
                  <a:pt x="53339" y="74675"/>
                </a:lnTo>
                <a:lnTo>
                  <a:pt x="60959" y="79248"/>
                </a:lnTo>
                <a:lnTo>
                  <a:pt x="68579" y="85344"/>
                </a:lnTo>
                <a:lnTo>
                  <a:pt x="86867" y="94487"/>
                </a:lnTo>
                <a:lnTo>
                  <a:pt x="96012" y="99060"/>
                </a:lnTo>
                <a:close/>
              </a:path>
              <a:path w="144779" h="118872">
                <a:moveTo>
                  <a:pt x="106679" y="105156"/>
                </a:moveTo>
                <a:lnTo>
                  <a:pt x="123443" y="112775"/>
                </a:lnTo>
                <a:lnTo>
                  <a:pt x="123443" y="111251"/>
                </a:lnTo>
                <a:lnTo>
                  <a:pt x="126491" y="112775"/>
                </a:lnTo>
                <a:lnTo>
                  <a:pt x="135635" y="115824"/>
                </a:lnTo>
                <a:lnTo>
                  <a:pt x="143255" y="118872"/>
                </a:lnTo>
                <a:lnTo>
                  <a:pt x="144779" y="117348"/>
                </a:lnTo>
                <a:lnTo>
                  <a:pt x="137159" y="114300"/>
                </a:lnTo>
                <a:lnTo>
                  <a:pt x="126491" y="111251"/>
                </a:lnTo>
                <a:lnTo>
                  <a:pt x="124967" y="111251"/>
                </a:lnTo>
                <a:lnTo>
                  <a:pt x="106679" y="103632"/>
                </a:lnTo>
                <a:lnTo>
                  <a:pt x="96012" y="99060"/>
                </a:lnTo>
                <a:lnTo>
                  <a:pt x="106679" y="105156"/>
                </a:lnTo>
                <a:close/>
              </a:path>
              <a:path w="144779" h="118872">
                <a:moveTo>
                  <a:pt x="126491" y="112775"/>
                </a:moveTo>
                <a:lnTo>
                  <a:pt x="123443" y="111251"/>
                </a:lnTo>
                <a:lnTo>
                  <a:pt x="123443" y="112775"/>
                </a:lnTo>
                <a:lnTo>
                  <a:pt x="126491" y="112775"/>
                </a:lnTo>
                <a:close/>
              </a:path>
              <a:path w="144779" h="118872">
                <a:moveTo>
                  <a:pt x="10667" y="30480"/>
                </a:moveTo>
                <a:lnTo>
                  <a:pt x="6095" y="18287"/>
                </a:lnTo>
                <a:lnTo>
                  <a:pt x="3047" y="9144"/>
                </a:lnTo>
                <a:lnTo>
                  <a:pt x="1523" y="0"/>
                </a:lnTo>
                <a:lnTo>
                  <a:pt x="0" y="0"/>
                </a:lnTo>
                <a:lnTo>
                  <a:pt x="1523" y="9144"/>
                </a:lnTo>
                <a:lnTo>
                  <a:pt x="4571" y="18287"/>
                </a:lnTo>
                <a:lnTo>
                  <a:pt x="10667" y="30480"/>
                </a:lnTo>
                <a:close/>
              </a:path>
            </a:pathLst>
          </a:custGeom>
          <a:solidFill>
            <a:srgbClr val="000000"/>
          </a:solidFill>
        </p:spPr>
        <p:txBody>
          <a:bodyPr wrap="square" lIns="0" tIns="0" rIns="0" bIns="0" rtlCol="0">
            <a:noAutofit/>
          </a:bodyPr>
          <a:lstStyle/>
          <a:p>
            <a:endParaRPr sz="1631"/>
          </a:p>
        </p:txBody>
      </p:sp>
      <p:sp>
        <p:nvSpPr>
          <p:cNvPr id="757" name="object 757"/>
          <p:cNvSpPr/>
          <p:nvPr/>
        </p:nvSpPr>
        <p:spPr>
          <a:xfrm>
            <a:off x="6063781" y="2218953"/>
            <a:ext cx="66278" cy="26235"/>
          </a:xfrm>
          <a:custGeom>
            <a:avLst/>
            <a:gdLst/>
            <a:ahLst/>
            <a:cxnLst/>
            <a:rect l="l" t="t" r="r" b="b"/>
            <a:pathLst>
              <a:path w="73151" h="28956">
                <a:moveTo>
                  <a:pt x="71627" y="0"/>
                </a:moveTo>
                <a:lnTo>
                  <a:pt x="0" y="27432"/>
                </a:lnTo>
                <a:lnTo>
                  <a:pt x="1524" y="28956"/>
                </a:lnTo>
                <a:lnTo>
                  <a:pt x="73151" y="1524"/>
                </a:lnTo>
                <a:lnTo>
                  <a:pt x="71627" y="0"/>
                </a:lnTo>
                <a:close/>
              </a:path>
            </a:pathLst>
          </a:custGeom>
          <a:solidFill>
            <a:srgbClr val="000000"/>
          </a:solidFill>
        </p:spPr>
        <p:txBody>
          <a:bodyPr wrap="square" lIns="0" tIns="0" rIns="0" bIns="0" rtlCol="0">
            <a:noAutofit/>
          </a:bodyPr>
          <a:lstStyle/>
          <a:p>
            <a:endParaRPr sz="1631"/>
          </a:p>
        </p:txBody>
      </p:sp>
      <p:sp>
        <p:nvSpPr>
          <p:cNvPr id="758" name="object 758"/>
          <p:cNvSpPr/>
          <p:nvPr/>
        </p:nvSpPr>
        <p:spPr>
          <a:xfrm>
            <a:off x="5914654" y="2111941"/>
            <a:ext cx="84228"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sz="1631"/>
          </a:p>
        </p:txBody>
      </p:sp>
      <p:sp>
        <p:nvSpPr>
          <p:cNvPr id="759" name="object 759"/>
          <p:cNvSpPr/>
          <p:nvPr/>
        </p:nvSpPr>
        <p:spPr>
          <a:xfrm>
            <a:off x="5834567" y="2112631"/>
            <a:ext cx="169838" cy="156031"/>
          </a:xfrm>
          <a:custGeom>
            <a:avLst/>
            <a:gdLst/>
            <a:ahLst/>
            <a:cxnLst/>
            <a:rect l="l" t="t" r="r" b="b"/>
            <a:pathLst>
              <a:path w="187451" h="172212">
                <a:moveTo>
                  <a:pt x="134112" y="147828"/>
                </a:moveTo>
                <a:lnTo>
                  <a:pt x="141732" y="152400"/>
                </a:lnTo>
                <a:lnTo>
                  <a:pt x="150875" y="156972"/>
                </a:lnTo>
                <a:lnTo>
                  <a:pt x="169163" y="164592"/>
                </a:lnTo>
                <a:lnTo>
                  <a:pt x="172212" y="166116"/>
                </a:lnTo>
                <a:lnTo>
                  <a:pt x="179832" y="169163"/>
                </a:lnTo>
                <a:lnTo>
                  <a:pt x="187451" y="172212"/>
                </a:lnTo>
                <a:lnTo>
                  <a:pt x="187451" y="170687"/>
                </a:lnTo>
                <a:lnTo>
                  <a:pt x="179832" y="167640"/>
                </a:lnTo>
                <a:lnTo>
                  <a:pt x="173736" y="164592"/>
                </a:lnTo>
                <a:lnTo>
                  <a:pt x="170687" y="163068"/>
                </a:lnTo>
                <a:lnTo>
                  <a:pt x="152400" y="155448"/>
                </a:lnTo>
                <a:lnTo>
                  <a:pt x="143256" y="150875"/>
                </a:lnTo>
                <a:lnTo>
                  <a:pt x="134112" y="147828"/>
                </a:lnTo>
                <a:close/>
              </a:path>
              <a:path w="187451" h="172212">
                <a:moveTo>
                  <a:pt x="134112" y="147828"/>
                </a:moveTo>
                <a:lnTo>
                  <a:pt x="117348" y="138684"/>
                </a:lnTo>
                <a:lnTo>
                  <a:pt x="109727" y="134112"/>
                </a:lnTo>
                <a:lnTo>
                  <a:pt x="103632" y="131063"/>
                </a:lnTo>
                <a:lnTo>
                  <a:pt x="88391" y="121920"/>
                </a:lnTo>
                <a:lnTo>
                  <a:pt x="76200" y="112775"/>
                </a:lnTo>
                <a:lnTo>
                  <a:pt x="64008" y="103632"/>
                </a:lnTo>
                <a:lnTo>
                  <a:pt x="53339" y="96012"/>
                </a:lnTo>
                <a:lnTo>
                  <a:pt x="42672" y="85344"/>
                </a:lnTo>
                <a:lnTo>
                  <a:pt x="38100" y="80772"/>
                </a:lnTo>
                <a:lnTo>
                  <a:pt x="35051" y="76200"/>
                </a:lnTo>
                <a:lnTo>
                  <a:pt x="25908" y="67056"/>
                </a:lnTo>
                <a:lnTo>
                  <a:pt x="19812" y="57912"/>
                </a:lnTo>
                <a:lnTo>
                  <a:pt x="15239" y="47244"/>
                </a:lnTo>
                <a:lnTo>
                  <a:pt x="10668" y="38100"/>
                </a:lnTo>
                <a:lnTo>
                  <a:pt x="6096" y="28956"/>
                </a:lnTo>
                <a:lnTo>
                  <a:pt x="4572" y="18287"/>
                </a:lnTo>
                <a:lnTo>
                  <a:pt x="3048" y="9144"/>
                </a:lnTo>
                <a:lnTo>
                  <a:pt x="1524" y="0"/>
                </a:lnTo>
                <a:lnTo>
                  <a:pt x="0" y="0"/>
                </a:lnTo>
                <a:lnTo>
                  <a:pt x="1524" y="9144"/>
                </a:lnTo>
                <a:lnTo>
                  <a:pt x="3048" y="18287"/>
                </a:lnTo>
                <a:lnTo>
                  <a:pt x="4572" y="28956"/>
                </a:lnTo>
                <a:lnTo>
                  <a:pt x="9144" y="38100"/>
                </a:lnTo>
                <a:lnTo>
                  <a:pt x="13715" y="48768"/>
                </a:lnTo>
                <a:lnTo>
                  <a:pt x="18287" y="57912"/>
                </a:lnTo>
                <a:lnTo>
                  <a:pt x="24384" y="68580"/>
                </a:lnTo>
                <a:lnTo>
                  <a:pt x="33527" y="77724"/>
                </a:lnTo>
                <a:lnTo>
                  <a:pt x="36575" y="82296"/>
                </a:lnTo>
                <a:lnTo>
                  <a:pt x="41148" y="86868"/>
                </a:lnTo>
                <a:lnTo>
                  <a:pt x="51815" y="96012"/>
                </a:lnTo>
                <a:lnTo>
                  <a:pt x="62484" y="105156"/>
                </a:lnTo>
                <a:lnTo>
                  <a:pt x="74675" y="114300"/>
                </a:lnTo>
                <a:lnTo>
                  <a:pt x="88391" y="123444"/>
                </a:lnTo>
                <a:lnTo>
                  <a:pt x="102108" y="132587"/>
                </a:lnTo>
                <a:lnTo>
                  <a:pt x="109727" y="135636"/>
                </a:lnTo>
                <a:lnTo>
                  <a:pt x="117348" y="140208"/>
                </a:lnTo>
                <a:lnTo>
                  <a:pt x="134112" y="147828"/>
                </a:lnTo>
                <a:close/>
              </a:path>
            </a:pathLst>
          </a:custGeom>
          <a:solidFill>
            <a:srgbClr val="000000"/>
          </a:solidFill>
        </p:spPr>
        <p:txBody>
          <a:bodyPr wrap="square" lIns="0" tIns="0" rIns="0" bIns="0" rtlCol="0">
            <a:noAutofit/>
          </a:bodyPr>
          <a:lstStyle/>
          <a:p>
            <a:endParaRPr sz="1631"/>
          </a:p>
        </p:txBody>
      </p:sp>
      <p:sp>
        <p:nvSpPr>
          <p:cNvPr id="760" name="object 760"/>
          <p:cNvSpPr/>
          <p:nvPr/>
        </p:nvSpPr>
        <p:spPr>
          <a:xfrm>
            <a:off x="5940889" y="2267282"/>
            <a:ext cx="63516" cy="24854"/>
          </a:xfrm>
          <a:custGeom>
            <a:avLst/>
            <a:gdLst/>
            <a:ahLst/>
            <a:cxnLst/>
            <a:rect l="l" t="t" r="r" b="b"/>
            <a:pathLst>
              <a:path w="70103" h="27432">
                <a:moveTo>
                  <a:pt x="70103" y="0"/>
                </a:moveTo>
                <a:lnTo>
                  <a:pt x="0" y="25908"/>
                </a:lnTo>
                <a:lnTo>
                  <a:pt x="0" y="27432"/>
                </a:lnTo>
                <a:lnTo>
                  <a:pt x="70103" y="1524"/>
                </a:lnTo>
                <a:lnTo>
                  <a:pt x="70103" y="0"/>
                </a:lnTo>
                <a:close/>
              </a:path>
            </a:pathLst>
          </a:custGeom>
          <a:solidFill>
            <a:srgbClr val="000000"/>
          </a:solidFill>
        </p:spPr>
        <p:txBody>
          <a:bodyPr wrap="square" lIns="0" tIns="0" rIns="0" bIns="0" rtlCol="0">
            <a:noAutofit/>
          </a:bodyPr>
          <a:lstStyle/>
          <a:p>
            <a:endParaRPr sz="1631"/>
          </a:p>
        </p:txBody>
      </p:sp>
      <p:sp>
        <p:nvSpPr>
          <p:cNvPr id="761" name="object 761"/>
          <p:cNvSpPr/>
          <p:nvPr/>
        </p:nvSpPr>
        <p:spPr>
          <a:xfrm>
            <a:off x="5750338" y="2112631"/>
            <a:ext cx="190551" cy="179505"/>
          </a:xfrm>
          <a:custGeom>
            <a:avLst/>
            <a:gdLst/>
            <a:ahLst/>
            <a:cxnLst/>
            <a:rect l="l" t="t" r="r" b="b"/>
            <a:pathLst>
              <a:path w="210312" h="198120">
                <a:moveTo>
                  <a:pt x="4572" y="30480"/>
                </a:moveTo>
                <a:lnTo>
                  <a:pt x="3048" y="18287"/>
                </a:lnTo>
                <a:lnTo>
                  <a:pt x="1524" y="9144"/>
                </a:lnTo>
                <a:lnTo>
                  <a:pt x="1524" y="0"/>
                </a:lnTo>
                <a:lnTo>
                  <a:pt x="0" y="0"/>
                </a:lnTo>
                <a:lnTo>
                  <a:pt x="0" y="9144"/>
                </a:lnTo>
                <a:lnTo>
                  <a:pt x="1524" y="18287"/>
                </a:lnTo>
                <a:lnTo>
                  <a:pt x="3048" y="30480"/>
                </a:lnTo>
                <a:lnTo>
                  <a:pt x="6096" y="42672"/>
                </a:lnTo>
                <a:lnTo>
                  <a:pt x="9143" y="48768"/>
                </a:lnTo>
                <a:lnTo>
                  <a:pt x="12191" y="54863"/>
                </a:lnTo>
                <a:lnTo>
                  <a:pt x="18287" y="67056"/>
                </a:lnTo>
                <a:lnTo>
                  <a:pt x="21336" y="71628"/>
                </a:lnTo>
                <a:lnTo>
                  <a:pt x="25908" y="77724"/>
                </a:lnTo>
                <a:lnTo>
                  <a:pt x="22860" y="71628"/>
                </a:lnTo>
                <a:lnTo>
                  <a:pt x="19812" y="65532"/>
                </a:lnTo>
                <a:lnTo>
                  <a:pt x="13715" y="53340"/>
                </a:lnTo>
                <a:lnTo>
                  <a:pt x="10667" y="47244"/>
                </a:lnTo>
                <a:lnTo>
                  <a:pt x="7620" y="42672"/>
                </a:lnTo>
                <a:lnTo>
                  <a:pt x="4572" y="30480"/>
                </a:lnTo>
                <a:close/>
              </a:path>
              <a:path w="210312" h="198120">
                <a:moveTo>
                  <a:pt x="25908" y="77724"/>
                </a:moveTo>
                <a:lnTo>
                  <a:pt x="33527" y="89916"/>
                </a:lnTo>
                <a:lnTo>
                  <a:pt x="44196" y="100584"/>
                </a:lnTo>
                <a:lnTo>
                  <a:pt x="48767" y="106680"/>
                </a:lnTo>
                <a:lnTo>
                  <a:pt x="56387" y="111251"/>
                </a:lnTo>
                <a:lnTo>
                  <a:pt x="68579" y="121920"/>
                </a:lnTo>
                <a:lnTo>
                  <a:pt x="82296" y="132587"/>
                </a:lnTo>
                <a:lnTo>
                  <a:pt x="89915" y="137160"/>
                </a:lnTo>
                <a:lnTo>
                  <a:pt x="97536" y="143256"/>
                </a:lnTo>
                <a:lnTo>
                  <a:pt x="114300" y="153924"/>
                </a:lnTo>
                <a:lnTo>
                  <a:pt x="123443" y="158496"/>
                </a:lnTo>
                <a:lnTo>
                  <a:pt x="132587" y="163068"/>
                </a:lnTo>
                <a:lnTo>
                  <a:pt x="152400" y="173736"/>
                </a:lnTo>
                <a:lnTo>
                  <a:pt x="172212" y="182880"/>
                </a:lnTo>
                <a:lnTo>
                  <a:pt x="182879" y="187451"/>
                </a:lnTo>
                <a:lnTo>
                  <a:pt x="195072" y="192024"/>
                </a:lnTo>
                <a:lnTo>
                  <a:pt x="196596" y="193548"/>
                </a:lnTo>
                <a:lnTo>
                  <a:pt x="202691" y="195072"/>
                </a:lnTo>
                <a:lnTo>
                  <a:pt x="210312" y="198120"/>
                </a:lnTo>
                <a:lnTo>
                  <a:pt x="210312" y="196596"/>
                </a:lnTo>
                <a:lnTo>
                  <a:pt x="202691" y="193548"/>
                </a:lnTo>
                <a:lnTo>
                  <a:pt x="196596" y="192024"/>
                </a:lnTo>
                <a:lnTo>
                  <a:pt x="195072" y="190500"/>
                </a:lnTo>
                <a:lnTo>
                  <a:pt x="182879" y="185928"/>
                </a:lnTo>
                <a:lnTo>
                  <a:pt x="172212" y="181356"/>
                </a:lnTo>
                <a:lnTo>
                  <a:pt x="152400" y="172212"/>
                </a:lnTo>
                <a:lnTo>
                  <a:pt x="132587" y="161544"/>
                </a:lnTo>
                <a:lnTo>
                  <a:pt x="123443" y="156972"/>
                </a:lnTo>
                <a:lnTo>
                  <a:pt x="115824" y="152400"/>
                </a:lnTo>
                <a:lnTo>
                  <a:pt x="99060" y="141732"/>
                </a:lnTo>
                <a:lnTo>
                  <a:pt x="91439" y="137160"/>
                </a:lnTo>
                <a:lnTo>
                  <a:pt x="83820" y="131063"/>
                </a:lnTo>
                <a:lnTo>
                  <a:pt x="70103" y="120396"/>
                </a:lnTo>
                <a:lnTo>
                  <a:pt x="57912" y="109728"/>
                </a:lnTo>
                <a:lnTo>
                  <a:pt x="50291" y="105156"/>
                </a:lnTo>
                <a:lnTo>
                  <a:pt x="45720" y="99060"/>
                </a:lnTo>
                <a:lnTo>
                  <a:pt x="35051" y="88392"/>
                </a:lnTo>
                <a:lnTo>
                  <a:pt x="25908" y="77724"/>
                </a:lnTo>
                <a:close/>
              </a:path>
            </a:pathLst>
          </a:custGeom>
          <a:solidFill>
            <a:srgbClr val="000000"/>
          </a:solidFill>
        </p:spPr>
        <p:txBody>
          <a:bodyPr wrap="square" lIns="0" tIns="0" rIns="0" bIns="0" rtlCol="0">
            <a:noAutofit/>
          </a:bodyPr>
          <a:lstStyle/>
          <a:p>
            <a:endParaRPr sz="1631"/>
          </a:p>
        </p:txBody>
      </p:sp>
      <p:sp>
        <p:nvSpPr>
          <p:cNvPr id="762" name="object 762"/>
          <p:cNvSpPr/>
          <p:nvPr/>
        </p:nvSpPr>
        <p:spPr>
          <a:xfrm>
            <a:off x="6004406" y="2243808"/>
            <a:ext cx="60755" cy="24854"/>
          </a:xfrm>
          <a:custGeom>
            <a:avLst/>
            <a:gdLst/>
            <a:ahLst/>
            <a:cxnLst/>
            <a:rect l="l" t="t" r="r" b="b"/>
            <a:pathLst>
              <a:path w="67056" h="27431">
                <a:moveTo>
                  <a:pt x="65532" y="0"/>
                </a:moveTo>
                <a:lnTo>
                  <a:pt x="0" y="25907"/>
                </a:lnTo>
                <a:lnTo>
                  <a:pt x="0" y="27431"/>
                </a:lnTo>
                <a:lnTo>
                  <a:pt x="67056" y="1524"/>
                </a:lnTo>
                <a:lnTo>
                  <a:pt x="65532" y="0"/>
                </a:lnTo>
                <a:close/>
              </a:path>
            </a:pathLst>
          </a:custGeom>
          <a:solidFill>
            <a:srgbClr val="000000"/>
          </a:solidFill>
        </p:spPr>
        <p:txBody>
          <a:bodyPr wrap="square" lIns="0" tIns="0" rIns="0" bIns="0" rtlCol="0">
            <a:noAutofit/>
          </a:bodyPr>
          <a:lstStyle/>
          <a:p>
            <a:endParaRPr sz="1631"/>
          </a:p>
        </p:txBody>
      </p:sp>
      <p:sp>
        <p:nvSpPr>
          <p:cNvPr id="763" name="object 763"/>
          <p:cNvSpPr/>
          <p:nvPr/>
        </p:nvSpPr>
        <p:spPr>
          <a:xfrm>
            <a:off x="6000264" y="2111941"/>
            <a:ext cx="81467"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sz="1631"/>
          </a:p>
        </p:txBody>
      </p:sp>
      <p:sp>
        <p:nvSpPr>
          <p:cNvPr id="764" name="object 764"/>
          <p:cNvSpPr/>
          <p:nvPr/>
        </p:nvSpPr>
        <p:spPr>
          <a:xfrm>
            <a:off x="6004406" y="2267282"/>
            <a:ext cx="403194" cy="64897"/>
          </a:xfrm>
          <a:custGeom>
            <a:avLst/>
            <a:gdLst/>
            <a:ahLst/>
            <a:cxnLst/>
            <a:rect l="l" t="t" r="r" b="b"/>
            <a:pathLst>
              <a:path w="445007" h="71627">
                <a:moveTo>
                  <a:pt x="0" y="0"/>
                </a:moveTo>
                <a:lnTo>
                  <a:pt x="0" y="1524"/>
                </a:lnTo>
                <a:lnTo>
                  <a:pt x="21336" y="9144"/>
                </a:lnTo>
                <a:lnTo>
                  <a:pt x="45720" y="16763"/>
                </a:lnTo>
                <a:lnTo>
                  <a:pt x="68580" y="24384"/>
                </a:lnTo>
                <a:lnTo>
                  <a:pt x="94487" y="32004"/>
                </a:lnTo>
                <a:lnTo>
                  <a:pt x="118872" y="38100"/>
                </a:lnTo>
                <a:lnTo>
                  <a:pt x="144780" y="42672"/>
                </a:lnTo>
                <a:lnTo>
                  <a:pt x="172211" y="48768"/>
                </a:lnTo>
                <a:lnTo>
                  <a:pt x="199643" y="53340"/>
                </a:lnTo>
                <a:lnTo>
                  <a:pt x="227075" y="56387"/>
                </a:lnTo>
                <a:lnTo>
                  <a:pt x="256031" y="60959"/>
                </a:lnTo>
                <a:lnTo>
                  <a:pt x="284987" y="64007"/>
                </a:lnTo>
                <a:lnTo>
                  <a:pt x="315467" y="67055"/>
                </a:lnTo>
                <a:lnTo>
                  <a:pt x="345947" y="68579"/>
                </a:lnTo>
                <a:lnTo>
                  <a:pt x="376427" y="70103"/>
                </a:lnTo>
                <a:lnTo>
                  <a:pt x="408431" y="70103"/>
                </a:lnTo>
                <a:lnTo>
                  <a:pt x="441959" y="71627"/>
                </a:lnTo>
                <a:lnTo>
                  <a:pt x="445007" y="71627"/>
                </a:lnTo>
                <a:lnTo>
                  <a:pt x="445007" y="70103"/>
                </a:lnTo>
                <a:lnTo>
                  <a:pt x="441959" y="70103"/>
                </a:lnTo>
                <a:lnTo>
                  <a:pt x="408431" y="68579"/>
                </a:lnTo>
                <a:lnTo>
                  <a:pt x="376427" y="68579"/>
                </a:lnTo>
                <a:lnTo>
                  <a:pt x="345947" y="67055"/>
                </a:lnTo>
                <a:lnTo>
                  <a:pt x="315467" y="65531"/>
                </a:lnTo>
                <a:lnTo>
                  <a:pt x="284987" y="62483"/>
                </a:lnTo>
                <a:lnTo>
                  <a:pt x="256031" y="59435"/>
                </a:lnTo>
                <a:lnTo>
                  <a:pt x="227075" y="54863"/>
                </a:lnTo>
                <a:lnTo>
                  <a:pt x="199643" y="51816"/>
                </a:lnTo>
                <a:lnTo>
                  <a:pt x="172211" y="47244"/>
                </a:lnTo>
                <a:lnTo>
                  <a:pt x="146304" y="41148"/>
                </a:lnTo>
                <a:lnTo>
                  <a:pt x="118872" y="36575"/>
                </a:lnTo>
                <a:lnTo>
                  <a:pt x="94487" y="30480"/>
                </a:lnTo>
                <a:lnTo>
                  <a:pt x="70104" y="22860"/>
                </a:lnTo>
                <a:lnTo>
                  <a:pt x="45720" y="15240"/>
                </a:lnTo>
                <a:lnTo>
                  <a:pt x="22860" y="7620"/>
                </a:lnTo>
                <a:lnTo>
                  <a:pt x="0" y="0"/>
                </a:lnTo>
                <a:close/>
              </a:path>
            </a:pathLst>
          </a:custGeom>
          <a:solidFill>
            <a:srgbClr val="000000"/>
          </a:solidFill>
        </p:spPr>
        <p:txBody>
          <a:bodyPr wrap="square" lIns="0" tIns="0" rIns="0" bIns="0" rtlCol="0">
            <a:noAutofit/>
          </a:bodyPr>
          <a:lstStyle/>
          <a:p>
            <a:endParaRPr sz="1631"/>
          </a:p>
        </p:txBody>
      </p:sp>
      <p:sp>
        <p:nvSpPr>
          <p:cNvPr id="765" name="object 765"/>
          <p:cNvSpPr/>
          <p:nvPr/>
        </p:nvSpPr>
        <p:spPr>
          <a:xfrm>
            <a:off x="6063781" y="2243808"/>
            <a:ext cx="343820" cy="53851"/>
          </a:xfrm>
          <a:custGeom>
            <a:avLst/>
            <a:gdLst/>
            <a:ahLst/>
            <a:cxnLst/>
            <a:rect l="l" t="t" r="r" b="b"/>
            <a:pathLst>
              <a:path w="379475" h="59436">
                <a:moveTo>
                  <a:pt x="1524" y="0"/>
                </a:moveTo>
                <a:lnTo>
                  <a:pt x="0" y="1524"/>
                </a:lnTo>
                <a:lnTo>
                  <a:pt x="19812" y="7619"/>
                </a:lnTo>
                <a:lnTo>
                  <a:pt x="39624" y="15239"/>
                </a:lnTo>
                <a:lnTo>
                  <a:pt x="60960" y="21336"/>
                </a:lnTo>
                <a:lnTo>
                  <a:pt x="82295" y="27431"/>
                </a:lnTo>
                <a:lnTo>
                  <a:pt x="103631" y="32003"/>
                </a:lnTo>
                <a:lnTo>
                  <a:pt x="124967" y="36575"/>
                </a:lnTo>
                <a:lnTo>
                  <a:pt x="147827" y="41148"/>
                </a:lnTo>
                <a:lnTo>
                  <a:pt x="172211" y="45719"/>
                </a:lnTo>
                <a:lnTo>
                  <a:pt x="195071" y="48767"/>
                </a:lnTo>
                <a:lnTo>
                  <a:pt x="219455" y="51815"/>
                </a:lnTo>
                <a:lnTo>
                  <a:pt x="243839" y="53339"/>
                </a:lnTo>
                <a:lnTo>
                  <a:pt x="269747" y="56387"/>
                </a:lnTo>
                <a:lnTo>
                  <a:pt x="295655" y="57912"/>
                </a:lnTo>
                <a:lnTo>
                  <a:pt x="321563" y="59436"/>
                </a:lnTo>
                <a:lnTo>
                  <a:pt x="379475" y="59436"/>
                </a:lnTo>
                <a:lnTo>
                  <a:pt x="379475" y="57912"/>
                </a:lnTo>
                <a:lnTo>
                  <a:pt x="321563" y="57912"/>
                </a:lnTo>
                <a:lnTo>
                  <a:pt x="295655" y="56387"/>
                </a:lnTo>
                <a:lnTo>
                  <a:pt x="269747" y="54863"/>
                </a:lnTo>
                <a:lnTo>
                  <a:pt x="243839" y="51815"/>
                </a:lnTo>
                <a:lnTo>
                  <a:pt x="219455" y="50291"/>
                </a:lnTo>
                <a:lnTo>
                  <a:pt x="195071" y="47243"/>
                </a:lnTo>
                <a:lnTo>
                  <a:pt x="172211" y="44195"/>
                </a:lnTo>
                <a:lnTo>
                  <a:pt x="147827" y="39624"/>
                </a:lnTo>
                <a:lnTo>
                  <a:pt x="124967" y="35051"/>
                </a:lnTo>
                <a:lnTo>
                  <a:pt x="103631" y="30479"/>
                </a:lnTo>
                <a:lnTo>
                  <a:pt x="82295" y="25907"/>
                </a:lnTo>
                <a:lnTo>
                  <a:pt x="60960" y="19812"/>
                </a:lnTo>
                <a:lnTo>
                  <a:pt x="41148" y="13715"/>
                </a:lnTo>
                <a:lnTo>
                  <a:pt x="19812" y="6095"/>
                </a:lnTo>
                <a:lnTo>
                  <a:pt x="1524" y="0"/>
                </a:lnTo>
                <a:close/>
              </a:path>
            </a:pathLst>
          </a:custGeom>
          <a:solidFill>
            <a:srgbClr val="000000"/>
          </a:solidFill>
        </p:spPr>
        <p:txBody>
          <a:bodyPr wrap="square" lIns="0" tIns="0" rIns="0" bIns="0" rtlCol="0">
            <a:noAutofit/>
          </a:bodyPr>
          <a:lstStyle/>
          <a:p>
            <a:endParaRPr sz="1631"/>
          </a:p>
        </p:txBody>
      </p:sp>
      <p:sp>
        <p:nvSpPr>
          <p:cNvPr id="766" name="object 766"/>
          <p:cNvSpPr/>
          <p:nvPr/>
        </p:nvSpPr>
        <p:spPr>
          <a:xfrm>
            <a:off x="6406220" y="2111250"/>
            <a:ext cx="2762" cy="1381"/>
          </a:xfrm>
          <a:custGeom>
            <a:avLst/>
            <a:gdLst/>
            <a:ahLst/>
            <a:cxnLst/>
            <a:rect l="l" t="t" r="r" b="b"/>
            <a:pathLst>
              <a:path w="3048" h="1524">
                <a:moveTo>
                  <a:pt x="1524" y="1524"/>
                </a:moveTo>
                <a:lnTo>
                  <a:pt x="0" y="1524"/>
                </a:lnTo>
                <a:lnTo>
                  <a:pt x="1524" y="0"/>
                </a:lnTo>
                <a:lnTo>
                  <a:pt x="1524" y="1524"/>
                </a:lnTo>
                <a:lnTo>
                  <a:pt x="0" y="1524"/>
                </a:lnTo>
                <a:lnTo>
                  <a:pt x="0" y="0"/>
                </a:lnTo>
                <a:lnTo>
                  <a:pt x="1524" y="0"/>
                </a:lnTo>
                <a:lnTo>
                  <a:pt x="3048" y="1524"/>
                </a:lnTo>
                <a:lnTo>
                  <a:pt x="1524" y="1524"/>
                </a:lnTo>
                <a:close/>
              </a:path>
            </a:pathLst>
          </a:custGeom>
          <a:solidFill>
            <a:srgbClr val="696969"/>
          </a:solidFill>
        </p:spPr>
        <p:txBody>
          <a:bodyPr wrap="square" lIns="0" tIns="0" rIns="0" bIns="0" rtlCol="0">
            <a:noAutofit/>
          </a:bodyPr>
          <a:lstStyle/>
          <a:p>
            <a:endParaRPr sz="1631"/>
          </a:p>
        </p:txBody>
      </p:sp>
      <p:sp>
        <p:nvSpPr>
          <p:cNvPr id="767" name="object 767"/>
          <p:cNvSpPr/>
          <p:nvPr/>
        </p:nvSpPr>
        <p:spPr>
          <a:xfrm>
            <a:off x="6407601" y="2112631"/>
            <a:ext cx="1381" cy="0"/>
          </a:xfrm>
          <a:custGeom>
            <a:avLst/>
            <a:gdLst/>
            <a:ahLst/>
            <a:cxnLst/>
            <a:rect l="l" t="t" r="r" b="b"/>
            <a:pathLst>
              <a:path w="1524">
                <a:moveTo>
                  <a:pt x="0" y="0"/>
                </a:moveTo>
                <a:lnTo>
                  <a:pt x="1524" y="0"/>
                </a:lnTo>
              </a:path>
            </a:pathLst>
          </a:custGeom>
          <a:ln w="4318">
            <a:solidFill>
              <a:srgbClr val="696969"/>
            </a:solidFill>
          </a:ln>
        </p:spPr>
        <p:txBody>
          <a:bodyPr wrap="square" lIns="0" tIns="0" rIns="0" bIns="0" rtlCol="0">
            <a:noAutofit/>
          </a:bodyPr>
          <a:lstStyle/>
          <a:p>
            <a:endParaRPr sz="1631"/>
          </a:p>
        </p:txBody>
      </p:sp>
      <p:sp>
        <p:nvSpPr>
          <p:cNvPr id="768" name="object 768"/>
          <p:cNvSpPr/>
          <p:nvPr/>
        </p:nvSpPr>
        <p:spPr>
          <a:xfrm>
            <a:off x="6407601" y="2111941"/>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769" name="object 769"/>
          <p:cNvSpPr/>
          <p:nvPr/>
        </p:nvSpPr>
        <p:spPr>
          <a:xfrm>
            <a:off x="6309564" y="1920701"/>
            <a:ext cx="154649" cy="198835"/>
          </a:xfrm>
          <a:prstGeom prst="rect">
            <a:avLst/>
          </a:prstGeom>
          <a:blipFill>
            <a:blip r:embed="rId68" cstate="print"/>
            <a:stretch>
              <a:fillRect/>
            </a:stretch>
          </a:blipFill>
        </p:spPr>
        <p:txBody>
          <a:bodyPr wrap="square" lIns="0" tIns="0" rIns="0" bIns="0" rtlCol="0">
            <a:noAutofit/>
          </a:bodyPr>
          <a:lstStyle/>
          <a:p>
            <a:endParaRPr sz="1631"/>
          </a:p>
        </p:txBody>
      </p:sp>
      <p:sp>
        <p:nvSpPr>
          <p:cNvPr id="770" name="object 770"/>
          <p:cNvSpPr/>
          <p:nvPr/>
        </p:nvSpPr>
        <p:spPr>
          <a:xfrm>
            <a:off x="6418647" y="1922080"/>
            <a:ext cx="19331" cy="35901"/>
          </a:xfrm>
          <a:custGeom>
            <a:avLst/>
            <a:gdLst/>
            <a:ahLst/>
            <a:cxnLst/>
            <a:rect l="l" t="t" r="r" b="b"/>
            <a:pathLst>
              <a:path w="21336" h="39624">
                <a:moveTo>
                  <a:pt x="0" y="18287"/>
                </a:moveTo>
                <a:lnTo>
                  <a:pt x="0" y="22860"/>
                </a:lnTo>
                <a:lnTo>
                  <a:pt x="1524" y="27432"/>
                </a:lnTo>
                <a:lnTo>
                  <a:pt x="4572" y="32004"/>
                </a:lnTo>
                <a:lnTo>
                  <a:pt x="7620" y="38100"/>
                </a:lnTo>
                <a:lnTo>
                  <a:pt x="9144" y="39624"/>
                </a:lnTo>
                <a:lnTo>
                  <a:pt x="12192" y="27432"/>
                </a:lnTo>
                <a:lnTo>
                  <a:pt x="12192" y="21336"/>
                </a:lnTo>
                <a:lnTo>
                  <a:pt x="13715" y="16763"/>
                </a:lnTo>
                <a:lnTo>
                  <a:pt x="15239" y="12192"/>
                </a:lnTo>
                <a:lnTo>
                  <a:pt x="18287" y="7620"/>
                </a:lnTo>
                <a:lnTo>
                  <a:pt x="21336" y="0"/>
                </a:lnTo>
                <a:lnTo>
                  <a:pt x="6096" y="0"/>
                </a:lnTo>
                <a:lnTo>
                  <a:pt x="3048" y="4572"/>
                </a:lnTo>
                <a:lnTo>
                  <a:pt x="1524" y="9144"/>
                </a:lnTo>
                <a:lnTo>
                  <a:pt x="0" y="13716"/>
                </a:lnTo>
                <a:lnTo>
                  <a:pt x="0" y="18287"/>
                </a:lnTo>
                <a:close/>
              </a:path>
            </a:pathLst>
          </a:custGeom>
          <a:solidFill>
            <a:srgbClr val="AEAEAE"/>
          </a:solidFill>
        </p:spPr>
        <p:txBody>
          <a:bodyPr wrap="square" lIns="0" tIns="0" rIns="0" bIns="0" rtlCol="0">
            <a:noAutofit/>
          </a:bodyPr>
          <a:lstStyle/>
          <a:p>
            <a:endParaRPr sz="1631"/>
          </a:p>
        </p:txBody>
      </p:sp>
      <p:sp>
        <p:nvSpPr>
          <p:cNvPr id="771" name="object 771"/>
          <p:cNvSpPr/>
          <p:nvPr/>
        </p:nvSpPr>
        <p:spPr>
          <a:xfrm>
            <a:off x="6422790" y="1920700"/>
            <a:ext cx="35901" cy="196073"/>
          </a:xfrm>
          <a:prstGeom prst="rect">
            <a:avLst/>
          </a:prstGeom>
          <a:blipFill>
            <a:blip r:embed="rId69" cstate="print"/>
            <a:stretch>
              <a:fillRect/>
            </a:stretch>
          </a:blipFill>
        </p:spPr>
        <p:txBody>
          <a:bodyPr wrap="square" lIns="0" tIns="0" rIns="0" bIns="0" rtlCol="0">
            <a:noAutofit/>
          </a:bodyPr>
          <a:lstStyle/>
          <a:p>
            <a:endParaRPr sz="1631"/>
          </a:p>
        </p:txBody>
      </p:sp>
      <p:sp>
        <p:nvSpPr>
          <p:cNvPr id="772" name="object 772"/>
          <p:cNvSpPr/>
          <p:nvPr/>
        </p:nvSpPr>
        <p:spPr>
          <a:xfrm>
            <a:off x="6463523" y="1922080"/>
            <a:ext cx="0" cy="172601"/>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sz="1631"/>
          </a:p>
        </p:txBody>
      </p:sp>
      <p:sp>
        <p:nvSpPr>
          <p:cNvPr id="773" name="object 773"/>
          <p:cNvSpPr/>
          <p:nvPr/>
        </p:nvSpPr>
        <p:spPr>
          <a:xfrm>
            <a:off x="6310254" y="1922080"/>
            <a:ext cx="0" cy="172601"/>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sz="1631"/>
          </a:p>
        </p:txBody>
      </p:sp>
      <p:sp>
        <p:nvSpPr>
          <p:cNvPr id="774" name="object 774"/>
          <p:cNvSpPr/>
          <p:nvPr/>
        </p:nvSpPr>
        <p:spPr>
          <a:xfrm>
            <a:off x="6319230" y="1861325"/>
            <a:ext cx="133937" cy="53851"/>
          </a:xfrm>
          <a:custGeom>
            <a:avLst/>
            <a:gdLst/>
            <a:ahLst/>
            <a:cxnLst/>
            <a:rect l="l" t="t" r="r" b="b"/>
            <a:pathLst>
              <a:path w="147827" h="59436">
                <a:moveTo>
                  <a:pt x="0" y="28955"/>
                </a:moveTo>
                <a:lnTo>
                  <a:pt x="0" y="32003"/>
                </a:lnTo>
                <a:lnTo>
                  <a:pt x="1524" y="35051"/>
                </a:lnTo>
                <a:lnTo>
                  <a:pt x="3048" y="38100"/>
                </a:lnTo>
                <a:lnTo>
                  <a:pt x="4572" y="41148"/>
                </a:lnTo>
                <a:lnTo>
                  <a:pt x="7620" y="42672"/>
                </a:lnTo>
                <a:lnTo>
                  <a:pt x="12191" y="45719"/>
                </a:lnTo>
                <a:lnTo>
                  <a:pt x="16763" y="47243"/>
                </a:lnTo>
                <a:lnTo>
                  <a:pt x="21336" y="50291"/>
                </a:lnTo>
                <a:lnTo>
                  <a:pt x="25908" y="51815"/>
                </a:lnTo>
                <a:lnTo>
                  <a:pt x="32003" y="54863"/>
                </a:lnTo>
                <a:lnTo>
                  <a:pt x="38100" y="56387"/>
                </a:lnTo>
                <a:lnTo>
                  <a:pt x="45720" y="57912"/>
                </a:lnTo>
                <a:lnTo>
                  <a:pt x="51815" y="57912"/>
                </a:lnTo>
                <a:lnTo>
                  <a:pt x="59436" y="59436"/>
                </a:lnTo>
                <a:lnTo>
                  <a:pt x="88391" y="59436"/>
                </a:lnTo>
                <a:lnTo>
                  <a:pt x="91439" y="57912"/>
                </a:lnTo>
                <a:lnTo>
                  <a:pt x="102108" y="57912"/>
                </a:lnTo>
                <a:lnTo>
                  <a:pt x="108203" y="56387"/>
                </a:lnTo>
                <a:lnTo>
                  <a:pt x="114300" y="54863"/>
                </a:lnTo>
                <a:lnTo>
                  <a:pt x="120396" y="51815"/>
                </a:lnTo>
                <a:lnTo>
                  <a:pt x="124967" y="50291"/>
                </a:lnTo>
                <a:lnTo>
                  <a:pt x="131063" y="47243"/>
                </a:lnTo>
                <a:lnTo>
                  <a:pt x="134112" y="45719"/>
                </a:lnTo>
                <a:lnTo>
                  <a:pt x="138684" y="42672"/>
                </a:lnTo>
                <a:lnTo>
                  <a:pt x="141732" y="41148"/>
                </a:lnTo>
                <a:lnTo>
                  <a:pt x="143255" y="38100"/>
                </a:lnTo>
                <a:lnTo>
                  <a:pt x="144779" y="35051"/>
                </a:lnTo>
                <a:lnTo>
                  <a:pt x="146303" y="35051"/>
                </a:lnTo>
                <a:lnTo>
                  <a:pt x="147827" y="32003"/>
                </a:lnTo>
                <a:lnTo>
                  <a:pt x="147827" y="25908"/>
                </a:lnTo>
                <a:lnTo>
                  <a:pt x="146303" y="22860"/>
                </a:lnTo>
                <a:lnTo>
                  <a:pt x="143255" y="19812"/>
                </a:lnTo>
                <a:lnTo>
                  <a:pt x="141732" y="18287"/>
                </a:lnTo>
                <a:lnTo>
                  <a:pt x="138684" y="15239"/>
                </a:lnTo>
                <a:lnTo>
                  <a:pt x="134112" y="12191"/>
                </a:lnTo>
                <a:lnTo>
                  <a:pt x="131063" y="10667"/>
                </a:lnTo>
                <a:lnTo>
                  <a:pt x="124967" y="9143"/>
                </a:lnTo>
                <a:lnTo>
                  <a:pt x="120396" y="6096"/>
                </a:lnTo>
                <a:lnTo>
                  <a:pt x="114300" y="4572"/>
                </a:lnTo>
                <a:lnTo>
                  <a:pt x="108203" y="3048"/>
                </a:lnTo>
                <a:lnTo>
                  <a:pt x="102108" y="1524"/>
                </a:lnTo>
                <a:lnTo>
                  <a:pt x="94487" y="0"/>
                </a:lnTo>
                <a:lnTo>
                  <a:pt x="51815" y="0"/>
                </a:lnTo>
                <a:lnTo>
                  <a:pt x="45720" y="1524"/>
                </a:lnTo>
                <a:lnTo>
                  <a:pt x="38100" y="3048"/>
                </a:lnTo>
                <a:lnTo>
                  <a:pt x="32003" y="4572"/>
                </a:lnTo>
                <a:lnTo>
                  <a:pt x="25908" y="6096"/>
                </a:lnTo>
                <a:lnTo>
                  <a:pt x="21336" y="9143"/>
                </a:lnTo>
                <a:lnTo>
                  <a:pt x="16763" y="10667"/>
                </a:lnTo>
                <a:lnTo>
                  <a:pt x="12191" y="12191"/>
                </a:lnTo>
                <a:lnTo>
                  <a:pt x="4572" y="18287"/>
                </a:lnTo>
                <a:lnTo>
                  <a:pt x="3048" y="19812"/>
                </a:lnTo>
                <a:lnTo>
                  <a:pt x="1524" y="22860"/>
                </a:lnTo>
                <a:lnTo>
                  <a:pt x="0" y="28955"/>
                </a:lnTo>
                <a:close/>
              </a:path>
            </a:pathLst>
          </a:custGeom>
          <a:solidFill>
            <a:srgbClr val="E6E6E6"/>
          </a:solidFill>
        </p:spPr>
        <p:txBody>
          <a:bodyPr wrap="square" lIns="0" tIns="0" rIns="0" bIns="0" rtlCol="0">
            <a:noAutofit/>
          </a:bodyPr>
          <a:lstStyle/>
          <a:p>
            <a:endParaRPr sz="1631"/>
          </a:p>
        </p:txBody>
      </p:sp>
      <p:sp>
        <p:nvSpPr>
          <p:cNvPr id="775" name="object 775"/>
          <p:cNvSpPr/>
          <p:nvPr/>
        </p:nvSpPr>
        <p:spPr>
          <a:xfrm>
            <a:off x="6417266" y="1862706"/>
            <a:ext cx="1381" cy="0"/>
          </a:xfrm>
          <a:custGeom>
            <a:avLst/>
            <a:gdLst/>
            <a:ahLst/>
            <a:cxnLst/>
            <a:rect l="l" t="t" r="r" b="b"/>
            <a:pathLst>
              <a:path w="1524">
                <a:moveTo>
                  <a:pt x="0" y="0"/>
                </a:moveTo>
                <a:lnTo>
                  <a:pt x="1524" y="0"/>
                </a:lnTo>
              </a:path>
            </a:pathLst>
          </a:custGeom>
          <a:ln w="31749">
            <a:solidFill>
              <a:srgbClr val="000000"/>
            </a:solidFill>
          </a:ln>
        </p:spPr>
        <p:txBody>
          <a:bodyPr wrap="square" lIns="0" tIns="0" rIns="0" bIns="0" rtlCol="0">
            <a:noAutofit/>
          </a:bodyPr>
          <a:lstStyle/>
          <a:p>
            <a:endParaRPr sz="1631"/>
          </a:p>
        </p:txBody>
      </p:sp>
      <p:sp>
        <p:nvSpPr>
          <p:cNvPr id="776" name="object 776"/>
          <p:cNvSpPr/>
          <p:nvPr/>
        </p:nvSpPr>
        <p:spPr>
          <a:xfrm>
            <a:off x="6261236" y="1848897"/>
            <a:ext cx="266495" cy="109084"/>
          </a:xfrm>
          <a:prstGeom prst="rect">
            <a:avLst/>
          </a:prstGeom>
          <a:blipFill>
            <a:blip r:embed="rId70" cstate="print"/>
            <a:stretch>
              <a:fillRect/>
            </a:stretch>
          </a:blipFill>
        </p:spPr>
        <p:txBody>
          <a:bodyPr wrap="square" lIns="0" tIns="0" rIns="0" bIns="0" rtlCol="0">
            <a:noAutofit/>
          </a:bodyPr>
          <a:lstStyle/>
          <a:p>
            <a:endParaRPr sz="1631"/>
          </a:p>
        </p:txBody>
      </p:sp>
      <p:sp>
        <p:nvSpPr>
          <p:cNvPr id="777" name="object 777"/>
          <p:cNvSpPr/>
          <p:nvPr/>
        </p:nvSpPr>
        <p:spPr>
          <a:xfrm>
            <a:off x="6268140" y="1906891"/>
            <a:ext cx="20712" cy="34520"/>
          </a:xfrm>
          <a:custGeom>
            <a:avLst/>
            <a:gdLst/>
            <a:ahLst/>
            <a:cxnLst/>
            <a:rect l="l" t="t" r="r" b="b"/>
            <a:pathLst>
              <a:path w="22860" h="38100">
                <a:moveTo>
                  <a:pt x="6096" y="9144"/>
                </a:moveTo>
                <a:lnTo>
                  <a:pt x="3048" y="4572"/>
                </a:lnTo>
                <a:lnTo>
                  <a:pt x="3048" y="6096"/>
                </a:lnTo>
                <a:lnTo>
                  <a:pt x="1524" y="0"/>
                </a:lnTo>
                <a:lnTo>
                  <a:pt x="1524" y="1524"/>
                </a:lnTo>
                <a:lnTo>
                  <a:pt x="0" y="22860"/>
                </a:lnTo>
                <a:lnTo>
                  <a:pt x="6096" y="27432"/>
                </a:lnTo>
                <a:lnTo>
                  <a:pt x="13715" y="33527"/>
                </a:lnTo>
                <a:lnTo>
                  <a:pt x="22860" y="38100"/>
                </a:lnTo>
                <a:lnTo>
                  <a:pt x="21336" y="22860"/>
                </a:lnTo>
                <a:lnTo>
                  <a:pt x="15239" y="18287"/>
                </a:lnTo>
                <a:lnTo>
                  <a:pt x="9143" y="13716"/>
                </a:lnTo>
                <a:lnTo>
                  <a:pt x="4572" y="9144"/>
                </a:lnTo>
                <a:lnTo>
                  <a:pt x="6096" y="9144"/>
                </a:lnTo>
                <a:close/>
              </a:path>
            </a:pathLst>
          </a:custGeom>
          <a:solidFill>
            <a:srgbClr val="87B8B5"/>
          </a:solidFill>
        </p:spPr>
        <p:txBody>
          <a:bodyPr wrap="square" lIns="0" tIns="0" rIns="0" bIns="0" rtlCol="0">
            <a:noAutofit/>
          </a:bodyPr>
          <a:lstStyle/>
          <a:p>
            <a:endParaRPr sz="1631"/>
          </a:p>
        </p:txBody>
      </p:sp>
      <p:sp>
        <p:nvSpPr>
          <p:cNvPr id="778" name="object 778"/>
          <p:cNvSpPr/>
          <p:nvPr/>
        </p:nvSpPr>
        <p:spPr>
          <a:xfrm>
            <a:off x="6257094" y="1844755"/>
            <a:ext cx="274779" cy="117368"/>
          </a:xfrm>
          <a:custGeom>
            <a:avLst/>
            <a:gdLst/>
            <a:ahLst/>
            <a:cxnLst/>
            <a:rect l="l" t="t" r="r" b="b"/>
            <a:pathLst>
              <a:path w="303275" h="129539">
                <a:moveTo>
                  <a:pt x="6095" y="85343"/>
                </a:moveTo>
                <a:lnTo>
                  <a:pt x="7619" y="85343"/>
                </a:lnTo>
                <a:lnTo>
                  <a:pt x="12191" y="91439"/>
                </a:lnTo>
                <a:lnTo>
                  <a:pt x="13715" y="70103"/>
                </a:lnTo>
                <a:lnTo>
                  <a:pt x="13715" y="60960"/>
                </a:lnTo>
                <a:lnTo>
                  <a:pt x="15239" y="54863"/>
                </a:lnTo>
                <a:lnTo>
                  <a:pt x="13715" y="59436"/>
                </a:lnTo>
                <a:lnTo>
                  <a:pt x="15239" y="54863"/>
                </a:lnTo>
                <a:lnTo>
                  <a:pt x="15239" y="56387"/>
                </a:lnTo>
                <a:lnTo>
                  <a:pt x="18287" y="50291"/>
                </a:lnTo>
                <a:lnTo>
                  <a:pt x="16763" y="51815"/>
                </a:lnTo>
                <a:lnTo>
                  <a:pt x="21335" y="47243"/>
                </a:lnTo>
                <a:lnTo>
                  <a:pt x="27431" y="41148"/>
                </a:lnTo>
                <a:lnTo>
                  <a:pt x="25907" y="42672"/>
                </a:lnTo>
                <a:lnTo>
                  <a:pt x="33527" y="38100"/>
                </a:lnTo>
                <a:lnTo>
                  <a:pt x="41147" y="33527"/>
                </a:lnTo>
                <a:lnTo>
                  <a:pt x="51815" y="28955"/>
                </a:lnTo>
                <a:lnTo>
                  <a:pt x="60959" y="24384"/>
                </a:lnTo>
                <a:lnTo>
                  <a:pt x="73151" y="21336"/>
                </a:lnTo>
                <a:lnTo>
                  <a:pt x="83819" y="18287"/>
                </a:lnTo>
                <a:lnTo>
                  <a:pt x="96012" y="16763"/>
                </a:lnTo>
                <a:lnTo>
                  <a:pt x="109727" y="15239"/>
                </a:lnTo>
                <a:lnTo>
                  <a:pt x="123443" y="13715"/>
                </a:lnTo>
                <a:lnTo>
                  <a:pt x="137159" y="12191"/>
                </a:lnTo>
                <a:lnTo>
                  <a:pt x="166115" y="12191"/>
                </a:lnTo>
                <a:lnTo>
                  <a:pt x="179831" y="13715"/>
                </a:lnTo>
                <a:lnTo>
                  <a:pt x="193547" y="15239"/>
                </a:lnTo>
                <a:lnTo>
                  <a:pt x="199643" y="15239"/>
                </a:lnTo>
                <a:lnTo>
                  <a:pt x="205739" y="16763"/>
                </a:lnTo>
                <a:lnTo>
                  <a:pt x="217931" y="18287"/>
                </a:lnTo>
                <a:lnTo>
                  <a:pt x="230123" y="21336"/>
                </a:lnTo>
                <a:lnTo>
                  <a:pt x="240791" y="24384"/>
                </a:lnTo>
                <a:lnTo>
                  <a:pt x="251459" y="28955"/>
                </a:lnTo>
                <a:lnTo>
                  <a:pt x="260603" y="32003"/>
                </a:lnTo>
                <a:lnTo>
                  <a:pt x="269747" y="36575"/>
                </a:lnTo>
                <a:lnTo>
                  <a:pt x="275843" y="41148"/>
                </a:lnTo>
                <a:lnTo>
                  <a:pt x="281939" y="47243"/>
                </a:lnTo>
                <a:lnTo>
                  <a:pt x="281939" y="45719"/>
                </a:lnTo>
                <a:lnTo>
                  <a:pt x="284988" y="50291"/>
                </a:lnTo>
                <a:lnTo>
                  <a:pt x="289559" y="56387"/>
                </a:lnTo>
                <a:lnTo>
                  <a:pt x="288035" y="54863"/>
                </a:lnTo>
                <a:lnTo>
                  <a:pt x="291083" y="60960"/>
                </a:lnTo>
                <a:lnTo>
                  <a:pt x="289559" y="59436"/>
                </a:lnTo>
                <a:lnTo>
                  <a:pt x="291083" y="65531"/>
                </a:lnTo>
                <a:lnTo>
                  <a:pt x="291083" y="67055"/>
                </a:lnTo>
                <a:lnTo>
                  <a:pt x="289559" y="68579"/>
                </a:lnTo>
                <a:lnTo>
                  <a:pt x="289559" y="71627"/>
                </a:lnTo>
                <a:lnTo>
                  <a:pt x="288035" y="74675"/>
                </a:lnTo>
                <a:lnTo>
                  <a:pt x="289559" y="73151"/>
                </a:lnTo>
                <a:lnTo>
                  <a:pt x="286512" y="77724"/>
                </a:lnTo>
                <a:lnTo>
                  <a:pt x="281939" y="82296"/>
                </a:lnTo>
                <a:lnTo>
                  <a:pt x="275843" y="86867"/>
                </a:lnTo>
                <a:lnTo>
                  <a:pt x="269747" y="91439"/>
                </a:lnTo>
                <a:lnTo>
                  <a:pt x="262127" y="96012"/>
                </a:lnTo>
                <a:lnTo>
                  <a:pt x="251459" y="100584"/>
                </a:lnTo>
                <a:lnTo>
                  <a:pt x="242315" y="103631"/>
                </a:lnTo>
                <a:lnTo>
                  <a:pt x="237743" y="105155"/>
                </a:lnTo>
                <a:lnTo>
                  <a:pt x="234695" y="105155"/>
                </a:lnTo>
                <a:lnTo>
                  <a:pt x="230123" y="106679"/>
                </a:lnTo>
                <a:lnTo>
                  <a:pt x="217931" y="109727"/>
                </a:lnTo>
                <a:lnTo>
                  <a:pt x="211835" y="111251"/>
                </a:lnTo>
                <a:lnTo>
                  <a:pt x="205739" y="112775"/>
                </a:lnTo>
                <a:lnTo>
                  <a:pt x="199643" y="112775"/>
                </a:lnTo>
                <a:lnTo>
                  <a:pt x="193547" y="114300"/>
                </a:lnTo>
                <a:lnTo>
                  <a:pt x="179831" y="115824"/>
                </a:lnTo>
                <a:lnTo>
                  <a:pt x="166115" y="117348"/>
                </a:lnTo>
                <a:lnTo>
                  <a:pt x="137159" y="117348"/>
                </a:lnTo>
                <a:lnTo>
                  <a:pt x="123443" y="115824"/>
                </a:lnTo>
                <a:lnTo>
                  <a:pt x="109727" y="114300"/>
                </a:lnTo>
                <a:lnTo>
                  <a:pt x="97535" y="112775"/>
                </a:lnTo>
                <a:lnTo>
                  <a:pt x="83819" y="109727"/>
                </a:lnTo>
                <a:lnTo>
                  <a:pt x="73151" y="108203"/>
                </a:lnTo>
                <a:lnTo>
                  <a:pt x="60959" y="103631"/>
                </a:lnTo>
                <a:lnTo>
                  <a:pt x="51815" y="100584"/>
                </a:lnTo>
                <a:lnTo>
                  <a:pt x="41147" y="96012"/>
                </a:lnTo>
                <a:lnTo>
                  <a:pt x="33527" y="91439"/>
                </a:lnTo>
                <a:lnTo>
                  <a:pt x="35051" y="106679"/>
                </a:lnTo>
                <a:lnTo>
                  <a:pt x="45719" y="111251"/>
                </a:lnTo>
                <a:lnTo>
                  <a:pt x="57912" y="115824"/>
                </a:lnTo>
                <a:lnTo>
                  <a:pt x="68579" y="118872"/>
                </a:lnTo>
                <a:lnTo>
                  <a:pt x="82295" y="121919"/>
                </a:lnTo>
                <a:lnTo>
                  <a:pt x="94487" y="124967"/>
                </a:lnTo>
                <a:lnTo>
                  <a:pt x="108203" y="126491"/>
                </a:lnTo>
                <a:lnTo>
                  <a:pt x="121919" y="128015"/>
                </a:lnTo>
                <a:lnTo>
                  <a:pt x="137159" y="129539"/>
                </a:lnTo>
                <a:lnTo>
                  <a:pt x="166115" y="129539"/>
                </a:lnTo>
                <a:lnTo>
                  <a:pt x="181355" y="128015"/>
                </a:lnTo>
                <a:lnTo>
                  <a:pt x="195071" y="126491"/>
                </a:lnTo>
                <a:lnTo>
                  <a:pt x="201167" y="126491"/>
                </a:lnTo>
                <a:lnTo>
                  <a:pt x="204215" y="124967"/>
                </a:lnTo>
                <a:lnTo>
                  <a:pt x="208787" y="124967"/>
                </a:lnTo>
                <a:lnTo>
                  <a:pt x="214883" y="123443"/>
                </a:lnTo>
                <a:lnTo>
                  <a:pt x="220979" y="121919"/>
                </a:lnTo>
                <a:lnTo>
                  <a:pt x="233171" y="120396"/>
                </a:lnTo>
                <a:lnTo>
                  <a:pt x="239267" y="117348"/>
                </a:lnTo>
                <a:lnTo>
                  <a:pt x="242315" y="115824"/>
                </a:lnTo>
                <a:lnTo>
                  <a:pt x="243839" y="115824"/>
                </a:lnTo>
                <a:lnTo>
                  <a:pt x="256031" y="112775"/>
                </a:lnTo>
                <a:lnTo>
                  <a:pt x="266700" y="108203"/>
                </a:lnTo>
                <a:lnTo>
                  <a:pt x="275843" y="102107"/>
                </a:lnTo>
                <a:lnTo>
                  <a:pt x="283463" y="97536"/>
                </a:lnTo>
                <a:lnTo>
                  <a:pt x="289559" y="91439"/>
                </a:lnTo>
                <a:lnTo>
                  <a:pt x="291083" y="91439"/>
                </a:lnTo>
                <a:lnTo>
                  <a:pt x="295655" y="85343"/>
                </a:lnTo>
                <a:lnTo>
                  <a:pt x="300227" y="79248"/>
                </a:lnTo>
                <a:lnTo>
                  <a:pt x="300227" y="77724"/>
                </a:lnTo>
                <a:lnTo>
                  <a:pt x="301751" y="74675"/>
                </a:lnTo>
                <a:lnTo>
                  <a:pt x="300227" y="74675"/>
                </a:lnTo>
                <a:lnTo>
                  <a:pt x="301751" y="68579"/>
                </a:lnTo>
                <a:lnTo>
                  <a:pt x="303275" y="65531"/>
                </a:lnTo>
                <a:lnTo>
                  <a:pt x="303275" y="57912"/>
                </a:lnTo>
                <a:lnTo>
                  <a:pt x="301751" y="56387"/>
                </a:lnTo>
                <a:lnTo>
                  <a:pt x="300227" y="50291"/>
                </a:lnTo>
                <a:lnTo>
                  <a:pt x="300227" y="48767"/>
                </a:lnTo>
                <a:lnTo>
                  <a:pt x="295655" y="44196"/>
                </a:lnTo>
                <a:lnTo>
                  <a:pt x="292607" y="60960"/>
                </a:lnTo>
                <a:lnTo>
                  <a:pt x="291083" y="64007"/>
                </a:lnTo>
                <a:lnTo>
                  <a:pt x="292607" y="60960"/>
                </a:lnTo>
                <a:lnTo>
                  <a:pt x="295655" y="44196"/>
                </a:lnTo>
                <a:lnTo>
                  <a:pt x="291083" y="38100"/>
                </a:lnTo>
                <a:lnTo>
                  <a:pt x="291083" y="36575"/>
                </a:lnTo>
                <a:lnTo>
                  <a:pt x="283463" y="32003"/>
                </a:lnTo>
                <a:lnTo>
                  <a:pt x="275843" y="27431"/>
                </a:lnTo>
                <a:lnTo>
                  <a:pt x="266700" y="21336"/>
                </a:lnTo>
                <a:lnTo>
                  <a:pt x="256031" y="16763"/>
                </a:lnTo>
                <a:lnTo>
                  <a:pt x="245363" y="12191"/>
                </a:lnTo>
                <a:lnTo>
                  <a:pt x="233171" y="9143"/>
                </a:lnTo>
                <a:lnTo>
                  <a:pt x="220979" y="6096"/>
                </a:lnTo>
                <a:lnTo>
                  <a:pt x="208787" y="4572"/>
                </a:lnTo>
                <a:lnTo>
                  <a:pt x="201167" y="3048"/>
                </a:lnTo>
                <a:lnTo>
                  <a:pt x="195071" y="1524"/>
                </a:lnTo>
                <a:lnTo>
                  <a:pt x="181355" y="0"/>
                </a:lnTo>
                <a:lnTo>
                  <a:pt x="121919" y="0"/>
                </a:lnTo>
                <a:lnTo>
                  <a:pt x="108203" y="1524"/>
                </a:lnTo>
                <a:lnTo>
                  <a:pt x="94487" y="4572"/>
                </a:lnTo>
                <a:lnTo>
                  <a:pt x="82295" y="6096"/>
                </a:lnTo>
                <a:lnTo>
                  <a:pt x="70103" y="9143"/>
                </a:lnTo>
                <a:lnTo>
                  <a:pt x="57912" y="12191"/>
                </a:lnTo>
                <a:lnTo>
                  <a:pt x="47243" y="16763"/>
                </a:lnTo>
                <a:lnTo>
                  <a:pt x="36575" y="21336"/>
                </a:lnTo>
                <a:lnTo>
                  <a:pt x="27431" y="25907"/>
                </a:lnTo>
                <a:lnTo>
                  <a:pt x="19812" y="32003"/>
                </a:lnTo>
                <a:lnTo>
                  <a:pt x="18287" y="32003"/>
                </a:lnTo>
                <a:lnTo>
                  <a:pt x="12191" y="38100"/>
                </a:lnTo>
                <a:lnTo>
                  <a:pt x="7619" y="42672"/>
                </a:lnTo>
                <a:lnTo>
                  <a:pt x="6095" y="44196"/>
                </a:lnTo>
                <a:lnTo>
                  <a:pt x="3047" y="50291"/>
                </a:lnTo>
                <a:lnTo>
                  <a:pt x="1523" y="56387"/>
                </a:lnTo>
                <a:lnTo>
                  <a:pt x="0" y="57912"/>
                </a:lnTo>
                <a:lnTo>
                  <a:pt x="0" y="70103"/>
                </a:lnTo>
                <a:lnTo>
                  <a:pt x="1523" y="73151"/>
                </a:lnTo>
                <a:lnTo>
                  <a:pt x="3047" y="77724"/>
                </a:lnTo>
                <a:lnTo>
                  <a:pt x="3047" y="79248"/>
                </a:lnTo>
                <a:lnTo>
                  <a:pt x="6095" y="85343"/>
                </a:lnTo>
                <a:close/>
              </a:path>
            </a:pathLst>
          </a:custGeom>
          <a:solidFill>
            <a:srgbClr val="87B8B5"/>
          </a:solidFill>
        </p:spPr>
        <p:txBody>
          <a:bodyPr wrap="square" lIns="0" tIns="0" rIns="0" bIns="0" rtlCol="0">
            <a:noAutofit/>
          </a:bodyPr>
          <a:lstStyle/>
          <a:p>
            <a:endParaRPr sz="1631"/>
          </a:p>
        </p:txBody>
      </p:sp>
      <p:sp>
        <p:nvSpPr>
          <p:cNvPr id="779" name="object 779"/>
          <p:cNvSpPr/>
          <p:nvPr/>
        </p:nvSpPr>
        <p:spPr>
          <a:xfrm>
            <a:off x="6529112" y="1904130"/>
            <a:ext cx="2762" cy="8285"/>
          </a:xfrm>
          <a:custGeom>
            <a:avLst/>
            <a:gdLst/>
            <a:ahLst/>
            <a:cxnLst/>
            <a:rect l="l" t="t" r="r" b="b"/>
            <a:pathLst>
              <a:path w="3048" h="9144">
                <a:moveTo>
                  <a:pt x="1524" y="3048"/>
                </a:moveTo>
                <a:lnTo>
                  <a:pt x="0" y="9144"/>
                </a:lnTo>
                <a:lnTo>
                  <a:pt x="3048" y="6096"/>
                </a:lnTo>
                <a:lnTo>
                  <a:pt x="3048" y="0"/>
                </a:lnTo>
                <a:lnTo>
                  <a:pt x="1524" y="3048"/>
                </a:lnTo>
                <a:close/>
              </a:path>
            </a:pathLst>
          </a:custGeom>
          <a:solidFill>
            <a:srgbClr val="87B8B5"/>
          </a:solidFill>
        </p:spPr>
        <p:txBody>
          <a:bodyPr wrap="square" lIns="0" tIns="0" rIns="0" bIns="0" rtlCol="0">
            <a:noAutofit/>
          </a:bodyPr>
          <a:lstStyle/>
          <a:p>
            <a:endParaRPr sz="1631"/>
          </a:p>
        </p:txBody>
      </p:sp>
      <p:sp>
        <p:nvSpPr>
          <p:cNvPr id="780" name="object 780"/>
          <p:cNvSpPr/>
          <p:nvPr/>
        </p:nvSpPr>
        <p:spPr>
          <a:xfrm>
            <a:off x="6269520" y="1923461"/>
            <a:ext cx="244403" cy="34520"/>
          </a:xfrm>
          <a:custGeom>
            <a:avLst/>
            <a:gdLst/>
            <a:ahLst/>
            <a:cxnLst/>
            <a:rect l="l" t="t" r="r" b="b"/>
            <a:pathLst>
              <a:path w="269748" h="38100">
                <a:moveTo>
                  <a:pt x="222503" y="22860"/>
                </a:moveTo>
                <a:lnTo>
                  <a:pt x="219455" y="24384"/>
                </a:lnTo>
                <a:lnTo>
                  <a:pt x="214884" y="25908"/>
                </a:lnTo>
                <a:lnTo>
                  <a:pt x="202691" y="28956"/>
                </a:lnTo>
                <a:lnTo>
                  <a:pt x="196596" y="30480"/>
                </a:lnTo>
                <a:lnTo>
                  <a:pt x="190500" y="32004"/>
                </a:lnTo>
                <a:lnTo>
                  <a:pt x="182879" y="32004"/>
                </a:lnTo>
                <a:lnTo>
                  <a:pt x="176784" y="33528"/>
                </a:lnTo>
                <a:lnTo>
                  <a:pt x="163067" y="35051"/>
                </a:lnTo>
                <a:lnTo>
                  <a:pt x="105155" y="35051"/>
                </a:lnTo>
                <a:lnTo>
                  <a:pt x="91439" y="33528"/>
                </a:lnTo>
                <a:lnTo>
                  <a:pt x="79248" y="32004"/>
                </a:lnTo>
                <a:lnTo>
                  <a:pt x="67055" y="28956"/>
                </a:lnTo>
                <a:lnTo>
                  <a:pt x="54863" y="25908"/>
                </a:lnTo>
                <a:lnTo>
                  <a:pt x="42672" y="22860"/>
                </a:lnTo>
                <a:lnTo>
                  <a:pt x="32003" y="18287"/>
                </a:lnTo>
                <a:lnTo>
                  <a:pt x="21336" y="13716"/>
                </a:lnTo>
                <a:lnTo>
                  <a:pt x="13715" y="9144"/>
                </a:lnTo>
                <a:lnTo>
                  <a:pt x="6096" y="4572"/>
                </a:lnTo>
                <a:lnTo>
                  <a:pt x="0" y="0"/>
                </a:lnTo>
                <a:lnTo>
                  <a:pt x="4572" y="6096"/>
                </a:lnTo>
                <a:lnTo>
                  <a:pt x="12191" y="10668"/>
                </a:lnTo>
                <a:lnTo>
                  <a:pt x="21336" y="15239"/>
                </a:lnTo>
                <a:lnTo>
                  <a:pt x="32003" y="19812"/>
                </a:lnTo>
                <a:lnTo>
                  <a:pt x="42672" y="24384"/>
                </a:lnTo>
                <a:lnTo>
                  <a:pt x="53339" y="27432"/>
                </a:lnTo>
                <a:lnTo>
                  <a:pt x="65531" y="30480"/>
                </a:lnTo>
                <a:lnTo>
                  <a:pt x="79248" y="33528"/>
                </a:lnTo>
                <a:lnTo>
                  <a:pt x="91439" y="35051"/>
                </a:lnTo>
                <a:lnTo>
                  <a:pt x="105155" y="36575"/>
                </a:lnTo>
                <a:lnTo>
                  <a:pt x="120396" y="36575"/>
                </a:lnTo>
                <a:lnTo>
                  <a:pt x="135636" y="38100"/>
                </a:lnTo>
                <a:lnTo>
                  <a:pt x="149351" y="36575"/>
                </a:lnTo>
                <a:lnTo>
                  <a:pt x="163067" y="36575"/>
                </a:lnTo>
                <a:lnTo>
                  <a:pt x="176784" y="35051"/>
                </a:lnTo>
                <a:lnTo>
                  <a:pt x="184403" y="33528"/>
                </a:lnTo>
                <a:lnTo>
                  <a:pt x="190500" y="33528"/>
                </a:lnTo>
                <a:lnTo>
                  <a:pt x="196596" y="32004"/>
                </a:lnTo>
                <a:lnTo>
                  <a:pt x="202691" y="30480"/>
                </a:lnTo>
                <a:lnTo>
                  <a:pt x="214884" y="27432"/>
                </a:lnTo>
                <a:lnTo>
                  <a:pt x="220979" y="25908"/>
                </a:lnTo>
                <a:lnTo>
                  <a:pt x="222503" y="24384"/>
                </a:lnTo>
                <a:lnTo>
                  <a:pt x="225551" y="24384"/>
                </a:lnTo>
                <a:lnTo>
                  <a:pt x="237743" y="19812"/>
                </a:lnTo>
                <a:lnTo>
                  <a:pt x="246887" y="15239"/>
                </a:lnTo>
                <a:lnTo>
                  <a:pt x="256031" y="10668"/>
                </a:lnTo>
                <a:lnTo>
                  <a:pt x="263651" y="6096"/>
                </a:lnTo>
                <a:lnTo>
                  <a:pt x="269748" y="1524"/>
                </a:lnTo>
                <a:lnTo>
                  <a:pt x="269748" y="0"/>
                </a:lnTo>
                <a:lnTo>
                  <a:pt x="262127" y="4572"/>
                </a:lnTo>
                <a:lnTo>
                  <a:pt x="256031" y="9144"/>
                </a:lnTo>
                <a:lnTo>
                  <a:pt x="246887" y="13716"/>
                </a:lnTo>
                <a:lnTo>
                  <a:pt x="237743" y="18287"/>
                </a:lnTo>
                <a:lnTo>
                  <a:pt x="225551" y="22860"/>
                </a:lnTo>
                <a:lnTo>
                  <a:pt x="222503" y="22860"/>
                </a:lnTo>
                <a:close/>
              </a:path>
            </a:pathLst>
          </a:custGeom>
          <a:solidFill>
            <a:srgbClr val="000000"/>
          </a:solidFill>
        </p:spPr>
        <p:txBody>
          <a:bodyPr wrap="square" lIns="0" tIns="0" rIns="0" bIns="0" rtlCol="0">
            <a:noAutofit/>
          </a:bodyPr>
          <a:lstStyle/>
          <a:p>
            <a:endParaRPr sz="1631"/>
          </a:p>
        </p:txBody>
      </p:sp>
      <p:sp>
        <p:nvSpPr>
          <p:cNvPr id="781" name="object 781"/>
          <p:cNvSpPr/>
          <p:nvPr/>
        </p:nvSpPr>
        <p:spPr>
          <a:xfrm>
            <a:off x="6512542" y="1902749"/>
            <a:ext cx="11046" cy="20712"/>
          </a:xfrm>
          <a:custGeom>
            <a:avLst/>
            <a:gdLst/>
            <a:ahLst/>
            <a:cxnLst/>
            <a:rect l="l" t="t" r="r" b="b"/>
            <a:pathLst>
              <a:path w="12191" h="22860">
                <a:moveTo>
                  <a:pt x="4572" y="16764"/>
                </a:moveTo>
                <a:lnTo>
                  <a:pt x="0" y="22860"/>
                </a:lnTo>
                <a:lnTo>
                  <a:pt x="1524" y="22860"/>
                </a:lnTo>
                <a:lnTo>
                  <a:pt x="6095" y="18288"/>
                </a:lnTo>
                <a:lnTo>
                  <a:pt x="10667" y="12192"/>
                </a:lnTo>
                <a:lnTo>
                  <a:pt x="10667" y="9144"/>
                </a:lnTo>
                <a:lnTo>
                  <a:pt x="12191" y="6096"/>
                </a:lnTo>
                <a:lnTo>
                  <a:pt x="12191" y="3048"/>
                </a:lnTo>
                <a:lnTo>
                  <a:pt x="10667" y="0"/>
                </a:lnTo>
                <a:lnTo>
                  <a:pt x="10667" y="6096"/>
                </a:lnTo>
                <a:lnTo>
                  <a:pt x="9143" y="9144"/>
                </a:lnTo>
                <a:lnTo>
                  <a:pt x="9143" y="12192"/>
                </a:lnTo>
                <a:lnTo>
                  <a:pt x="4572" y="16764"/>
                </a:lnTo>
                <a:close/>
              </a:path>
            </a:pathLst>
          </a:custGeom>
          <a:solidFill>
            <a:srgbClr val="000000"/>
          </a:solidFill>
        </p:spPr>
        <p:txBody>
          <a:bodyPr wrap="square" lIns="0" tIns="0" rIns="0" bIns="0" rtlCol="0">
            <a:noAutofit/>
          </a:bodyPr>
          <a:lstStyle/>
          <a:p>
            <a:endParaRPr sz="1631"/>
          </a:p>
        </p:txBody>
      </p:sp>
      <p:sp>
        <p:nvSpPr>
          <p:cNvPr id="782" name="object 782"/>
          <p:cNvSpPr/>
          <p:nvPr/>
        </p:nvSpPr>
        <p:spPr>
          <a:xfrm>
            <a:off x="6259854" y="1887560"/>
            <a:ext cx="9666" cy="35901"/>
          </a:xfrm>
          <a:custGeom>
            <a:avLst/>
            <a:gdLst/>
            <a:ahLst/>
            <a:cxnLst/>
            <a:rect l="l" t="t" r="r" b="b"/>
            <a:pathLst>
              <a:path w="10668" h="39624">
                <a:moveTo>
                  <a:pt x="1524" y="28956"/>
                </a:moveTo>
                <a:lnTo>
                  <a:pt x="4572" y="35052"/>
                </a:lnTo>
                <a:lnTo>
                  <a:pt x="6096" y="35052"/>
                </a:lnTo>
                <a:lnTo>
                  <a:pt x="10668" y="39624"/>
                </a:lnTo>
                <a:lnTo>
                  <a:pt x="6096" y="33528"/>
                </a:lnTo>
                <a:lnTo>
                  <a:pt x="3048" y="28956"/>
                </a:lnTo>
                <a:lnTo>
                  <a:pt x="1524" y="22860"/>
                </a:lnTo>
                <a:lnTo>
                  <a:pt x="1524" y="12192"/>
                </a:lnTo>
                <a:lnTo>
                  <a:pt x="3048" y="6096"/>
                </a:lnTo>
                <a:lnTo>
                  <a:pt x="6096" y="0"/>
                </a:lnTo>
                <a:lnTo>
                  <a:pt x="4572" y="0"/>
                </a:lnTo>
                <a:lnTo>
                  <a:pt x="1524" y="4572"/>
                </a:lnTo>
                <a:lnTo>
                  <a:pt x="1524" y="10668"/>
                </a:lnTo>
                <a:lnTo>
                  <a:pt x="1524" y="4572"/>
                </a:lnTo>
                <a:lnTo>
                  <a:pt x="0" y="10668"/>
                </a:lnTo>
                <a:lnTo>
                  <a:pt x="0" y="22860"/>
                </a:lnTo>
                <a:lnTo>
                  <a:pt x="1524" y="28956"/>
                </a:lnTo>
                <a:close/>
              </a:path>
            </a:pathLst>
          </a:custGeom>
          <a:solidFill>
            <a:srgbClr val="000000"/>
          </a:solidFill>
        </p:spPr>
        <p:txBody>
          <a:bodyPr wrap="square" lIns="0" tIns="0" rIns="0" bIns="0" rtlCol="0">
            <a:noAutofit/>
          </a:bodyPr>
          <a:lstStyle/>
          <a:p>
            <a:endParaRPr sz="1631"/>
          </a:p>
        </p:txBody>
      </p:sp>
      <p:sp>
        <p:nvSpPr>
          <p:cNvPr id="783" name="object 783"/>
          <p:cNvSpPr/>
          <p:nvPr/>
        </p:nvSpPr>
        <p:spPr>
          <a:xfrm>
            <a:off x="6265378" y="1848898"/>
            <a:ext cx="258211" cy="53851"/>
          </a:xfrm>
          <a:custGeom>
            <a:avLst/>
            <a:gdLst/>
            <a:ahLst/>
            <a:cxnLst/>
            <a:rect l="l" t="t" r="r" b="b"/>
            <a:pathLst>
              <a:path w="284988" h="59435">
                <a:moveTo>
                  <a:pt x="16763" y="25907"/>
                </a:moveTo>
                <a:lnTo>
                  <a:pt x="9144" y="32003"/>
                </a:lnTo>
                <a:lnTo>
                  <a:pt x="4572" y="36575"/>
                </a:lnTo>
                <a:lnTo>
                  <a:pt x="0" y="42671"/>
                </a:lnTo>
                <a:lnTo>
                  <a:pt x="4572" y="38100"/>
                </a:lnTo>
                <a:lnTo>
                  <a:pt x="10668" y="33527"/>
                </a:lnTo>
                <a:lnTo>
                  <a:pt x="18287" y="27431"/>
                </a:lnTo>
                <a:lnTo>
                  <a:pt x="25908" y="22859"/>
                </a:lnTo>
                <a:lnTo>
                  <a:pt x="36575" y="19812"/>
                </a:lnTo>
                <a:lnTo>
                  <a:pt x="47244" y="15239"/>
                </a:lnTo>
                <a:lnTo>
                  <a:pt x="59436" y="12191"/>
                </a:lnTo>
                <a:lnTo>
                  <a:pt x="70103" y="9143"/>
                </a:lnTo>
                <a:lnTo>
                  <a:pt x="83820" y="6095"/>
                </a:lnTo>
                <a:lnTo>
                  <a:pt x="96012" y="4571"/>
                </a:lnTo>
                <a:lnTo>
                  <a:pt x="109727" y="3047"/>
                </a:lnTo>
                <a:lnTo>
                  <a:pt x="167639" y="3047"/>
                </a:lnTo>
                <a:lnTo>
                  <a:pt x="181356" y="4571"/>
                </a:lnTo>
                <a:lnTo>
                  <a:pt x="187451" y="4571"/>
                </a:lnTo>
                <a:lnTo>
                  <a:pt x="195072" y="6095"/>
                </a:lnTo>
                <a:lnTo>
                  <a:pt x="207263" y="9143"/>
                </a:lnTo>
                <a:lnTo>
                  <a:pt x="219456" y="12191"/>
                </a:lnTo>
                <a:lnTo>
                  <a:pt x="230124" y="15239"/>
                </a:lnTo>
                <a:lnTo>
                  <a:pt x="240791" y="19812"/>
                </a:lnTo>
                <a:lnTo>
                  <a:pt x="251460" y="22859"/>
                </a:lnTo>
                <a:lnTo>
                  <a:pt x="260603" y="27431"/>
                </a:lnTo>
                <a:lnTo>
                  <a:pt x="266700" y="33527"/>
                </a:lnTo>
                <a:lnTo>
                  <a:pt x="272796" y="38100"/>
                </a:lnTo>
                <a:lnTo>
                  <a:pt x="277368" y="42671"/>
                </a:lnTo>
                <a:lnTo>
                  <a:pt x="281939" y="48767"/>
                </a:lnTo>
                <a:lnTo>
                  <a:pt x="283463" y="54863"/>
                </a:lnTo>
                <a:lnTo>
                  <a:pt x="283463" y="59435"/>
                </a:lnTo>
                <a:lnTo>
                  <a:pt x="284988" y="59435"/>
                </a:lnTo>
                <a:lnTo>
                  <a:pt x="284988" y="53339"/>
                </a:lnTo>
                <a:lnTo>
                  <a:pt x="283463" y="47243"/>
                </a:lnTo>
                <a:lnTo>
                  <a:pt x="283463" y="53339"/>
                </a:lnTo>
                <a:lnTo>
                  <a:pt x="283463" y="47243"/>
                </a:lnTo>
                <a:lnTo>
                  <a:pt x="278891" y="42671"/>
                </a:lnTo>
                <a:lnTo>
                  <a:pt x="274320" y="36575"/>
                </a:lnTo>
                <a:lnTo>
                  <a:pt x="268224" y="32003"/>
                </a:lnTo>
                <a:lnTo>
                  <a:pt x="260603" y="25907"/>
                </a:lnTo>
                <a:lnTo>
                  <a:pt x="251460" y="21335"/>
                </a:lnTo>
                <a:lnTo>
                  <a:pt x="242315" y="18287"/>
                </a:lnTo>
                <a:lnTo>
                  <a:pt x="231648" y="13715"/>
                </a:lnTo>
                <a:lnTo>
                  <a:pt x="219456" y="10667"/>
                </a:lnTo>
                <a:lnTo>
                  <a:pt x="207263" y="7619"/>
                </a:lnTo>
                <a:lnTo>
                  <a:pt x="195072" y="4571"/>
                </a:lnTo>
                <a:lnTo>
                  <a:pt x="188975" y="3047"/>
                </a:lnTo>
                <a:lnTo>
                  <a:pt x="181356" y="3047"/>
                </a:lnTo>
                <a:lnTo>
                  <a:pt x="167639" y="1524"/>
                </a:lnTo>
                <a:lnTo>
                  <a:pt x="153924" y="1524"/>
                </a:lnTo>
                <a:lnTo>
                  <a:pt x="140208" y="0"/>
                </a:lnTo>
                <a:lnTo>
                  <a:pt x="124968" y="1524"/>
                </a:lnTo>
                <a:lnTo>
                  <a:pt x="109727" y="1524"/>
                </a:lnTo>
                <a:lnTo>
                  <a:pt x="96012" y="3047"/>
                </a:lnTo>
                <a:lnTo>
                  <a:pt x="83820" y="4571"/>
                </a:lnTo>
                <a:lnTo>
                  <a:pt x="70103" y="7619"/>
                </a:lnTo>
                <a:lnTo>
                  <a:pt x="57912" y="10667"/>
                </a:lnTo>
                <a:lnTo>
                  <a:pt x="47244" y="13715"/>
                </a:lnTo>
                <a:lnTo>
                  <a:pt x="36575" y="18287"/>
                </a:lnTo>
                <a:lnTo>
                  <a:pt x="25908" y="21335"/>
                </a:lnTo>
                <a:lnTo>
                  <a:pt x="16763" y="25907"/>
                </a:lnTo>
                <a:close/>
              </a:path>
            </a:pathLst>
          </a:custGeom>
          <a:solidFill>
            <a:srgbClr val="000000"/>
          </a:solidFill>
        </p:spPr>
        <p:txBody>
          <a:bodyPr wrap="square" lIns="0" tIns="0" rIns="0" bIns="0" rtlCol="0">
            <a:noAutofit/>
          </a:bodyPr>
          <a:lstStyle/>
          <a:p>
            <a:endParaRPr sz="1631"/>
          </a:p>
        </p:txBody>
      </p:sp>
      <p:sp>
        <p:nvSpPr>
          <p:cNvPr id="784" name="object 784"/>
          <p:cNvSpPr/>
          <p:nvPr/>
        </p:nvSpPr>
        <p:spPr>
          <a:xfrm>
            <a:off x="6330276" y="1850279"/>
            <a:ext cx="135318" cy="55231"/>
          </a:xfrm>
          <a:custGeom>
            <a:avLst/>
            <a:gdLst/>
            <a:ahLst/>
            <a:cxnLst/>
            <a:rect l="l" t="t" r="r" b="b"/>
            <a:pathLst>
              <a:path w="149351" h="60959">
                <a:moveTo>
                  <a:pt x="1524" y="36575"/>
                </a:moveTo>
                <a:lnTo>
                  <a:pt x="1524" y="39623"/>
                </a:lnTo>
                <a:lnTo>
                  <a:pt x="4572" y="42671"/>
                </a:lnTo>
                <a:lnTo>
                  <a:pt x="3048" y="39623"/>
                </a:lnTo>
                <a:lnTo>
                  <a:pt x="1524" y="33527"/>
                </a:lnTo>
                <a:lnTo>
                  <a:pt x="1524" y="30479"/>
                </a:lnTo>
                <a:lnTo>
                  <a:pt x="3048" y="24383"/>
                </a:lnTo>
                <a:lnTo>
                  <a:pt x="3048" y="22859"/>
                </a:lnTo>
                <a:lnTo>
                  <a:pt x="6096" y="19811"/>
                </a:lnTo>
                <a:lnTo>
                  <a:pt x="12192" y="15239"/>
                </a:lnTo>
                <a:lnTo>
                  <a:pt x="16763" y="12191"/>
                </a:lnTo>
                <a:lnTo>
                  <a:pt x="22860" y="10667"/>
                </a:lnTo>
                <a:lnTo>
                  <a:pt x="27432" y="7619"/>
                </a:lnTo>
                <a:lnTo>
                  <a:pt x="33528" y="6095"/>
                </a:lnTo>
                <a:lnTo>
                  <a:pt x="39624" y="4571"/>
                </a:lnTo>
                <a:lnTo>
                  <a:pt x="45720" y="3047"/>
                </a:lnTo>
                <a:lnTo>
                  <a:pt x="59436" y="3047"/>
                </a:lnTo>
                <a:lnTo>
                  <a:pt x="67056" y="1523"/>
                </a:lnTo>
                <a:lnTo>
                  <a:pt x="82296" y="1523"/>
                </a:lnTo>
                <a:lnTo>
                  <a:pt x="88392" y="3047"/>
                </a:lnTo>
                <a:lnTo>
                  <a:pt x="102108" y="3047"/>
                </a:lnTo>
                <a:lnTo>
                  <a:pt x="108204" y="4571"/>
                </a:lnTo>
                <a:lnTo>
                  <a:pt x="114300" y="6095"/>
                </a:lnTo>
                <a:lnTo>
                  <a:pt x="120396" y="7619"/>
                </a:lnTo>
                <a:lnTo>
                  <a:pt x="126492" y="10667"/>
                </a:lnTo>
                <a:lnTo>
                  <a:pt x="131063" y="12191"/>
                </a:lnTo>
                <a:lnTo>
                  <a:pt x="135636" y="15239"/>
                </a:lnTo>
                <a:lnTo>
                  <a:pt x="138684" y="16763"/>
                </a:lnTo>
                <a:lnTo>
                  <a:pt x="141732" y="19811"/>
                </a:lnTo>
                <a:lnTo>
                  <a:pt x="143256" y="21335"/>
                </a:lnTo>
                <a:lnTo>
                  <a:pt x="146304" y="24383"/>
                </a:lnTo>
                <a:lnTo>
                  <a:pt x="146304" y="27431"/>
                </a:lnTo>
                <a:lnTo>
                  <a:pt x="147828" y="30479"/>
                </a:lnTo>
                <a:lnTo>
                  <a:pt x="149351" y="30479"/>
                </a:lnTo>
                <a:lnTo>
                  <a:pt x="147828" y="27431"/>
                </a:lnTo>
                <a:lnTo>
                  <a:pt x="147828" y="24383"/>
                </a:lnTo>
                <a:lnTo>
                  <a:pt x="144780" y="21335"/>
                </a:lnTo>
                <a:lnTo>
                  <a:pt x="143256" y="18287"/>
                </a:lnTo>
                <a:lnTo>
                  <a:pt x="140208" y="15239"/>
                </a:lnTo>
                <a:lnTo>
                  <a:pt x="135636" y="13715"/>
                </a:lnTo>
                <a:lnTo>
                  <a:pt x="131063" y="10667"/>
                </a:lnTo>
                <a:lnTo>
                  <a:pt x="126492" y="9143"/>
                </a:lnTo>
                <a:lnTo>
                  <a:pt x="120396" y="6095"/>
                </a:lnTo>
                <a:lnTo>
                  <a:pt x="114300" y="4571"/>
                </a:lnTo>
                <a:lnTo>
                  <a:pt x="108204" y="3047"/>
                </a:lnTo>
                <a:lnTo>
                  <a:pt x="102108" y="1523"/>
                </a:lnTo>
                <a:lnTo>
                  <a:pt x="96012" y="1523"/>
                </a:lnTo>
                <a:lnTo>
                  <a:pt x="88392" y="0"/>
                </a:lnTo>
                <a:lnTo>
                  <a:pt x="59436" y="0"/>
                </a:lnTo>
                <a:lnTo>
                  <a:pt x="51816" y="1523"/>
                </a:lnTo>
                <a:lnTo>
                  <a:pt x="45720" y="1523"/>
                </a:lnTo>
                <a:lnTo>
                  <a:pt x="39624" y="3047"/>
                </a:lnTo>
                <a:lnTo>
                  <a:pt x="33528" y="4571"/>
                </a:lnTo>
                <a:lnTo>
                  <a:pt x="27432" y="6095"/>
                </a:lnTo>
                <a:lnTo>
                  <a:pt x="21336" y="9143"/>
                </a:lnTo>
                <a:lnTo>
                  <a:pt x="16763" y="10667"/>
                </a:lnTo>
                <a:lnTo>
                  <a:pt x="12192" y="13715"/>
                </a:lnTo>
                <a:lnTo>
                  <a:pt x="4572" y="18287"/>
                </a:lnTo>
                <a:lnTo>
                  <a:pt x="3048" y="21335"/>
                </a:lnTo>
                <a:lnTo>
                  <a:pt x="1524" y="21335"/>
                </a:lnTo>
                <a:lnTo>
                  <a:pt x="1524" y="24383"/>
                </a:lnTo>
                <a:lnTo>
                  <a:pt x="0" y="30479"/>
                </a:lnTo>
                <a:lnTo>
                  <a:pt x="0" y="33527"/>
                </a:lnTo>
                <a:lnTo>
                  <a:pt x="1524" y="36575"/>
                </a:lnTo>
                <a:close/>
              </a:path>
              <a:path w="149351" h="60959">
                <a:moveTo>
                  <a:pt x="3048" y="36575"/>
                </a:moveTo>
                <a:lnTo>
                  <a:pt x="1524" y="33527"/>
                </a:lnTo>
                <a:lnTo>
                  <a:pt x="3048" y="39623"/>
                </a:lnTo>
                <a:lnTo>
                  <a:pt x="4572" y="42671"/>
                </a:lnTo>
                <a:lnTo>
                  <a:pt x="7620" y="45719"/>
                </a:lnTo>
                <a:lnTo>
                  <a:pt x="12192" y="47243"/>
                </a:lnTo>
                <a:lnTo>
                  <a:pt x="16763" y="50291"/>
                </a:lnTo>
                <a:lnTo>
                  <a:pt x="21336" y="51815"/>
                </a:lnTo>
                <a:lnTo>
                  <a:pt x="27432" y="54863"/>
                </a:lnTo>
                <a:lnTo>
                  <a:pt x="33528" y="56387"/>
                </a:lnTo>
                <a:lnTo>
                  <a:pt x="38100" y="57911"/>
                </a:lnTo>
                <a:lnTo>
                  <a:pt x="45720" y="59435"/>
                </a:lnTo>
                <a:lnTo>
                  <a:pt x="51816" y="59435"/>
                </a:lnTo>
                <a:lnTo>
                  <a:pt x="59436" y="60959"/>
                </a:lnTo>
                <a:lnTo>
                  <a:pt x="91440" y="60959"/>
                </a:lnTo>
                <a:lnTo>
                  <a:pt x="92963" y="59435"/>
                </a:lnTo>
                <a:lnTo>
                  <a:pt x="102108" y="59435"/>
                </a:lnTo>
                <a:lnTo>
                  <a:pt x="108204" y="57911"/>
                </a:lnTo>
                <a:lnTo>
                  <a:pt x="114300" y="56387"/>
                </a:lnTo>
                <a:lnTo>
                  <a:pt x="120396" y="54863"/>
                </a:lnTo>
                <a:lnTo>
                  <a:pt x="126492" y="51815"/>
                </a:lnTo>
                <a:lnTo>
                  <a:pt x="131063" y="50291"/>
                </a:lnTo>
                <a:lnTo>
                  <a:pt x="132587" y="48767"/>
                </a:lnTo>
                <a:lnTo>
                  <a:pt x="135636" y="47243"/>
                </a:lnTo>
                <a:lnTo>
                  <a:pt x="138684" y="45719"/>
                </a:lnTo>
                <a:lnTo>
                  <a:pt x="141732" y="44195"/>
                </a:lnTo>
                <a:lnTo>
                  <a:pt x="140208" y="44195"/>
                </a:lnTo>
                <a:lnTo>
                  <a:pt x="143256" y="42671"/>
                </a:lnTo>
                <a:lnTo>
                  <a:pt x="144780" y="39623"/>
                </a:lnTo>
                <a:lnTo>
                  <a:pt x="144780" y="38100"/>
                </a:lnTo>
                <a:lnTo>
                  <a:pt x="147828" y="36575"/>
                </a:lnTo>
                <a:lnTo>
                  <a:pt x="147828" y="33527"/>
                </a:lnTo>
                <a:lnTo>
                  <a:pt x="149351" y="32003"/>
                </a:lnTo>
                <a:lnTo>
                  <a:pt x="146304" y="30479"/>
                </a:lnTo>
                <a:lnTo>
                  <a:pt x="146304" y="36575"/>
                </a:lnTo>
                <a:lnTo>
                  <a:pt x="143256" y="38100"/>
                </a:lnTo>
                <a:lnTo>
                  <a:pt x="141732" y="41147"/>
                </a:lnTo>
                <a:lnTo>
                  <a:pt x="138684" y="44195"/>
                </a:lnTo>
                <a:lnTo>
                  <a:pt x="135636" y="45719"/>
                </a:lnTo>
                <a:lnTo>
                  <a:pt x="132587" y="47243"/>
                </a:lnTo>
                <a:lnTo>
                  <a:pt x="131063" y="48767"/>
                </a:lnTo>
                <a:lnTo>
                  <a:pt x="126492" y="50291"/>
                </a:lnTo>
                <a:lnTo>
                  <a:pt x="120396" y="53339"/>
                </a:lnTo>
                <a:lnTo>
                  <a:pt x="114300" y="54863"/>
                </a:lnTo>
                <a:lnTo>
                  <a:pt x="108204" y="56387"/>
                </a:lnTo>
                <a:lnTo>
                  <a:pt x="102108" y="57911"/>
                </a:lnTo>
                <a:lnTo>
                  <a:pt x="91440" y="57911"/>
                </a:lnTo>
                <a:lnTo>
                  <a:pt x="88392" y="59435"/>
                </a:lnTo>
                <a:lnTo>
                  <a:pt x="59436" y="59435"/>
                </a:lnTo>
                <a:lnTo>
                  <a:pt x="51816" y="57911"/>
                </a:lnTo>
                <a:lnTo>
                  <a:pt x="45720" y="57911"/>
                </a:lnTo>
                <a:lnTo>
                  <a:pt x="39624" y="56387"/>
                </a:lnTo>
                <a:lnTo>
                  <a:pt x="33528" y="54863"/>
                </a:lnTo>
                <a:lnTo>
                  <a:pt x="27432" y="53339"/>
                </a:lnTo>
                <a:lnTo>
                  <a:pt x="22860" y="50291"/>
                </a:lnTo>
                <a:lnTo>
                  <a:pt x="16763" y="48767"/>
                </a:lnTo>
                <a:lnTo>
                  <a:pt x="12192" y="45719"/>
                </a:lnTo>
                <a:lnTo>
                  <a:pt x="9144" y="44195"/>
                </a:lnTo>
                <a:lnTo>
                  <a:pt x="6096" y="41147"/>
                </a:lnTo>
                <a:lnTo>
                  <a:pt x="3048" y="38100"/>
                </a:lnTo>
                <a:lnTo>
                  <a:pt x="3048" y="36575"/>
                </a:lnTo>
                <a:close/>
              </a:path>
            </a:pathLst>
          </a:custGeom>
          <a:solidFill>
            <a:srgbClr val="000000"/>
          </a:solidFill>
        </p:spPr>
        <p:txBody>
          <a:bodyPr wrap="square" lIns="0" tIns="0" rIns="0" bIns="0" rtlCol="0">
            <a:noAutofit/>
          </a:bodyPr>
          <a:lstStyle/>
          <a:p>
            <a:endParaRPr sz="1631"/>
          </a:p>
        </p:txBody>
      </p:sp>
      <p:sp>
        <p:nvSpPr>
          <p:cNvPr id="785" name="object 785"/>
          <p:cNvSpPr/>
          <p:nvPr/>
        </p:nvSpPr>
        <p:spPr>
          <a:xfrm>
            <a:off x="6360654" y="1848898"/>
            <a:ext cx="73182" cy="27615"/>
          </a:xfrm>
          <a:custGeom>
            <a:avLst/>
            <a:gdLst/>
            <a:ahLst/>
            <a:cxnLst/>
            <a:rect l="l" t="t" r="r" b="b"/>
            <a:pathLst>
              <a:path w="80771" h="30479">
                <a:moveTo>
                  <a:pt x="12191" y="4571"/>
                </a:moveTo>
                <a:lnTo>
                  <a:pt x="6095" y="6095"/>
                </a:lnTo>
                <a:lnTo>
                  <a:pt x="3047" y="9143"/>
                </a:lnTo>
                <a:lnTo>
                  <a:pt x="0" y="12191"/>
                </a:lnTo>
                <a:lnTo>
                  <a:pt x="0" y="18287"/>
                </a:lnTo>
                <a:lnTo>
                  <a:pt x="3047" y="21335"/>
                </a:lnTo>
                <a:lnTo>
                  <a:pt x="6095" y="22859"/>
                </a:lnTo>
                <a:lnTo>
                  <a:pt x="12191" y="25907"/>
                </a:lnTo>
                <a:lnTo>
                  <a:pt x="18287" y="27431"/>
                </a:lnTo>
                <a:lnTo>
                  <a:pt x="24383" y="28955"/>
                </a:lnTo>
                <a:lnTo>
                  <a:pt x="32003" y="28955"/>
                </a:lnTo>
                <a:lnTo>
                  <a:pt x="41147" y="30479"/>
                </a:lnTo>
                <a:lnTo>
                  <a:pt x="44195" y="30479"/>
                </a:lnTo>
                <a:lnTo>
                  <a:pt x="48767" y="28955"/>
                </a:lnTo>
                <a:lnTo>
                  <a:pt x="56387" y="28955"/>
                </a:lnTo>
                <a:lnTo>
                  <a:pt x="59435" y="27431"/>
                </a:lnTo>
                <a:lnTo>
                  <a:pt x="62483" y="27431"/>
                </a:lnTo>
                <a:lnTo>
                  <a:pt x="68579" y="25907"/>
                </a:lnTo>
                <a:lnTo>
                  <a:pt x="74675" y="22859"/>
                </a:lnTo>
                <a:lnTo>
                  <a:pt x="77723" y="21335"/>
                </a:lnTo>
                <a:lnTo>
                  <a:pt x="80771" y="18287"/>
                </a:lnTo>
                <a:lnTo>
                  <a:pt x="80771" y="12191"/>
                </a:lnTo>
                <a:lnTo>
                  <a:pt x="77723" y="9143"/>
                </a:lnTo>
                <a:lnTo>
                  <a:pt x="74675" y="6095"/>
                </a:lnTo>
                <a:lnTo>
                  <a:pt x="68579" y="4571"/>
                </a:lnTo>
                <a:lnTo>
                  <a:pt x="62483" y="1524"/>
                </a:lnTo>
                <a:lnTo>
                  <a:pt x="56387" y="0"/>
                </a:lnTo>
                <a:lnTo>
                  <a:pt x="24383" y="0"/>
                </a:lnTo>
                <a:lnTo>
                  <a:pt x="18287" y="1524"/>
                </a:lnTo>
                <a:lnTo>
                  <a:pt x="12191" y="4571"/>
                </a:lnTo>
                <a:close/>
              </a:path>
            </a:pathLst>
          </a:custGeom>
          <a:solidFill>
            <a:srgbClr val="E6E6E6"/>
          </a:solidFill>
        </p:spPr>
        <p:txBody>
          <a:bodyPr wrap="square" lIns="0" tIns="0" rIns="0" bIns="0" rtlCol="0">
            <a:noAutofit/>
          </a:bodyPr>
          <a:lstStyle/>
          <a:p>
            <a:endParaRPr sz="1631"/>
          </a:p>
        </p:txBody>
      </p:sp>
      <p:sp>
        <p:nvSpPr>
          <p:cNvPr id="786" name="object 786"/>
          <p:cNvSpPr/>
          <p:nvPr/>
        </p:nvSpPr>
        <p:spPr>
          <a:xfrm>
            <a:off x="6359274" y="1847518"/>
            <a:ext cx="75944" cy="30377"/>
          </a:xfrm>
          <a:prstGeom prst="rect">
            <a:avLst/>
          </a:prstGeom>
          <a:blipFill>
            <a:blip r:embed="rId71" cstate="print"/>
            <a:stretch>
              <a:fillRect/>
            </a:stretch>
          </a:blipFill>
        </p:spPr>
        <p:txBody>
          <a:bodyPr wrap="square" lIns="0" tIns="0" rIns="0" bIns="0" rtlCol="0">
            <a:noAutofit/>
          </a:bodyPr>
          <a:lstStyle/>
          <a:p>
            <a:endParaRPr sz="1631"/>
          </a:p>
        </p:txBody>
      </p:sp>
      <p:sp>
        <p:nvSpPr>
          <p:cNvPr id="787" name="object 787"/>
          <p:cNvSpPr/>
          <p:nvPr/>
        </p:nvSpPr>
        <p:spPr>
          <a:xfrm>
            <a:off x="6359273" y="1847517"/>
            <a:ext cx="75943" cy="30377"/>
          </a:xfrm>
          <a:custGeom>
            <a:avLst/>
            <a:gdLst/>
            <a:ahLst/>
            <a:cxnLst/>
            <a:rect l="l" t="t" r="r" b="b"/>
            <a:pathLst>
              <a:path w="83819" h="33527">
                <a:moveTo>
                  <a:pt x="79247" y="21336"/>
                </a:moveTo>
                <a:lnTo>
                  <a:pt x="74675" y="22859"/>
                </a:lnTo>
                <a:lnTo>
                  <a:pt x="70103" y="25907"/>
                </a:lnTo>
                <a:lnTo>
                  <a:pt x="71627" y="28955"/>
                </a:lnTo>
                <a:lnTo>
                  <a:pt x="76200" y="25907"/>
                </a:lnTo>
                <a:lnTo>
                  <a:pt x="80771" y="22859"/>
                </a:lnTo>
                <a:lnTo>
                  <a:pt x="83819" y="19812"/>
                </a:lnTo>
                <a:lnTo>
                  <a:pt x="83819" y="12191"/>
                </a:lnTo>
                <a:lnTo>
                  <a:pt x="80771" y="9143"/>
                </a:lnTo>
                <a:lnTo>
                  <a:pt x="76200" y="6095"/>
                </a:lnTo>
                <a:lnTo>
                  <a:pt x="71627" y="4571"/>
                </a:lnTo>
                <a:lnTo>
                  <a:pt x="64007" y="1524"/>
                </a:lnTo>
                <a:lnTo>
                  <a:pt x="57912" y="0"/>
                </a:lnTo>
                <a:lnTo>
                  <a:pt x="25907" y="0"/>
                </a:lnTo>
                <a:lnTo>
                  <a:pt x="18287" y="1524"/>
                </a:lnTo>
                <a:lnTo>
                  <a:pt x="12191" y="4571"/>
                </a:lnTo>
                <a:lnTo>
                  <a:pt x="7619" y="6095"/>
                </a:lnTo>
                <a:lnTo>
                  <a:pt x="6095" y="6095"/>
                </a:lnTo>
                <a:lnTo>
                  <a:pt x="3047" y="9143"/>
                </a:lnTo>
                <a:lnTo>
                  <a:pt x="3047" y="16763"/>
                </a:lnTo>
                <a:lnTo>
                  <a:pt x="3047" y="13715"/>
                </a:lnTo>
                <a:lnTo>
                  <a:pt x="6095" y="10667"/>
                </a:lnTo>
                <a:lnTo>
                  <a:pt x="6095" y="12191"/>
                </a:lnTo>
                <a:lnTo>
                  <a:pt x="9143" y="9143"/>
                </a:lnTo>
                <a:lnTo>
                  <a:pt x="7619" y="9143"/>
                </a:lnTo>
                <a:lnTo>
                  <a:pt x="13715" y="7619"/>
                </a:lnTo>
                <a:lnTo>
                  <a:pt x="19812" y="4571"/>
                </a:lnTo>
                <a:lnTo>
                  <a:pt x="25907" y="3048"/>
                </a:lnTo>
                <a:lnTo>
                  <a:pt x="56387" y="3048"/>
                </a:lnTo>
                <a:lnTo>
                  <a:pt x="64007" y="4571"/>
                </a:lnTo>
                <a:lnTo>
                  <a:pt x="70103" y="7619"/>
                </a:lnTo>
                <a:lnTo>
                  <a:pt x="74675" y="9143"/>
                </a:lnTo>
                <a:lnTo>
                  <a:pt x="79247" y="12191"/>
                </a:lnTo>
                <a:lnTo>
                  <a:pt x="77724" y="10667"/>
                </a:lnTo>
                <a:lnTo>
                  <a:pt x="80771" y="13715"/>
                </a:lnTo>
                <a:lnTo>
                  <a:pt x="80771" y="18287"/>
                </a:lnTo>
                <a:lnTo>
                  <a:pt x="77724" y="21336"/>
                </a:lnTo>
                <a:lnTo>
                  <a:pt x="79247" y="21336"/>
                </a:lnTo>
                <a:close/>
              </a:path>
              <a:path w="83819" h="33527">
                <a:moveTo>
                  <a:pt x="0" y="16763"/>
                </a:moveTo>
                <a:lnTo>
                  <a:pt x="0" y="19812"/>
                </a:lnTo>
                <a:lnTo>
                  <a:pt x="1524" y="19812"/>
                </a:lnTo>
                <a:lnTo>
                  <a:pt x="3047" y="22859"/>
                </a:lnTo>
                <a:lnTo>
                  <a:pt x="6095" y="25907"/>
                </a:lnTo>
                <a:lnTo>
                  <a:pt x="7619" y="25907"/>
                </a:lnTo>
                <a:lnTo>
                  <a:pt x="12191" y="28955"/>
                </a:lnTo>
                <a:lnTo>
                  <a:pt x="18287" y="30479"/>
                </a:lnTo>
                <a:lnTo>
                  <a:pt x="25907" y="32003"/>
                </a:lnTo>
                <a:lnTo>
                  <a:pt x="33527" y="32003"/>
                </a:lnTo>
                <a:lnTo>
                  <a:pt x="42671" y="33527"/>
                </a:lnTo>
                <a:lnTo>
                  <a:pt x="45719" y="33527"/>
                </a:lnTo>
                <a:lnTo>
                  <a:pt x="50291" y="32003"/>
                </a:lnTo>
                <a:lnTo>
                  <a:pt x="57912" y="32003"/>
                </a:lnTo>
                <a:lnTo>
                  <a:pt x="57912" y="28955"/>
                </a:lnTo>
                <a:lnTo>
                  <a:pt x="60959" y="30479"/>
                </a:lnTo>
                <a:lnTo>
                  <a:pt x="64007" y="30479"/>
                </a:lnTo>
                <a:lnTo>
                  <a:pt x="71627" y="28955"/>
                </a:lnTo>
                <a:lnTo>
                  <a:pt x="70103" y="25907"/>
                </a:lnTo>
                <a:lnTo>
                  <a:pt x="64007" y="27431"/>
                </a:lnTo>
                <a:lnTo>
                  <a:pt x="59436" y="27431"/>
                </a:lnTo>
                <a:lnTo>
                  <a:pt x="56387" y="28955"/>
                </a:lnTo>
                <a:lnTo>
                  <a:pt x="50291" y="28955"/>
                </a:lnTo>
                <a:lnTo>
                  <a:pt x="45719" y="30479"/>
                </a:lnTo>
                <a:lnTo>
                  <a:pt x="42671" y="30479"/>
                </a:lnTo>
                <a:lnTo>
                  <a:pt x="33527" y="28955"/>
                </a:lnTo>
                <a:lnTo>
                  <a:pt x="27431" y="28955"/>
                </a:lnTo>
                <a:lnTo>
                  <a:pt x="19812" y="27431"/>
                </a:lnTo>
                <a:lnTo>
                  <a:pt x="13715" y="25907"/>
                </a:lnTo>
                <a:lnTo>
                  <a:pt x="9143" y="22859"/>
                </a:lnTo>
                <a:lnTo>
                  <a:pt x="6095" y="21336"/>
                </a:lnTo>
                <a:lnTo>
                  <a:pt x="3047" y="18287"/>
                </a:lnTo>
                <a:lnTo>
                  <a:pt x="3047" y="9143"/>
                </a:lnTo>
                <a:lnTo>
                  <a:pt x="1524" y="12191"/>
                </a:lnTo>
                <a:lnTo>
                  <a:pt x="0" y="13715"/>
                </a:lnTo>
                <a:lnTo>
                  <a:pt x="0" y="16763"/>
                </a:lnTo>
                <a:close/>
              </a:path>
              <a:path w="83819" h="33527">
                <a:moveTo>
                  <a:pt x="57912" y="28955"/>
                </a:moveTo>
                <a:lnTo>
                  <a:pt x="57912" y="32003"/>
                </a:lnTo>
                <a:lnTo>
                  <a:pt x="60959" y="30479"/>
                </a:lnTo>
                <a:lnTo>
                  <a:pt x="57912" y="28955"/>
                </a:lnTo>
                <a:close/>
              </a:path>
            </a:pathLst>
          </a:custGeom>
          <a:solidFill>
            <a:srgbClr val="000000"/>
          </a:solidFill>
        </p:spPr>
        <p:txBody>
          <a:bodyPr wrap="square" lIns="0" tIns="0" rIns="0" bIns="0" rtlCol="0">
            <a:noAutofit/>
          </a:bodyPr>
          <a:lstStyle/>
          <a:p>
            <a:endParaRPr sz="1631"/>
          </a:p>
        </p:txBody>
      </p:sp>
      <p:sp>
        <p:nvSpPr>
          <p:cNvPr id="788" name="object 788"/>
          <p:cNvSpPr/>
          <p:nvPr/>
        </p:nvSpPr>
        <p:spPr>
          <a:xfrm>
            <a:off x="8616890" y="1857183"/>
            <a:ext cx="465331" cy="74563"/>
          </a:xfrm>
          <a:custGeom>
            <a:avLst/>
            <a:gdLst/>
            <a:ahLst/>
            <a:cxnLst/>
            <a:rect l="l" t="t" r="r" b="b"/>
            <a:pathLst>
              <a:path w="513587" h="82296">
                <a:moveTo>
                  <a:pt x="0" y="0"/>
                </a:moveTo>
                <a:lnTo>
                  <a:pt x="0" y="1524"/>
                </a:lnTo>
                <a:lnTo>
                  <a:pt x="73151" y="1524"/>
                </a:lnTo>
                <a:lnTo>
                  <a:pt x="103632" y="3048"/>
                </a:lnTo>
                <a:lnTo>
                  <a:pt x="134111" y="4572"/>
                </a:lnTo>
                <a:lnTo>
                  <a:pt x="164591" y="7620"/>
                </a:lnTo>
                <a:lnTo>
                  <a:pt x="193547" y="10668"/>
                </a:lnTo>
                <a:lnTo>
                  <a:pt x="222503" y="13715"/>
                </a:lnTo>
                <a:lnTo>
                  <a:pt x="251459" y="16763"/>
                </a:lnTo>
                <a:lnTo>
                  <a:pt x="280415" y="21336"/>
                </a:lnTo>
                <a:lnTo>
                  <a:pt x="307847" y="25908"/>
                </a:lnTo>
                <a:lnTo>
                  <a:pt x="333755" y="30480"/>
                </a:lnTo>
                <a:lnTo>
                  <a:pt x="361187" y="36575"/>
                </a:lnTo>
                <a:lnTo>
                  <a:pt x="387095" y="42672"/>
                </a:lnTo>
                <a:lnTo>
                  <a:pt x="413003" y="50291"/>
                </a:lnTo>
                <a:lnTo>
                  <a:pt x="437387" y="56387"/>
                </a:lnTo>
                <a:lnTo>
                  <a:pt x="461771" y="65532"/>
                </a:lnTo>
                <a:lnTo>
                  <a:pt x="504443" y="79248"/>
                </a:lnTo>
                <a:lnTo>
                  <a:pt x="507491" y="80772"/>
                </a:lnTo>
                <a:lnTo>
                  <a:pt x="513587" y="82296"/>
                </a:lnTo>
                <a:lnTo>
                  <a:pt x="513587" y="80772"/>
                </a:lnTo>
                <a:lnTo>
                  <a:pt x="509015" y="79248"/>
                </a:lnTo>
                <a:lnTo>
                  <a:pt x="504443" y="77724"/>
                </a:lnTo>
                <a:lnTo>
                  <a:pt x="463295" y="64008"/>
                </a:lnTo>
                <a:lnTo>
                  <a:pt x="437387" y="54863"/>
                </a:lnTo>
                <a:lnTo>
                  <a:pt x="413003" y="48768"/>
                </a:lnTo>
                <a:lnTo>
                  <a:pt x="387095" y="41148"/>
                </a:lnTo>
                <a:lnTo>
                  <a:pt x="361187" y="35051"/>
                </a:lnTo>
                <a:lnTo>
                  <a:pt x="335279" y="28956"/>
                </a:lnTo>
                <a:lnTo>
                  <a:pt x="307847" y="24384"/>
                </a:lnTo>
                <a:lnTo>
                  <a:pt x="280415" y="19812"/>
                </a:lnTo>
                <a:lnTo>
                  <a:pt x="251459" y="15239"/>
                </a:lnTo>
                <a:lnTo>
                  <a:pt x="222503" y="12191"/>
                </a:lnTo>
                <a:lnTo>
                  <a:pt x="193547" y="9144"/>
                </a:lnTo>
                <a:lnTo>
                  <a:pt x="164591" y="6096"/>
                </a:lnTo>
                <a:lnTo>
                  <a:pt x="134111" y="3048"/>
                </a:lnTo>
                <a:lnTo>
                  <a:pt x="103632" y="1524"/>
                </a:lnTo>
                <a:lnTo>
                  <a:pt x="73151" y="0"/>
                </a:lnTo>
                <a:lnTo>
                  <a:pt x="0" y="0"/>
                </a:lnTo>
                <a:close/>
              </a:path>
            </a:pathLst>
          </a:custGeom>
          <a:solidFill>
            <a:srgbClr val="000000"/>
          </a:solidFill>
        </p:spPr>
        <p:txBody>
          <a:bodyPr wrap="square" lIns="0" tIns="0" rIns="0" bIns="0" rtlCol="0">
            <a:noAutofit/>
          </a:bodyPr>
          <a:lstStyle/>
          <a:p>
            <a:endParaRPr sz="1631"/>
          </a:p>
        </p:txBody>
      </p:sp>
      <p:sp>
        <p:nvSpPr>
          <p:cNvPr id="789" name="object 789"/>
          <p:cNvSpPr/>
          <p:nvPr/>
        </p:nvSpPr>
        <p:spPr>
          <a:xfrm>
            <a:off x="8132227" y="1857183"/>
            <a:ext cx="484662" cy="84228"/>
          </a:xfrm>
          <a:custGeom>
            <a:avLst/>
            <a:gdLst/>
            <a:ahLst/>
            <a:cxnLst/>
            <a:rect l="l" t="t" r="r" b="b"/>
            <a:pathLst>
              <a:path w="534923" h="92963">
                <a:moveTo>
                  <a:pt x="1524" y="92963"/>
                </a:moveTo>
                <a:lnTo>
                  <a:pt x="12192" y="88391"/>
                </a:lnTo>
                <a:lnTo>
                  <a:pt x="54864" y="71627"/>
                </a:lnTo>
                <a:lnTo>
                  <a:pt x="79247" y="62484"/>
                </a:lnTo>
                <a:lnTo>
                  <a:pt x="105155" y="54863"/>
                </a:lnTo>
                <a:lnTo>
                  <a:pt x="131063" y="47244"/>
                </a:lnTo>
                <a:lnTo>
                  <a:pt x="158495" y="41148"/>
                </a:lnTo>
                <a:lnTo>
                  <a:pt x="184403" y="35051"/>
                </a:lnTo>
                <a:lnTo>
                  <a:pt x="211835" y="28956"/>
                </a:lnTo>
                <a:lnTo>
                  <a:pt x="240791" y="22860"/>
                </a:lnTo>
                <a:lnTo>
                  <a:pt x="269747" y="19812"/>
                </a:lnTo>
                <a:lnTo>
                  <a:pt x="298703" y="15239"/>
                </a:lnTo>
                <a:lnTo>
                  <a:pt x="329183" y="10668"/>
                </a:lnTo>
                <a:lnTo>
                  <a:pt x="358139" y="7620"/>
                </a:lnTo>
                <a:lnTo>
                  <a:pt x="390143" y="6096"/>
                </a:lnTo>
                <a:lnTo>
                  <a:pt x="420623" y="3048"/>
                </a:lnTo>
                <a:lnTo>
                  <a:pt x="452627" y="3048"/>
                </a:lnTo>
                <a:lnTo>
                  <a:pt x="484631" y="1524"/>
                </a:lnTo>
                <a:lnTo>
                  <a:pt x="534923" y="1524"/>
                </a:lnTo>
                <a:lnTo>
                  <a:pt x="534923" y="0"/>
                </a:lnTo>
                <a:lnTo>
                  <a:pt x="452627" y="0"/>
                </a:lnTo>
                <a:lnTo>
                  <a:pt x="420623" y="1524"/>
                </a:lnTo>
                <a:lnTo>
                  <a:pt x="390143" y="4572"/>
                </a:lnTo>
                <a:lnTo>
                  <a:pt x="358139" y="6096"/>
                </a:lnTo>
                <a:lnTo>
                  <a:pt x="329183" y="9144"/>
                </a:lnTo>
                <a:lnTo>
                  <a:pt x="298703" y="13715"/>
                </a:lnTo>
                <a:lnTo>
                  <a:pt x="269747" y="18287"/>
                </a:lnTo>
                <a:lnTo>
                  <a:pt x="240791" y="21336"/>
                </a:lnTo>
                <a:lnTo>
                  <a:pt x="211835" y="27432"/>
                </a:lnTo>
                <a:lnTo>
                  <a:pt x="184403" y="33527"/>
                </a:lnTo>
                <a:lnTo>
                  <a:pt x="158495" y="39624"/>
                </a:lnTo>
                <a:lnTo>
                  <a:pt x="131063" y="45720"/>
                </a:lnTo>
                <a:lnTo>
                  <a:pt x="105155" y="53339"/>
                </a:lnTo>
                <a:lnTo>
                  <a:pt x="79247" y="60960"/>
                </a:lnTo>
                <a:lnTo>
                  <a:pt x="54864" y="70103"/>
                </a:lnTo>
                <a:lnTo>
                  <a:pt x="12192" y="86868"/>
                </a:lnTo>
                <a:lnTo>
                  <a:pt x="0" y="91439"/>
                </a:lnTo>
                <a:lnTo>
                  <a:pt x="1524" y="92963"/>
                </a:lnTo>
                <a:close/>
              </a:path>
            </a:pathLst>
          </a:custGeom>
          <a:solidFill>
            <a:srgbClr val="000000"/>
          </a:solidFill>
        </p:spPr>
        <p:txBody>
          <a:bodyPr wrap="square" lIns="0" tIns="0" rIns="0" bIns="0" rtlCol="0">
            <a:noAutofit/>
          </a:bodyPr>
          <a:lstStyle/>
          <a:p>
            <a:endParaRPr sz="1631"/>
          </a:p>
        </p:txBody>
      </p:sp>
      <p:sp>
        <p:nvSpPr>
          <p:cNvPr id="790" name="object 790"/>
          <p:cNvSpPr/>
          <p:nvPr/>
        </p:nvSpPr>
        <p:spPr>
          <a:xfrm>
            <a:off x="8616890" y="1887560"/>
            <a:ext cx="408717" cy="86991"/>
          </a:xfrm>
          <a:custGeom>
            <a:avLst/>
            <a:gdLst/>
            <a:ahLst/>
            <a:cxnLst/>
            <a:rect l="l" t="t" r="r" b="b"/>
            <a:pathLst>
              <a:path w="451103" h="96012">
                <a:moveTo>
                  <a:pt x="1524" y="32004"/>
                </a:moveTo>
                <a:lnTo>
                  <a:pt x="25908" y="30480"/>
                </a:lnTo>
                <a:lnTo>
                  <a:pt x="48768" y="32004"/>
                </a:lnTo>
                <a:lnTo>
                  <a:pt x="71627" y="32004"/>
                </a:lnTo>
                <a:lnTo>
                  <a:pt x="94488" y="33528"/>
                </a:lnTo>
                <a:lnTo>
                  <a:pt x="117347" y="35052"/>
                </a:lnTo>
                <a:lnTo>
                  <a:pt x="138683" y="36575"/>
                </a:lnTo>
                <a:lnTo>
                  <a:pt x="160019" y="39624"/>
                </a:lnTo>
                <a:lnTo>
                  <a:pt x="182879" y="42672"/>
                </a:lnTo>
                <a:lnTo>
                  <a:pt x="202691" y="44196"/>
                </a:lnTo>
                <a:lnTo>
                  <a:pt x="224027" y="48768"/>
                </a:lnTo>
                <a:lnTo>
                  <a:pt x="243839" y="51816"/>
                </a:lnTo>
                <a:lnTo>
                  <a:pt x="263651" y="56387"/>
                </a:lnTo>
                <a:lnTo>
                  <a:pt x="283463" y="60960"/>
                </a:lnTo>
                <a:lnTo>
                  <a:pt x="303275" y="67056"/>
                </a:lnTo>
                <a:lnTo>
                  <a:pt x="321563" y="71628"/>
                </a:lnTo>
                <a:lnTo>
                  <a:pt x="341375" y="77724"/>
                </a:lnTo>
                <a:lnTo>
                  <a:pt x="356615" y="82296"/>
                </a:lnTo>
                <a:lnTo>
                  <a:pt x="362711" y="83820"/>
                </a:lnTo>
                <a:lnTo>
                  <a:pt x="361187" y="83820"/>
                </a:lnTo>
                <a:lnTo>
                  <a:pt x="367283" y="86868"/>
                </a:lnTo>
                <a:lnTo>
                  <a:pt x="374903" y="89916"/>
                </a:lnTo>
                <a:lnTo>
                  <a:pt x="376427" y="89916"/>
                </a:lnTo>
                <a:lnTo>
                  <a:pt x="391667" y="96012"/>
                </a:lnTo>
                <a:lnTo>
                  <a:pt x="451103" y="73152"/>
                </a:lnTo>
                <a:lnTo>
                  <a:pt x="449579" y="71628"/>
                </a:lnTo>
                <a:lnTo>
                  <a:pt x="446531" y="71628"/>
                </a:lnTo>
                <a:lnTo>
                  <a:pt x="390143" y="51816"/>
                </a:lnTo>
                <a:lnTo>
                  <a:pt x="368807" y="45720"/>
                </a:lnTo>
                <a:lnTo>
                  <a:pt x="347471" y="39624"/>
                </a:lnTo>
                <a:lnTo>
                  <a:pt x="324611" y="33528"/>
                </a:lnTo>
                <a:lnTo>
                  <a:pt x="303275" y="28956"/>
                </a:lnTo>
                <a:lnTo>
                  <a:pt x="280415" y="24384"/>
                </a:lnTo>
                <a:lnTo>
                  <a:pt x="257555" y="19812"/>
                </a:lnTo>
                <a:lnTo>
                  <a:pt x="233171" y="15240"/>
                </a:lnTo>
                <a:lnTo>
                  <a:pt x="208787" y="12192"/>
                </a:lnTo>
                <a:lnTo>
                  <a:pt x="184403" y="9144"/>
                </a:lnTo>
                <a:lnTo>
                  <a:pt x="160019" y="6096"/>
                </a:lnTo>
                <a:lnTo>
                  <a:pt x="134111" y="4572"/>
                </a:lnTo>
                <a:lnTo>
                  <a:pt x="109727" y="3048"/>
                </a:lnTo>
                <a:lnTo>
                  <a:pt x="82296" y="1524"/>
                </a:lnTo>
                <a:lnTo>
                  <a:pt x="56388" y="0"/>
                </a:lnTo>
                <a:lnTo>
                  <a:pt x="0" y="0"/>
                </a:lnTo>
                <a:lnTo>
                  <a:pt x="0" y="32004"/>
                </a:lnTo>
                <a:lnTo>
                  <a:pt x="1524" y="32004"/>
                </a:lnTo>
                <a:close/>
              </a:path>
            </a:pathLst>
          </a:custGeom>
          <a:solidFill>
            <a:srgbClr val="FFFFFF"/>
          </a:solidFill>
        </p:spPr>
        <p:txBody>
          <a:bodyPr wrap="square" lIns="0" tIns="0" rIns="0" bIns="0" rtlCol="0">
            <a:noAutofit/>
          </a:bodyPr>
          <a:lstStyle/>
          <a:p>
            <a:endParaRPr sz="1631"/>
          </a:p>
        </p:txBody>
      </p:sp>
      <p:sp>
        <p:nvSpPr>
          <p:cNvPr id="791" name="object 791"/>
          <p:cNvSpPr/>
          <p:nvPr/>
        </p:nvSpPr>
        <p:spPr>
          <a:xfrm>
            <a:off x="8616890" y="1916557"/>
            <a:ext cx="354866" cy="80086"/>
          </a:xfrm>
          <a:custGeom>
            <a:avLst/>
            <a:gdLst/>
            <a:ahLst/>
            <a:cxnLst/>
            <a:rect l="l" t="t" r="r" b="b"/>
            <a:pathLst>
              <a:path w="391667" h="88391">
                <a:moveTo>
                  <a:pt x="1524" y="0"/>
                </a:moveTo>
                <a:lnTo>
                  <a:pt x="0" y="0"/>
                </a:lnTo>
                <a:lnTo>
                  <a:pt x="0" y="32003"/>
                </a:lnTo>
                <a:lnTo>
                  <a:pt x="62484" y="32003"/>
                </a:lnTo>
                <a:lnTo>
                  <a:pt x="82296" y="33527"/>
                </a:lnTo>
                <a:lnTo>
                  <a:pt x="83820" y="33527"/>
                </a:lnTo>
                <a:lnTo>
                  <a:pt x="109727" y="35051"/>
                </a:lnTo>
                <a:lnTo>
                  <a:pt x="123443" y="36575"/>
                </a:lnTo>
                <a:lnTo>
                  <a:pt x="137159" y="38100"/>
                </a:lnTo>
                <a:lnTo>
                  <a:pt x="149351" y="39624"/>
                </a:lnTo>
                <a:lnTo>
                  <a:pt x="163067" y="42671"/>
                </a:lnTo>
                <a:lnTo>
                  <a:pt x="187451" y="47243"/>
                </a:lnTo>
                <a:lnTo>
                  <a:pt x="211835" y="51815"/>
                </a:lnTo>
                <a:lnTo>
                  <a:pt x="236219" y="56387"/>
                </a:lnTo>
                <a:lnTo>
                  <a:pt x="259079" y="62483"/>
                </a:lnTo>
                <a:lnTo>
                  <a:pt x="271271" y="65531"/>
                </a:lnTo>
                <a:lnTo>
                  <a:pt x="281939" y="70103"/>
                </a:lnTo>
                <a:lnTo>
                  <a:pt x="300227" y="76200"/>
                </a:lnTo>
                <a:lnTo>
                  <a:pt x="301751" y="76200"/>
                </a:lnTo>
                <a:lnTo>
                  <a:pt x="315467" y="82295"/>
                </a:lnTo>
                <a:lnTo>
                  <a:pt x="330707" y="88391"/>
                </a:lnTo>
                <a:lnTo>
                  <a:pt x="391667" y="64007"/>
                </a:lnTo>
                <a:lnTo>
                  <a:pt x="376427" y="59436"/>
                </a:lnTo>
                <a:lnTo>
                  <a:pt x="374903" y="57912"/>
                </a:lnTo>
                <a:lnTo>
                  <a:pt x="365759" y="54863"/>
                </a:lnTo>
                <a:lnTo>
                  <a:pt x="361187" y="51815"/>
                </a:lnTo>
                <a:lnTo>
                  <a:pt x="356615" y="50291"/>
                </a:lnTo>
                <a:lnTo>
                  <a:pt x="339851" y="45719"/>
                </a:lnTo>
                <a:lnTo>
                  <a:pt x="321563" y="39624"/>
                </a:lnTo>
                <a:lnTo>
                  <a:pt x="303275" y="35051"/>
                </a:lnTo>
                <a:lnTo>
                  <a:pt x="283463" y="28955"/>
                </a:lnTo>
                <a:lnTo>
                  <a:pt x="263651" y="24383"/>
                </a:lnTo>
                <a:lnTo>
                  <a:pt x="243839" y="19812"/>
                </a:lnTo>
                <a:lnTo>
                  <a:pt x="224027" y="16763"/>
                </a:lnTo>
                <a:lnTo>
                  <a:pt x="202691" y="13715"/>
                </a:lnTo>
                <a:lnTo>
                  <a:pt x="181355" y="10667"/>
                </a:lnTo>
                <a:lnTo>
                  <a:pt x="160019" y="7619"/>
                </a:lnTo>
                <a:lnTo>
                  <a:pt x="138683" y="4571"/>
                </a:lnTo>
                <a:lnTo>
                  <a:pt x="117347" y="3048"/>
                </a:lnTo>
                <a:lnTo>
                  <a:pt x="94488" y="1524"/>
                </a:lnTo>
                <a:lnTo>
                  <a:pt x="71627" y="0"/>
                </a:lnTo>
                <a:lnTo>
                  <a:pt x="1524" y="0"/>
                </a:lnTo>
                <a:close/>
              </a:path>
            </a:pathLst>
          </a:custGeom>
          <a:solidFill>
            <a:srgbClr val="FFFFFF"/>
          </a:solidFill>
        </p:spPr>
        <p:txBody>
          <a:bodyPr wrap="square" lIns="0" tIns="0" rIns="0" bIns="0" rtlCol="0">
            <a:noAutofit/>
          </a:bodyPr>
          <a:lstStyle/>
          <a:p>
            <a:endParaRPr sz="1631"/>
          </a:p>
        </p:txBody>
      </p:sp>
      <p:sp>
        <p:nvSpPr>
          <p:cNvPr id="792" name="object 792"/>
          <p:cNvSpPr/>
          <p:nvPr/>
        </p:nvSpPr>
        <p:spPr>
          <a:xfrm>
            <a:off x="8616890" y="1945554"/>
            <a:ext cx="299634" cy="71802"/>
          </a:xfrm>
          <a:custGeom>
            <a:avLst/>
            <a:gdLst/>
            <a:ahLst/>
            <a:cxnLst/>
            <a:rect l="l" t="t" r="r" b="b"/>
            <a:pathLst>
              <a:path w="330707" h="79248">
                <a:moveTo>
                  <a:pt x="88392" y="36575"/>
                </a:moveTo>
                <a:lnTo>
                  <a:pt x="102108" y="38100"/>
                </a:lnTo>
                <a:lnTo>
                  <a:pt x="117347" y="39624"/>
                </a:lnTo>
                <a:lnTo>
                  <a:pt x="129539" y="41148"/>
                </a:lnTo>
                <a:lnTo>
                  <a:pt x="143255" y="44196"/>
                </a:lnTo>
                <a:lnTo>
                  <a:pt x="170687" y="48767"/>
                </a:lnTo>
                <a:lnTo>
                  <a:pt x="182879" y="51815"/>
                </a:lnTo>
                <a:lnTo>
                  <a:pt x="195071" y="54863"/>
                </a:lnTo>
                <a:lnTo>
                  <a:pt x="207263" y="57912"/>
                </a:lnTo>
                <a:lnTo>
                  <a:pt x="219455" y="62484"/>
                </a:lnTo>
                <a:lnTo>
                  <a:pt x="246887" y="71627"/>
                </a:lnTo>
                <a:lnTo>
                  <a:pt x="249935" y="73151"/>
                </a:lnTo>
                <a:lnTo>
                  <a:pt x="268223" y="79248"/>
                </a:lnTo>
                <a:lnTo>
                  <a:pt x="330707" y="56387"/>
                </a:lnTo>
                <a:lnTo>
                  <a:pt x="316991" y="50291"/>
                </a:lnTo>
                <a:lnTo>
                  <a:pt x="301751" y="44196"/>
                </a:lnTo>
                <a:lnTo>
                  <a:pt x="300227" y="44196"/>
                </a:lnTo>
                <a:lnTo>
                  <a:pt x="281939" y="38100"/>
                </a:lnTo>
                <a:lnTo>
                  <a:pt x="271271" y="33527"/>
                </a:lnTo>
                <a:lnTo>
                  <a:pt x="260603" y="30479"/>
                </a:lnTo>
                <a:lnTo>
                  <a:pt x="236219" y="24384"/>
                </a:lnTo>
                <a:lnTo>
                  <a:pt x="211835" y="19812"/>
                </a:lnTo>
                <a:lnTo>
                  <a:pt x="188975" y="13715"/>
                </a:lnTo>
                <a:lnTo>
                  <a:pt x="163067" y="10667"/>
                </a:lnTo>
                <a:lnTo>
                  <a:pt x="149351" y="7620"/>
                </a:lnTo>
                <a:lnTo>
                  <a:pt x="137159" y="6096"/>
                </a:lnTo>
                <a:lnTo>
                  <a:pt x="123443" y="4572"/>
                </a:lnTo>
                <a:lnTo>
                  <a:pt x="111251" y="3048"/>
                </a:lnTo>
                <a:lnTo>
                  <a:pt x="83820" y="1524"/>
                </a:lnTo>
                <a:lnTo>
                  <a:pt x="82296" y="1524"/>
                </a:lnTo>
                <a:lnTo>
                  <a:pt x="62484" y="0"/>
                </a:lnTo>
                <a:lnTo>
                  <a:pt x="0" y="0"/>
                </a:lnTo>
                <a:lnTo>
                  <a:pt x="0" y="33527"/>
                </a:lnTo>
                <a:lnTo>
                  <a:pt x="30480" y="33527"/>
                </a:lnTo>
                <a:lnTo>
                  <a:pt x="60960" y="35051"/>
                </a:lnTo>
                <a:lnTo>
                  <a:pt x="74675" y="35051"/>
                </a:lnTo>
                <a:lnTo>
                  <a:pt x="88392" y="36575"/>
                </a:lnTo>
                <a:close/>
              </a:path>
            </a:pathLst>
          </a:custGeom>
          <a:solidFill>
            <a:srgbClr val="FFFFFF"/>
          </a:solidFill>
        </p:spPr>
        <p:txBody>
          <a:bodyPr wrap="square" lIns="0" tIns="0" rIns="0" bIns="0" rtlCol="0">
            <a:noAutofit/>
          </a:bodyPr>
          <a:lstStyle/>
          <a:p>
            <a:endParaRPr sz="1631"/>
          </a:p>
        </p:txBody>
      </p:sp>
      <p:sp>
        <p:nvSpPr>
          <p:cNvPr id="793" name="object 793"/>
          <p:cNvSpPr/>
          <p:nvPr/>
        </p:nvSpPr>
        <p:spPr>
          <a:xfrm>
            <a:off x="8246834" y="1916557"/>
            <a:ext cx="370055" cy="85609"/>
          </a:xfrm>
          <a:custGeom>
            <a:avLst/>
            <a:gdLst/>
            <a:ahLst/>
            <a:cxnLst/>
            <a:rect l="l" t="t" r="r" b="b"/>
            <a:pathLst>
              <a:path w="408431" h="94487">
                <a:moveTo>
                  <a:pt x="64007" y="94487"/>
                </a:moveTo>
                <a:lnTo>
                  <a:pt x="74675" y="88391"/>
                </a:lnTo>
                <a:lnTo>
                  <a:pt x="88392" y="83819"/>
                </a:lnTo>
                <a:lnTo>
                  <a:pt x="99059" y="79248"/>
                </a:lnTo>
                <a:lnTo>
                  <a:pt x="115824" y="73151"/>
                </a:lnTo>
                <a:lnTo>
                  <a:pt x="132588" y="68579"/>
                </a:lnTo>
                <a:lnTo>
                  <a:pt x="149351" y="62483"/>
                </a:lnTo>
                <a:lnTo>
                  <a:pt x="166116" y="57912"/>
                </a:lnTo>
                <a:lnTo>
                  <a:pt x="184403" y="53339"/>
                </a:lnTo>
                <a:lnTo>
                  <a:pt x="202692" y="50291"/>
                </a:lnTo>
                <a:lnTo>
                  <a:pt x="220979" y="45719"/>
                </a:lnTo>
                <a:lnTo>
                  <a:pt x="240792" y="42671"/>
                </a:lnTo>
                <a:lnTo>
                  <a:pt x="259079" y="39624"/>
                </a:lnTo>
                <a:lnTo>
                  <a:pt x="278892" y="38100"/>
                </a:lnTo>
                <a:lnTo>
                  <a:pt x="300227" y="35051"/>
                </a:lnTo>
                <a:lnTo>
                  <a:pt x="321564" y="33527"/>
                </a:lnTo>
                <a:lnTo>
                  <a:pt x="341375" y="32003"/>
                </a:lnTo>
                <a:lnTo>
                  <a:pt x="362712" y="32003"/>
                </a:lnTo>
                <a:lnTo>
                  <a:pt x="385572" y="30479"/>
                </a:lnTo>
                <a:lnTo>
                  <a:pt x="408431" y="30479"/>
                </a:lnTo>
                <a:lnTo>
                  <a:pt x="408431" y="0"/>
                </a:lnTo>
                <a:lnTo>
                  <a:pt x="356616" y="0"/>
                </a:lnTo>
                <a:lnTo>
                  <a:pt x="332231" y="1524"/>
                </a:lnTo>
                <a:lnTo>
                  <a:pt x="307848" y="3048"/>
                </a:lnTo>
                <a:lnTo>
                  <a:pt x="283464" y="4571"/>
                </a:lnTo>
                <a:lnTo>
                  <a:pt x="260603" y="6095"/>
                </a:lnTo>
                <a:lnTo>
                  <a:pt x="237744" y="9143"/>
                </a:lnTo>
                <a:lnTo>
                  <a:pt x="216407" y="12191"/>
                </a:lnTo>
                <a:lnTo>
                  <a:pt x="193548" y="15239"/>
                </a:lnTo>
                <a:lnTo>
                  <a:pt x="170688" y="19812"/>
                </a:lnTo>
                <a:lnTo>
                  <a:pt x="149351" y="24383"/>
                </a:lnTo>
                <a:lnTo>
                  <a:pt x="129540" y="28955"/>
                </a:lnTo>
                <a:lnTo>
                  <a:pt x="108203" y="33527"/>
                </a:lnTo>
                <a:lnTo>
                  <a:pt x="88392" y="39624"/>
                </a:lnTo>
                <a:lnTo>
                  <a:pt x="70103" y="45719"/>
                </a:lnTo>
                <a:lnTo>
                  <a:pt x="50292" y="51815"/>
                </a:lnTo>
                <a:lnTo>
                  <a:pt x="6096" y="68579"/>
                </a:lnTo>
                <a:lnTo>
                  <a:pt x="3048" y="70103"/>
                </a:lnTo>
                <a:lnTo>
                  <a:pt x="0" y="71627"/>
                </a:lnTo>
                <a:lnTo>
                  <a:pt x="64007" y="94487"/>
                </a:lnTo>
                <a:close/>
              </a:path>
            </a:pathLst>
          </a:custGeom>
          <a:solidFill>
            <a:srgbClr val="FFFFFF"/>
          </a:solidFill>
        </p:spPr>
        <p:txBody>
          <a:bodyPr wrap="square" lIns="0" tIns="0" rIns="0" bIns="0" rtlCol="0">
            <a:noAutofit/>
          </a:bodyPr>
          <a:lstStyle/>
          <a:p>
            <a:endParaRPr sz="1631"/>
          </a:p>
        </p:txBody>
      </p:sp>
      <p:sp>
        <p:nvSpPr>
          <p:cNvPr id="794" name="object 794"/>
          <p:cNvSpPr/>
          <p:nvPr/>
        </p:nvSpPr>
        <p:spPr>
          <a:xfrm>
            <a:off x="8190221" y="1887560"/>
            <a:ext cx="426668" cy="93895"/>
          </a:xfrm>
          <a:custGeom>
            <a:avLst/>
            <a:gdLst/>
            <a:ahLst/>
            <a:cxnLst/>
            <a:rect l="l" t="t" r="r" b="b"/>
            <a:pathLst>
              <a:path w="470915" h="103632">
                <a:moveTo>
                  <a:pt x="60959" y="103632"/>
                </a:moveTo>
                <a:lnTo>
                  <a:pt x="64007" y="102108"/>
                </a:lnTo>
                <a:lnTo>
                  <a:pt x="67055" y="100584"/>
                </a:lnTo>
                <a:lnTo>
                  <a:pt x="112775" y="83820"/>
                </a:lnTo>
                <a:lnTo>
                  <a:pt x="131063" y="77724"/>
                </a:lnTo>
                <a:lnTo>
                  <a:pt x="150875" y="71628"/>
                </a:lnTo>
                <a:lnTo>
                  <a:pt x="170687" y="65532"/>
                </a:lnTo>
                <a:lnTo>
                  <a:pt x="190499" y="60960"/>
                </a:lnTo>
                <a:lnTo>
                  <a:pt x="211835" y="56387"/>
                </a:lnTo>
                <a:lnTo>
                  <a:pt x="233171" y="51816"/>
                </a:lnTo>
                <a:lnTo>
                  <a:pt x="254507" y="47244"/>
                </a:lnTo>
                <a:lnTo>
                  <a:pt x="277367" y="44196"/>
                </a:lnTo>
                <a:lnTo>
                  <a:pt x="300227" y="41148"/>
                </a:lnTo>
                <a:lnTo>
                  <a:pt x="323087" y="38100"/>
                </a:lnTo>
                <a:lnTo>
                  <a:pt x="345947" y="36575"/>
                </a:lnTo>
                <a:lnTo>
                  <a:pt x="370331" y="35052"/>
                </a:lnTo>
                <a:lnTo>
                  <a:pt x="394715" y="33528"/>
                </a:lnTo>
                <a:lnTo>
                  <a:pt x="419099" y="32004"/>
                </a:lnTo>
                <a:lnTo>
                  <a:pt x="470915" y="32004"/>
                </a:lnTo>
                <a:lnTo>
                  <a:pt x="470915" y="0"/>
                </a:lnTo>
                <a:lnTo>
                  <a:pt x="411479" y="0"/>
                </a:lnTo>
                <a:lnTo>
                  <a:pt x="384047" y="1524"/>
                </a:lnTo>
                <a:lnTo>
                  <a:pt x="356615" y="3048"/>
                </a:lnTo>
                <a:lnTo>
                  <a:pt x="329183" y="4572"/>
                </a:lnTo>
                <a:lnTo>
                  <a:pt x="301751" y="7620"/>
                </a:lnTo>
                <a:lnTo>
                  <a:pt x="275843" y="10668"/>
                </a:lnTo>
                <a:lnTo>
                  <a:pt x="249935" y="13716"/>
                </a:lnTo>
                <a:lnTo>
                  <a:pt x="224027" y="18287"/>
                </a:lnTo>
                <a:lnTo>
                  <a:pt x="199643" y="22860"/>
                </a:lnTo>
                <a:lnTo>
                  <a:pt x="175259" y="27432"/>
                </a:lnTo>
                <a:lnTo>
                  <a:pt x="150875" y="33528"/>
                </a:lnTo>
                <a:lnTo>
                  <a:pt x="126491" y="39624"/>
                </a:lnTo>
                <a:lnTo>
                  <a:pt x="105155" y="45720"/>
                </a:lnTo>
                <a:lnTo>
                  <a:pt x="82295" y="51816"/>
                </a:lnTo>
                <a:lnTo>
                  <a:pt x="60959" y="59436"/>
                </a:lnTo>
                <a:lnTo>
                  <a:pt x="22859" y="73152"/>
                </a:lnTo>
                <a:lnTo>
                  <a:pt x="10667" y="77724"/>
                </a:lnTo>
                <a:lnTo>
                  <a:pt x="0" y="82296"/>
                </a:lnTo>
                <a:lnTo>
                  <a:pt x="60959" y="103632"/>
                </a:lnTo>
                <a:close/>
              </a:path>
            </a:pathLst>
          </a:custGeom>
          <a:solidFill>
            <a:srgbClr val="FFFFFF"/>
          </a:solidFill>
        </p:spPr>
        <p:txBody>
          <a:bodyPr wrap="square" lIns="0" tIns="0" rIns="0" bIns="0" rtlCol="0">
            <a:noAutofit/>
          </a:bodyPr>
          <a:lstStyle/>
          <a:p>
            <a:endParaRPr sz="1631"/>
          </a:p>
        </p:txBody>
      </p:sp>
      <p:sp>
        <p:nvSpPr>
          <p:cNvPr id="795" name="object 795"/>
          <p:cNvSpPr/>
          <p:nvPr/>
        </p:nvSpPr>
        <p:spPr>
          <a:xfrm>
            <a:off x="8291021" y="3445110"/>
            <a:ext cx="648978" cy="255448"/>
          </a:xfrm>
          <a:prstGeom prst="rect">
            <a:avLst/>
          </a:prstGeom>
          <a:blipFill>
            <a:blip r:embed="rId72" cstate="print"/>
            <a:stretch>
              <a:fillRect/>
            </a:stretch>
          </a:blipFill>
        </p:spPr>
        <p:txBody>
          <a:bodyPr wrap="square" lIns="0" tIns="0" rIns="0" bIns="0" rtlCol="0">
            <a:noAutofit/>
          </a:bodyPr>
          <a:lstStyle/>
          <a:p>
            <a:endParaRPr sz="1631"/>
          </a:p>
        </p:txBody>
      </p:sp>
      <p:sp>
        <p:nvSpPr>
          <p:cNvPr id="796" name="object 796"/>
          <p:cNvSpPr/>
          <p:nvPr/>
        </p:nvSpPr>
        <p:spPr>
          <a:xfrm>
            <a:off x="8286878" y="3440966"/>
            <a:ext cx="657262" cy="263734"/>
          </a:xfrm>
          <a:custGeom>
            <a:avLst/>
            <a:gdLst/>
            <a:ahLst/>
            <a:cxnLst/>
            <a:rect l="l" t="t" r="r" b="b"/>
            <a:pathLst>
              <a:path w="725423" h="291084">
                <a:moveTo>
                  <a:pt x="59435" y="227075"/>
                </a:moveTo>
                <a:lnTo>
                  <a:pt x="65531" y="230124"/>
                </a:lnTo>
                <a:lnTo>
                  <a:pt x="71627" y="234696"/>
                </a:lnTo>
                <a:lnTo>
                  <a:pt x="79248" y="237744"/>
                </a:lnTo>
                <a:lnTo>
                  <a:pt x="86868" y="240792"/>
                </a:lnTo>
                <a:lnTo>
                  <a:pt x="120396" y="256032"/>
                </a:lnTo>
                <a:lnTo>
                  <a:pt x="121920" y="243839"/>
                </a:lnTo>
                <a:lnTo>
                  <a:pt x="123444" y="256032"/>
                </a:lnTo>
                <a:lnTo>
                  <a:pt x="147827" y="265175"/>
                </a:lnTo>
                <a:lnTo>
                  <a:pt x="175259" y="271272"/>
                </a:lnTo>
                <a:lnTo>
                  <a:pt x="188975" y="274320"/>
                </a:lnTo>
                <a:lnTo>
                  <a:pt x="202692" y="277368"/>
                </a:lnTo>
                <a:lnTo>
                  <a:pt x="216407" y="280415"/>
                </a:lnTo>
                <a:lnTo>
                  <a:pt x="231648" y="281939"/>
                </a:lnTo>
                <a:lnTo>
                  <a:pt x="262127" y="286512"/>
                </a:lnTo>
                <a:lnTo>
                  <a:pt x="292607" y="289560"/>
                </a:lnTo>
                <a:lnTo>
                  <a:pt x="309372" y="289560"/>
                </a:lnTo>
                <a:lnTo>
                  <a:pt x="326135" y="291084"/>
                </a:lnTo>
                <a:lnTo>
                  <a:pt x="399287" y="291084"/>
                </a:lnTo>
                <a:lnTo>
                  <a:pt x="416051" y="289560"/>
                </a:lnTo>
                <a:lnTo>
                  <a:pt x="432816" y="288036"/>
                </a:lnTo>
                <a:lnTo>
                  <a:pt x="449579" y="286512"/>
                </a:lnTo>
                <a:lnTo>
                  <a:pt x="466344" y="284988"/>
                </a:lnTo>
                <a:lnTo>
                  <a:pt x="483107" y="283463"/>
                </a:lnTo>
                <a:lnTo>
                  <a:pt x="490727" y="281939"/>
                </a:lnTo>
                <a:lnTo>
                  <a:pt x="498347" y="281939"/>
                </a:lnTo>
                <a:lnTo>
                  <a:pt x="513587" y="278892"/>
                </a:lnTo>
                <a:lnTo>
                  <a:pt x="528827" y="275844"/>
                </a:lnTo>
                <a:lnTo>
                  <a:pt x="536447" y="274320"/>
                </a:lnTo>
                <a:lnTo>
                  <a:pt x="544067" y="272796"/>
                </a:lnTo>
                <a:lnTo>
                  <a:pt x="551687" y="269748"/>
                </a:lnTo>
                <a:lnTo>
                  <a:pt x="559307" y="268224"/>
                </a:lnTo>
                <a:lnTo>
                  <a:pt x="573023" y="265175"/>
                </a:lnTo>
                <a:lnTo>
                  <a:pt x="586739" y="260604"/>
                </a:lnTo>
                <a:lnTo>
                  <a:pt x="600455" y="256032"/>
                </a:lnTo>
                <a:lnTo>
                  <a:pt x="609599" y="242315"/>
                </a:lnTo>
                <a:lnTo>
                  <a:pt x="609599" y="243839"/>
                </a:lnTo>
                <a:lnTo>
                  <a:pt x="609599" y="242315"/>
                </a:lnTo>
                <a:lnTo>
                  <a:pt x="600455" y="256032"/>
                </a:lnTo>
                <a:lnTo>
                  <a:pt x="611123" y="246887"/>
                </a:lnTo>
                <a:lnTo>
                  <a:pt x="611123" y="239268"/>
                </a:lnTo>
                <a:lnTo>
                  <a:pt x="597407" y="243839"/>
                </a:lnTo>
                <a:lnTo>
                  <a:pt x="583691" y="248412"/>
                </a:lnTo>
                <a:lnTo>
                  <a:pt x="569975" y="252984"/>
                </a:lnTo>
                <a:lnTo>
                  <a:pt x="556259" y="256032"/>
                </a:lnTo>
                <a:lnTo>
                  <a:pt x="548639" y="257556"/>
                </a:lnTo>
                <a:lnTo>
                  <a:pt x="541019" y="259080"/>
                </a:lnTo>
                <a:lnTo>
                  <a:pt x="533399" y="260604"/>
                </a:lnTo>
                <a:lnTo>
                  <a:pt x="527303" y="263651"/>
                </a:lnTo>
                <a:lnTo>
                  <a:pt x="512063" y="265175"/>
                </a:lnTo>
                <a:lnTo>
                  <a:pt x="496823" y="268224"/>
                </a:lnTo>
                <a:lnTo>
                  <a:pt x="489203" y="269748"/>
                </a:lnTo>
                <a:lnTo>
                  <a:pt x="481583" y="271272"/>
                </a:lnTo>
                <a:lnTo>
                  <a:pt x="464820" y="272796"/>
                </a:lnTo>
                <a:lnTo>
                  <a:pt x="448055" y="274320"/>
                </a:lnTo>
                <a:lnTo>
                  <a:pt x="432816" y="275844"/>
                </a:lnTo>
                <a:lnTo>
                  <a:pt x="414527" y="277368"/>
                </a:lnTo>
                <a:lnTo>
                  <a:pt x="397763" y="277368"/>
                </a:lnTo>
                <a:lnTo>
                  <a:pt x="381000" y="278892"/>
                </a:lnTo>
                <a:lnTo>
                  <a:pt x="342900" y="278892"/>
                </a:lnTo>
                <a:lnTo>
                  <a:pt x="326135" y="277368"/>
                </a:lnTo>
                <a:lnTo>
                  <a:pt x="310896" y="277368"/>
                </a:lnTo>
                <a:lnTo>
                  <a:pt x="294131" y="275844"/>
                </a:lnTo>
                <a:lnTo>
                  <a:pt x="263651" y="272796"/>
                </a:lnTo>
                <a:lnTo>
                  <a:pt x="234696" y="269748"/>
                </a:lnTo>
                <a:lnTo>
                  <a:pt x="219455" y="266700"/>
                </a:lnTo>
                <a:lnTo>
                  <a:pt x="204216" y="265175"/>
                </a:lnTo>
                <a:lnTo>
                  <a:pt x="190500" y="262127"/>
                </a:lnTo>
                <a:lnTo>
                  <a:pt x="178307" y="259080"/>
                </a:lnTo>
                <a:lnTo>
                  <a:pt x="150875" y="252984"/>
                </a:lnTo>
                <a:lnTo>
                  <a:pt x="126492" y="245363"/>
                </a:lnTo>
                <a:lnTo>
                  <a:pt x="124968" y="243839"/>
                </a:lnTo>
                <a:lnTo>
                  <a:pt x="91439" y="230124"/>
                </a:lnTo>
                <a:lnTo>
                  <a:pt x="85344" y="225551"/>
                </a:lnTo>
                <a:lnTo>
                  <a:pt x="77724" y="222504"/>
                </a:lnTo>
                <a:lnTo>
                  <a:pt x="71627" y="219456"/>
                </a:lnTo>
                <a:lnTo>
                  <a:pt x="65531" y="216408"/>
                </a:lnTo>
                <a:lnTo>
                  <a:pt x="54863" y="208787"/>
                </a:lnTo>
                <a:lnTo>
                  <a:pt x="45720" y="202692"/>
                </a:lnTo>
                <a:lnTo>
                  <a:pt x="36575" y="195072"/>
                </a:lnTo>
                <a:lnTo>
                  <a:pt x="30479" y="188975"/>
                </a:lnTo>
                <a:lnTo>
                  <a:pt x="22859" y="179832"/>
                </a:lnTo>
                <a:lnTo>
                  <a:pt x="24383" y="181356"/>
                </a:lnTo>
                <a:lnTo>
                  <a:pt x="19811" y="173736"/>
                </a:lnTo>
                <a:lnTo>
                  <a:pt x="15239" y="164592"/>
                </a:lnTo>
                <a:lnTo>
                  <a:pt x="13716" y="160020"/>
                </a:lnTo>
                <a:lnTo>
                  <a:pt x="13716" y="156972"/>
                </a:lnTo>
                <a:lnTo>
                  <a:pt x="12361" y="150198"/>
                </a:lnTo>
                <a:lnTo>
                  <a:pt x="12192" y="149351"/>
                </a:lnTo>
                <a:lnTo>
                  <a:pt x="13716" y="102108"/>
                </a:lnTo>
                <a:lnTo>
                  <a:pt x="7620" y="112775"/>
                </a:lnTo>
                <a:lnTo>
                  <a:pt x="7620" y="114300"/>
                </a:lnTo>
                <a:lnTo>
                  <a:pt x="4572" y="123444"/>
                </a:lnTo>
                <a:lnTo>
                  <a:pt x="3048" y="126492"/>
                </a:lnTo>
                <a:lnTo>
                  <a:pt x="1524" y="128015"/>
                </a:lnTo>
                <a:lnTo>
                  <a:pt x="1524" y="132587"/>
                </a:lnTo>
                <a:lnTo>
                  <a:pt x="0" y="141732"/>
                </a:lnTo>
                <a:lnTo>
                  <a:pt x="0" y="152400"/>
                </a:lnTo>
                <a:lnTo>
                  <a:pt x="1524" y="158496"/>
                </a:lnTo>
                <a:lnTo>
                  <a:pt x="1524" y="164592"/>
                </a:lnTo>
                <a:lnTo>
                  <a:pt x="3048" y="169163"/>
                </a:lnTo>
                <a:lnTo>
                  <a:pt x="3048" y="170687"/>
                </a:lnTo>
                <a:lnTo>
                  <a:pt x="9144" y="179832"/>
                </a:lnTo>
                <a:lnTo>
                  <a:pt x="12192" y="150875"/>
                </a:lnTo>
                <a:lnTo>
                  <a:pt x="13716" y="187451"/>
                </a:lnTo>
                <a:lnTo>
                  <a:pt x="13716" y="161544"/>
                </a:lnTo>
                <a:lnTo>
                  <a:pt x="19811" y="196596"/>
                </a:lnTo>
                <a:lnTo>
                  <a:pt x="27431" y="204215"/>
                </a:lnTo>
                <a:lnTo>
                  <a:pt x="36575" y="211836"/>
                </a:lnTo>
                <a:lnTo>
                  <a:pt x="47244" y="219456"/>
                </a:lnTo>
                <a:lnTo>
                  <a:pt x="59435" y="227075"/>
                </a:lnTo>
                <a:close/>
              </a:path>
              <a:path w="725423" h="291084">
                <a:moveTo>
                  <a:pt x="13716" y="187451"/>
                </a:moveTo>
                <a:lnTo>
                  <a:pt x="13716" y="188975"/>
                </a:lnTo>
                <a:lnTo>
                  <a:pt x="19811" y="196596"/>
                </a:lnTo>
                <a:lnTo>
                  <a:pt x="13716" y="161544"/>
                </a:lnTo>
                <a:lnTo>
                  <a:pt x="13716" y="187451"/>
                </a:lnTo>
                <a:close/>
              </a:path>
              <a:path w="725423" h="291084">
                <a:moveTo>
                  <a:pt x="369362" y="157526"/>
                </a:moveTo>
                <a:lnTo>
                  <a:pt x="373379" y="164592"/>
                </a:lnTo>
                <a:lnTo>
                  <a:pt x="370331" y="156972"/>
                </a:lnTo>
                <a:lnTo>
                  <a:pt x="373379" y="150875"/>
                </a:lnTo>
                <a:lnTo>
                  <a:pt x="359663" y="150875"/>
                </a:lnTo>
                <a:lnTo>
                  <a:pt x="358139" y="152400"/>
                </a:lnTo>
                <a:lnTo>
                  <a:pt x="356616" y="155448"/>
                </a:lnTo>
                <a:lnTo>
                  <a:pt x="356616" y="161544"/>
                </a:lnTo>
                <a:lnTo>
                  <a:pt x="359663" y="164592"/>
                </a:lnTo>
                <a:lnTo>
                  <a:pt x="362711" y="164592"/>
                </a:lnTo>
                <a:lnTo>
                  <a:pt x="359663" y="163068"/>
                </a:lnTo>
                <a:lnTo>
                  <a:pt x="365760" y="159584"/>
                </a:lnTo>
                <a:lnTo>
                  <a:pt x="365760" y="151637"/>
                </a:lnTo>
                <a:lnTo>
                  <a:pt x="367283" y="152400"/>
                </a:lnTo>
                <a:lnTo>
                  <a:pt x="369362" y="157526"/>
                </a:lnTo>
                <a:lnTo>
                  <a:pt x="370331" y="158496"/>
                </a:lnTo>
                <a:lnTo>
                  <a:pt x="369362" y="157526"/>
                </a:lnTo>
                <a:close/>
              </a:path>
              <a:path w="725423" h="291084">
                <a:moveTo>
                  <a:pt x="365760" y="159584"/>
                </a:moveTo>
                <a:lnTo>
                  <a:pt x="359663" y="163068"/>
                </a:lnTo>
                <a:lnTo>
                  <a:pt x="362711" y="164592"/>
                </a:lnTo>
                <a:lnTo>
                  <a:pt x="373379" y="164592"/>
                </a:lnTo>
                <a:lnTo>
                  <a:pt x="369362" y="157526"/>
                </a:lnTo>
                <a:lnTo>
                  <a:pt x="365760" y="159584"/>
                </a:lnTo>
                <a:close/>
              </a:path>
              <a:path w="725423" h="291084">
                <a:moveTo>
                  <a:pt x="365760" y="151637"/>
                </a:moveTo>
                <a:lnTo>
                  <a:pt x="365760" y="153923"/>
                </a:lnTo>
                <a:lnTo>
                  <a:pt x="369362" y="157526"/>
                </a:lnTo>
                <a:lnTo>
                  <a:pt x="367283" y="152400"/>
                </a:lnTo>
                <a:lnTo>
                  <a:pt x="365760" y="151637"/>
                </a:lnTo>
                <a:close/>
              </a:path>
              <a:path w="725423" h="291084">
                <a:moveTo>
                  <a:pt x="373379" y="150875"/>
                </a:moveTo>
                <a:lnTo>
                  <a:pt x="370331" y="156972"/>
                </a:lnTo>
                <a:lnTo>
                  <a:pt x="373379" y="164592"/>
                </a:lnTo>
                <a:lnTo>
                  <a:pt x="373379" y="150875"/>
                </a:lnTo>
                <a:close/>
              </a:path>
              <a:path w="725423" h="291084">
                <a:moveTo>
                  <a:pt x="629411" y="59436"/>
                </a:moveTo>
                <a:lnTo>
                  <a:pt x="612647" y="51815"/>
                </a:lnTo>
                <a:lnTo>
                  <a:pt x="611123" y="51815"/>
                </a:lnTo>
                <a:lnTo>
                  <a:pt x="629411" y="59436"/>
                </a:lnTo>
                <a:close/>
              </a:path>
              <a:path w="725423" h="291084">
                <a:moveTo>
                  <a:pt x="13716" y="187451"/>
                </a:moveTo>
                <a:lnTo>
                  <a:pt x="12192" y="150875"/>
                </a:lnTo>
                <a:lnTo>
                  <a:pt x="9144" y="179832"/>
                </a:lnTo>
                <a:lnTo>
                  <a:pt x="13716" y="187451"/>
                </a:lnTo>
                <a:close/>
              </a:path>
              <a:path w="725423" h="291084">
                <a:moveTo>
                  <a:pt x="123444" y="256032"/>
                </a:moveTo>
                <a:lnTo>
                  <a:pt x="121920" y="243839"/>
                </a:lnTo>
                <a:lnTo>
                  <a:pt x="120396" y="256032"/>
                </a:lnTo>
                <a:lnTo>
                  <a:pt x="121920" y="257556"/>
                </a:lnTo>
                <a:lnTo>
                  <a:pt x="147827" y="265175"/>
                </a:lnTo>
                <a:lnTo>
                  <a:pt x="123444" y="256032"/>
                </a:lnTo>
                <a:close/>
              </a:path>
              <a:path w="725423" h="291084">
                <a:moveTo>
                  <a:pt x="621791" y="248412"/>
                </a:moveTo>
                <a:lnTo>
                  <a:pt x="637031" y="240792"/>
                </a:lnTo>
                <a:lnTo>
                  <a:pt x="623315" y="245363"/>
                </a:lnTo>
                <a:lnTo>
                  <a:pt x="623315" y="242315"/>
                </a:lnTo>
                <a:lnTo>
                  <a:pt x="621791" y="240792"/>
                </a:lnTo>
                <a:lnTo>
                  <a:pt x="632459" y="230124"/>
                </a:lnTo>
                <a:lnTo>
                  <a:pt x="615695" y="236220"/>
                </a:lnTo>
                <a:lnTo>
                  <a:pt x="614171" y="236220"/>
                </a:lnTo>
                <a:lnTo>
                  <a:pt x="611123" y="239268"/>
                </a:lnTo>
                <a:lnTo>
                  <a:pt x="611123" y="246887"/>
                </a:lnTo>
                <a:lnTo>
                  <a:pt x="600455" y="256032"/>
                </a:lnTo>
                <a:lnTo>
                  <a:pt x="614171" y="251460"/>
                </a:lnTo>
                <a:lnTo>
                  <a:pt x="615695" y="251460"/>
                </a:lnTo>
                <a:lnTo>
                  <a:pt x="615188" y="238759"/>
                </a:lnTo>
                <a:lnTo>
                  <a:pt x="611123" y="242315"/>
                </a:lnTo>
                <a:lnTo>
                  <a:pt x="612647" y="239268"/>
                </a:lnTo>
                <a:lnTo>
                  <a:pt x="615695" y="237744"/>
                </a:lnTo>
                <a:lnTo>
                  <a:pt x="617219" y="236220"/>
                </a:lnTo>
                <a:lnTo>
                  <a:pt x="618743" y="236220"/>
                </a:lnTo>
                <a:lnTo>
                  <a:pt x="618744" y="246887"/>
                </a:lnTo>
                <a:lnTo>
                  <a:pt x="621791" y="248412"/>
                </a:lnTo>
                <a:lnTo>
                  <a:pt x="623315" y="246887"/>
                </a:lnTo>
                <a:lnTo>
                  <a:pt x="621791" y="248412"/>
                </a:lnTo>
                <a:close/>
              </a:path>
              <a:path w="725423" h="291084">
                <a:moveTo>
                  <a:pt x="621791" y="248412"/>
                </a:moveTo>
                <a:lnTo>
                  <a:pt x="618744" y="246887"/>
                </a:lnTo>
                <a:lnTo>
                  <a:pt x="617981" y="248412"/>
                </a:lnTo>
                <a:lnTo>
                  <a:pt x="617219" y="249936"/>
                </a:lnTo>
                <a:lnTo>
                  <a:pt x="617219" y="236220"/>
                </a:lnTo>
                <a:lnTo>
                  <a:pt x="615695" y="237744"/>
                </a:lnTo>
                <a:lnTo>
                  <a:pt x="612647" y="239268"/>
                </a:lnTo>
                <a:lnTo>
                  <a:pt x="611123" y="242315"/>
                </a:lnTo>
                <a:lnTo>
                  <a:pt x="615188" y="238759"/>
                </a:lnTo>
                <a:lnTo>
                  <a:pt x="615695" y="251460"/>
                </a:lnTo>
                <a:lnTo>
                  <a:pt x="618743" y="249936"/>
                </a:lnTo>
                <a:lnTo>
                  <a:pt x="618743" y="248412"/>
                </a:lnTo>
                <a:lnTo>
                  <a:pt x="621791" y="248412"/>
                </a:lnTo>
                <a:close/>
              </a:path>
              <a:path w="725423" h="291084">
                <a:moveTo>
                  <a:pt x="617219" y="248412"/>
                </a:moveTo>
                <a:lnTo>
                  <a:pt x="617981" y="248412"/>
                </a:lnTo>
                <a:lnTo>
                  <a:pt x="618744" y="246887"/>
                </a:lnTo>
                <a:lnTo>
                  <a:pt x="618743" y="236220"/>
                </a:lnTo>
                <a:lnTo>
                  <a:pt x="617219" y="236220"/>
                </a:lnTo>
                <a:lnTo>
                  <a:pt x="617219" y="249936"/>
                </a:lnTo>
                <a:lnTo>
                  <a:pt x="617981" y="248412"/>
                </a:lnTo>
                <a:lnTo>
                  <a:pt x="617219" y="248412"/>
                </a:lnTo>
                <a:close/>
              </a:path>
              <a:path w="725423" h="291084">
                <a:moveTo>
                  <a:pt x="618743" y="249936"/>
                </a:moveTo>
                <a:lnTo>
                  <a:pt x="620267" y="249936"/>
                </a:lnTo>
                <a:lnTo>
                  <a:pt x="621791" y="248412"/>
                </a:lnTo>
                <a:lnTo>
                  <a:pt x="618743" y="248412"/>
                </a:lnTo>
                <a:lnTo>
                  <a:pt x="618743" y="249936"/>
                </a:lnTo>
                <a:close/>
              </a:path>
              <a:path w="725423" h="291084">
                <a:moveTo>
                  <a:pt x="705611" y="172212"/>
                </a:moveTo>
                <a:lnTo>
                  <a:pt x="699515" y="181356"/>
                </a:lnTo>
                <a:lnTo>
                  <a:pt x="693419" y="190500"/>
                </a:lnTo>
                <a:lnTo>
                  <a:pt x="682751" y="198120"/>
                </a:lnTo>
                <a:lnTo>
                  <a:pt x="673607" y="205739"/>
                </a:lnTo>
                <a:lnTo>
                  <a:pt x="661415" y="214884"/>
                </a:lnTo>
                <a:lnTo>
                  <a:pt x="647699" y="222504"/>
                </a:lnTo>
                <a:lnTo>
                  <a:pt x="632459" y="230124"/>
                </a:lnTo>
                <a:lnTo>
                  <a:pt x="621791" y="240792"/>
                </a:lnTo>
                <a:lnTo>
                  <a:pt x="623315" y="242315"/>
                </a:lnTo>
                <a:lnTo>
                  <a:pt x="623315" y="245363"/>
                </a:lnTo>
                <a:lnTo>
                  <a:pt x="637031" y="240792"/>
                </a:lnTo>
                <a:lnTo>
                  <a:pt x="623315" y="243839"/>
                </a:lnTo>
                <a:lnTo>
                  <a:pt x="637031" y="240792"/>
                </a:lnTo>
                <a:lnTo>
                  <a:pt x="653795" y="233172"/>
                </a:lnTo>
                <a:lnTo>
                  <a:pt x="667511" y="225551"/>
                </a:lnTo>
                <a:lnTo>
                  <a:pt x="681227" y="216408"/>
                </a:lnTo>
                <a:lnTo>
                  <a:pt x="691895" y="208787"/>
                </a:lnTo>
                <a:lnTo>
                  <a:pt x="701039" y="199644"/>
                </a:lnTo>
                <a:lnTo>
                  <a:pt x="710183" y="188975"/>
                </a:lnTo>
                <a:lnTo>
                  <a:pt x="716279" y="179832"/>
                </a:lnTo>
                <a:lnTo>
                  <a:pt x="711707" y="156972"/>
                </a:lnTo>
                <a:lnTo>
                  <a:pt x="716279" y="179832"/>
                </a:lnTo>
                <a:lnTo>
                  <a:pt x="716279" y="178308"/>
                </a:lnTo>
                <a:lnTo>
                  <a:pt x="720851" y="169163"/>
                </a:lnTo>
                <a:lnTo>
                  <a:pt x="720851" y="167639"/>
                </a:lnTo>
                <a:lnTo>
                  <a:pt x="722375" y="164592"/>
                </a:lnTo>
                <a:lnTo>
                  <a:pt x="723899" y="160020"/>
                </a:lnTo>
                <a:lnTo>
                  <a:pt x="723899" y="158496"/>
                </a:lnTo>
                <a:lnTo>
                  <a:pt x="725423" y="150875"/>
                </a:lnTo>
                <a:lnTo>
                  <a:pt x="725423" y="143256"/>
                </a:lnTo>
                <a:lnTo>
                  <a:pt x="723899" y="134112"/>
                </a:lnTo>
                <a:lnTo>
                  <a:pt x="723899" y="128015"/>
                </a:lnTo>
                <a:lnTo>
                  <a:pt x="722375" y="123444"/>
                </a:lnTo>
                <a:lnTo>
                  <a:pt x="722375" y="121920"/>
                </a:lnTo>
                <a:lnTo>
                  <a:pt x="717803" y="112775"/>
                </a:lnTo>
                <a:lnTo>
                  <a:pt x="714755" y="106680"/>
                </a:lnTo>
                <a:lnTo>
                  <a:pt x="710183" y="102108"/>
                </a:lnTo>
                <a:lnTo>
                  <a:pt x="702563" y="91439"/>
                </a:lnTo>
                <a:lnTo>
                  <a:pt x="691895" y="82296"/>
                </a:lnTo>
                <a:lnTo>
                  <a:pt x="679703" y="73151"/>
                </a:lnTo>
                <a:lnTo>
                  <a:pt x="667511" y="64008"/>
                </a:lnTo>
                <a:lnTo>
                  <a:pt x="652271" y="56387"/>
                </a:lnTo>
                <a:lnTo>
                  <a:pt x="643127" y="51815"/>
                </a:lnTo>
                <a:lnTo>
                  <a:pt x="635507" y="48768"/>
                </a:lnTo>
                <a:lnTo>
                  <a:pt x="617219" y="42672"/>
                </a:lnTo>
                <a:lnTo>
                  <a:pt x="611123" y="39624"/>
                </a:lnTo>
                <a:lnTo>
                  <a:pt x="605027" y="48768"/>
                </a:lnTo>
                <a:lnTo>
                  <a:pt x="585215" y="30480"/>
                </a:lnTo>
                <a:lnTo>
                  <a:pt x="573023" y="25908"/>
                </a:lnTo>
                <a:lnTo>
                  <a:pt x="560831" y="22860"/>
                </a:lnTo>
                <a:lnTo>
                  <a:pt x="548639" y="19812"/>
                </a:lnTo>
                <a:lnTo>
                  <a:pt x="534923" y="16763"/>
                </a:lnTo>
                <a:lnTo>
                  <a:pt x="509015" y="12192"/>
                </a:lnTo>
                <a:lnTo>
                  <a:pt x="495299" y="9144"/>
                </a:lnTo>
                <a:lnTo>
                  <a:pt x="481583" y="7620"/>
                </a:lnTo>
                <a:lnTo>
                  <a:pt x="467868" y="6096"/>
                </a:lnTo>
                <a:lnTo>
                  <a:pt x="454151" y="4572"/>
                </a:lnTo>
                <a:lnTo>
                  <a:pt x="438911" y="3048"/>
                </a:lnTo>
                <a:lnTo>
                  <a:pt x="425196" y="1524"/>
                </a:lnTo>
                <a:lnTo>
                  <a:pt x="394716" y="0"/>
                </a:lnTo>
                <a:lnTo>
                  <a:pt x="362711" y="0"/>
                </a:lnTo>
                <a:lnTo>
                  <a:pt x="327659" y="1524"/>
                </a:lnTo>
                <a:lnTo>
                  <a:pt x="294131" y="3048"/>
                </a:lnTo>
                <a:lnTo>
                  <a:pt x="277368" y="3048"/>
                </a:lnTo>
                <a:lnTo>
                  <a:pt x="260603" y="6096"/>
                </a:lnTo>
                <a:lnTo>
                  <a:pt x="245363" y="7620"/>
                </a:lnTo>
                <a:lnTo>
                  <a:pt x="230124" y="9144"/>
                </a:lnTo>
                <a:lnTo>
                  <a:pt x="214883" y="12192"/>
                </a:lnTo>
                <a:lnTo>
                  <a:pt x="199644" y="15239"/>
                </a:lnTo>
                <a:lnTo>
                  <a:pt x="170687" y="21336"/>
                </a:lnTo>
                <a:lnTo>
                  <a:pt x="143255" y="28956"/>
                </a:lnTo>
                <a:lnTo>
                  <a:pt x="129539" y="33527"/>
                </a:lnTo>
                <a:lnTo>
                  <a:pt x="117348" y="38100"/>
                </a:lnTo>
                <a:lnTo>
                  <a:pt x="99059" y="45720"/>
                </a:lnTo>
                <a:lnTo>
                  <a:pt x="82296" y="53339"/>
                </a:lnTo>
                <a:lnTo>
                  <a:pt x="67055" y="60960"/>
                </a:lnTo>
                <a:lnTo>
                  <a:pt x="53339" y="68580"/>
                </a:lnTo>
                <a:lnTo>
                  <a:pt x="41148" y="76200"/>
                </a:lnTo>
                <a:lnTo>
                  <a:pt x="30479" y="85344"/>
                </a:lnTo>
                <a:lnTo>
                  <a:pt x="21335" y="92963"/>
                </a:lnTo>
                <a:lnTo>
                  <a:pt x="13716" y="102108"/>
                </a:lnTo>
                <a:lnTo>
                  <a:pt x="12192" y="149351"/>
                </a:lnTo>
                <a:lnTo>
                  <a:pt x="12361" y="150198"/>
                </a:lnTo>
                <a:lnTo>
                  <a:pt x="13716" y="144780"/>
                </a:lnTo>
                <a:lnTo>
                  <a:pt x="13716" y="135636"/>
                </a:lnTo>
                <a:lnTo>
                  <a:pt x="15239" y="131063"/>
                </a:lnTo>
                <a:lnTo>
                  <a:pt x="13716" y="132587"/>
                </a:lnTo>
                <a:lnTo>
                  <a:pt x="16763" y="126492"/>
                </a:lnTo>
                <a:lnTo>
                  <a:pt x="19811" y="117348"/>
                </a:lnTo>
                <a:lnTo>
                  <a:pt x="18287" y="118872"/>
                </a:lnTo>
                <a:lnTo>
                  <a:pt x="24383" y="111251"/>
                </a:lnTo>
                <a:lnTo>
                  <a:pt x="30479" y="102108"/>
                </a:lnTo>
                <a:lnTo>
                  <a:pt x="39624" y="94487"/>
                </a:lnTo>
                <a:lnTo>
                  <a:pt x="47244" y="86868"/>
                </a:lnTo>
                <a:lnTo>
                  <a:pt x="59435" y="79248"/>
                </a:lnTo>
                <a:lnTo>
                  <a:pt x="73151" y="71627"/>
                </a:lnTo>
                <a:lnTo>
                  <a:pt x="86868" y="64008"/>
                </a:lnTo>
                <a:lnTo>
                  <a:pt x="103631" y="57912"/>
                </a:lnTo>
                <a:lnTo>
                  <a:pt x="121920" y="50292"/>
                </a:lnTo>
                <a:lnTo>
                  <a:pt x="134111" y="45720"/>
                </a:lnTo>
                <a:lnTo>
                  <a:pt x="147827" y="41148"/>
                </a:lnTo>
                <a:lnTo>
                  <a:pt x="173735" y="33527"/>
                </a:lnTo>
                <a:lnTo>
                  <a:pt x="202692" y="27432"/>
                </a:lnTo>
                <a:lnTo>
                  <a:pt x="216407" y="24384"/>
                </a:lnTo>
                <a:lnTo>
                  <a:pt x="231648" y="22860"/>
                </a:lnTo>
                <a:lnTo>
                  <a:pt x="246887" y="19812"/>
                </a:lnTo>
                <a:lnTo>
                  <a:pt x="262127" y="18287"/>
                </a:lnTo>
                <a:lnTo>
                  <a:pt x="277368" y="16763"/>
                </a:lnTo>
                <a:lnTo>
                  <a:pt x="294131" y="15239"/>
                </a:lnTo>
                <a:lnTo>
                  <a:pt x="327659" y="13715"/>
                </a:lnTo>
                <a:lnTo>
                  <a:pt x="394716" y="13715"/>
                </a:lnTo>
                <a:lnTo>
                  <a:pt x="423672" y="15239"/>
                </a:lnTo>
                <a:lnTo>
                  <a:pt x="437387" y="15239"/>
                </a:lnTo>
                <a:lnTo>
                  <a:pt x="452627" y="16763"/>
                </a:lnTo>
                <a:lnTo>
                  <a:pt x="466344" y="18287"/>
                </a:lnTo>
                <a:lnTo>
                  <a:pt x="480059" y="19812"/>
                </a:lnTo>
                <a:lnTo>
                  <a:pt x="492251" y="21336"/>
                </a:lnTo>
                <a:lnTo>
                  <a:pt x="505967" y="24384"/>
                </a:lnTo>
                <a:lnTo>
                  <a:pt x="533399" y="28956"/>
                </a:lnTo>
                <a:lnTo>
                  <a:pt x="544067" y="32004"/>
                </a:lnTo>
                <a:lnTo>
                  <a:pt x="557783" y="35051"/>
                </a:lnTo>
                <a:lnTo>
                  <a:pt x="569975" y="38100"/>
                </a:lnTo>
                <a:lnTo>
                  <a:pt x="582167" y="42672"/>
                </a:lnTo>
                <a:lnTo>
                  <a:pt x="608075" y="51815"/>
                </a:lnTo>
                <a:lnTo>
                  <a:pt x="606551" y="50292"/>
                </a:lnTo>
                <a:lnTo>
                  <a:pt x="611123" y="51815"/>
                </a:lnTo>
                <a:lnTo>
                  <a:pt x="612647" y="51815"/>
                </a:lnTo>
                <a:lnTo>
                  <a:pt x="629411" y="59436"/>
                </a:lnTo>
                <a:lnTo>
                  <a:pt x="637031" y="62484"/>
                </a:lnTo>
                <a:lnTo>
                  <a:pt x="646175" y="67056"/>
                </a:lnTo>
                <a:lnTo>
                  <a:pt x="659891" y="74675"/>
                </a:lnTo>
                <a:lnTo>
                  <a:pt x="672083" y="82296"/>
                </a:lnTo>
                <a:lnTo>
                  <a:pt x="684275" y="91439"/>
                </a:lnTo>
                <a:lnTo>
                  <a:pt x="693419" y="100584"/>
                </a:lnTo>
                <a:lnTo>
                  <a:pt x="701039" y="108204"/>
                </a:lnTo>
                <a:lnTo>
                  <a:pt x="702563" y="112775"/>
                </a:lnTo>
                <a:lnTo>
                  <a:pt x="705611" y="117348"/>
                </a:lnTo>
                <a:lnTo>
                  <a:pt x="710183" y="128015"/>
                </a:lnTo>
                <a:lnTo>
                  <a:pt x="710183" y="126492"/>
                </a:lnTo>
                <a:lnTo>
                  <a:pt x="711707" y="131063"/>
                </a:lnTo>
                <a:lnTo>
                  <a:pt x="711707" y="134112"/>
                </a:lnTo>
                <a:lnTo>
                  <a:pt x="713231" y="143256"/>
                </a:lnTo>
                <a:lnTo>
                  <a:pt x="711707" y="150875"/>
                </a:lnTo>
                <a:lnTo>
                  <a:pt x="711707" y="155448"/>
                </a:lnTo>
                <a:lnTo>
                  <a:pt x="710183" y="160020"/>
                </a:lnTo>
                <a:lnTo>
                  <a:pt x="710183" y="163068"/>
                </a:lnTo>
                <a:lnTo>
                  <a:pt x="708659" y="163068"/>
                </a:lnTo>
                <a:lnTo>
                  <a:pt x="708659" y="164592"/>
                </a:lnTo>
                <a:lnTo>
                  <a:pt x="705611" y="173736"/>
                </a:lnTo>
                <a:lnTo>
                  <a:pt x="708659" y="166115"/>
                </a:lnTo>
                <a:lnTo>
                  <a:pt x="705611" y="173736"/>
                </a:lnTo>
                <a:lnTo>
                  <a:pt x="705611" y="172212"/>
                </a:lnTo>
                <a:close/>
              </a:path>
              <a:path w="725423" h="291084">
                <a:moveTo>
                  <a:pt x="617219" y="42672"/>
                </a:moveTo>
                <a:lnTo>
                  <a:pt x="635507" y="48768"/>
                </a:lnTo>
                <a:lnTo>
                  <a:pt x="616639" y="41510"/>
                </a:lnTo>
                <a:lnTo>
                  <a:pt x="615695" y="41148"/>
                </a:lnTo>
                <a:lnTo>
                  <a:pt x="614171" y="39624"/>
                </a:lnTo>
                <a:lnTo>
                  <a:pt x="612647" y="38100"/>
                </a:lnTo>
                <a:lnTo>
                  <a:pt x="612647" y="39624"/>
                </a:lnTo>
                <a:lnTo>
                  <a:pt x="585215" y="30480"/>
                </a:lnTo>
                <a:lnTo>
                  <a:pt x="605027" y="48768"/>
                </a:lnTo>
                <a:lnTo>
                  <a:pt x="611123" y="39624"/>
                </a:lnTo>
                <a:lnTo>
                  <a:pt x="617219" y="42672"/>
                </a:lnTo>
                <a:close/>
              </a:path>
              <a:path w="725423" h="291084">
                <a:moveTo>
                  <a:pt x="616639" y="41510"/>
                </a:moveTo>
                <a:lnTo>
                  <a:pt x="616458" y="41147"/>
                </a:lnTo>
                <a:lnTo>
                  <a:pt x="617219" y="41148"/>
                </a:lnTo>
                <a:lnTo>
                  <a:pt x="616204" y="40639"/>
                </a:lnTo>
                <a:lnTo>
                  <a:pt x="615695" y="39624"/>
                </a:lnTo>
                <a:lnTo>
                  <a:pt x="612647" y="38100"/>
                </a:lnTo>
                <a:lnTo>
                  <a:pt x="614171" y="39624"/>
                </a:lnTo>
                <a:lnTo>
                  <a:pt x="615695" y="41148"/>
                </a:lnTo>
                <a:lnTo>
                  <a:pt x="616639" y="41510"/>
                </a:lnTo>
                <a:close/>
              </a:path>
              <a:path w="725423" h="291084">
                <a:moveTo>
                  <a:pt x="606551" y="50292"/>
                </a:moveTo>
                <a:lnTo>
                  <a:pt x="608075" y="51815"/>
                </a:lnTo>
                <a:lnTo>
                  <a:pt x="611123" y="51815"/>
                </a:lnTo>
                <a:lnTo>
                  <a:pt x="606551" y="50292"/>
                </a:lnTo>
                <a:close/>
              </a:path>
            </a:pathLst>
          </a:custGeom>
          <a:solidFill>
            <a:srgbClr val="87B8B5"/>
          </a:solidFill>
        </p:spPr>
        <p:txBody>
          <a:bodyPr wrap="square" lIns="0" tIns="0" rIns="0" bIns="0" rtlCol="0">
            <a:noAutofit/>
          </a:bodyPr>
          <a:lstStyle/>
          <a:p>
            <a:endParaRPr sz="1631"/>
          </a:p>
        </p:txBody>
      </p:sp>
      <p:sp>
        <p:nvSpPr>
          <p:cNvPr id="797" name="object 797"/>
          <p:cNvSpPr/>
          <p:nvPr/>
        </p:nvSpPr>
        <p:spPr>
          <a:xfrm>
            <a:off x="8616889" y="3583189"/>
            <a:ext cx="1381" cy="1381"/>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sz="1631"/>
          </a:p>
        </p:txBody>
      </p:sp>
      <p:sp>
        <p:nvSpPr>
          <p:cNvPr id="798" name="object 798"/>
          <p:cNvSpPr/>
          <p:nvPr/>
        </p:nvSpPr>
        <p:spPr>
          <a:xfrm>
            <a:off x="8303447" y="3416112"/>
            <a:ext cx="313443" cy="78705"/>
          </a:xfrm>
          <a:custGeom>
            <a:avLst/>
            <a:gdLst/>
            <a:ahLst/>
            <a:cxnLst/>
            <a:rect l="l" t="t" r="r" b="b"/>
            <a:pathLst>
              <a:path w="345948" h="86867">
                <a:moveTo>
                  <a:pt x="65532" y="86867"/>
                </a:moveTo>
                <a:lnTo>
                  <a:pt x="82296" y="79247"/>
                </a:lnTo>
                <a:lnTo>
                  <a:pt x="100584" y="73151"/>
                </a:lnTo>
                <a:lnTo>
                  <a:pt x="112775" y="67055"/>
                </a:lnTo>
                <a:lnTo>
                  <a:pt x="126492" y="64007"/>
                </a:lnTo>
                <a:lnTo>
                  <a:pt x="153924" y="56387"/>
                </a:lnTo>
                <a:lnTo>
                  <a:pt x="182880" y="48767"/>
                </a:lnTo>
                <a:lnTo>
                  <a:pt x="196596" y="45719"/>
                </a:lnTo>
                <a:lnTo>
                  <a:pt x="211836" y="44195"/>
                </a:lnTo>
                <a:lnTo>
                  <a:pt x="227075" y="41147"/>
                </a:lnTo>
                <a:lnTo>
                  <a:pt x="243840" y="39624"/>
                </a:lnTo>
                <a:lnTo>
                  <a:pt x="259080" y="38100"/>
                </a:lnTo>
                <a:lnTo>
                  <a:pt x="275844" y="36575"/>
                </a:lnTo>
                <a:lnTo>
                  <a:pt x="309372" y="35051"/>
                </a:lnTo>
                <a:lnTo>
                  <a:pt x="345948" y="35051"/>
                </a:lnTo>
                <a:lnTo>
                  <a:pt x="345948" y="0"/>
                </a:lnTo>
                <a:lnTo>
                  <a:pt x="323088" y="0"/>
                </a:lnTo>
                <a:lnTo>
                  <a:pt x="300228" y="1524"/>
                </a:lnTo>
                <a:lnTo>
                  <a:pt x="278892" y="1524"/>
                </a:lnTo>
                <a:lnTo>
                  <a:pt x="257556" y="3047"/>
                </a:lnTo>
                <a:lnTo>
                  <a:pt x="237744" y="4571"/>
                </a:lnTo>
                <a:lnTo>
                  <a:pt x="216408" y="7619"/>
                </a:lnTo>
                <a:lnTo>
                  <a:pt x="196596" y="9143"/>
                </a:lnTo>
                <a:lnTo>
                  <a:pt x="178308" y="12191"/>
                </a:lnTo>
                <a:lnTo>
                  <a:pt x="158496" y="15239"/>
                </a:lnTo>
                <a:lnTo>
                  <a:pt x="140208" y="19812"/>
                </a:lnTo>
                <a:lnTo>
                  <a:pt x="121920" y="22859"/>
                </a:lnTo>
                <a:lnTo>
                  <a:pt x="103632" y="27431"/>
                </a:lnTo>
                <a:lnTo>
                  <a:pt x="85344" y="32003"/>
                </a:lnTo>
                <a:lnTo>
                  <a:pt x="68580" y="38100"/>
                </a:lnTo>
                <a:lnTo>
                  <a:pt x="51816" y="42671"/>
                </a:lnTo>
                <a:lnTo>
                  <a:pt x="36575" y="48767"/>
                </a:lnTo>
                <a:lnTo>
                  <a:pt x="24384" y="53339"/>
                </a:lnTo>
                <a:lnTo>
                  <a:pt x="12192" y="57912"/>
                </a:lnTo>
                <a:lnTo>
                  <a:pt x="0" y="64007"/>
                </a:lnTo>
                <a:lnTo>
                  <a:pt x="65532" y="86867"/>
                </a:lnTo>
                <a:close/>
              </a:path>
            </a:pathLst>
          </a:custGeom>
          <a:solidFill>
            <a:srgbClr val="FFFFFF"/>
          </a:solidFill>
        </p:spPr>
        <p:txBody>
          <a:bodyPr wrap="square" lIns="0" tIns="0" rIns="0" bIns="0" rtlCol="0">
            <a:noAutofit/>
          </a:bodyPr>
          <a:lstStyle/>
          <a:p>
            <a:endParaRPr sz="1631"/>
          </a:p>
        </p:txBody>
      </p:sp>
      <p:sp>
        <p:nvSpPr>
          <p:cNvPr id="799" name="object 799"/>
          <p:cNvSpPr/>
          <p:nvPr/>
        </p:nvSpPr>
        <p:spPr>
          <a:xfrm>
            <a:off x="8939998" y="3434062"/>
            <a:ext cx="5523" cy="1381"/>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sz="1631"/>
          </a:p>
        </p:txBody>
      </p:sp>
      <p:sp>
        <p:nvSpPr>
          <p:cNvPr id="800" name="object 800"/>
          <p:cNvSpPr/>
          <p:nvPr/>
        </p:nvSpPr>
        <p:spPr>
          <a:xfrm>
            <a:off x="8859911" y="3467202"/>
            <a:ext cx="161554" cy="117368"/>
          </a:xfrm>
          <a:custGeom>
            <a:avLst/>
            <a:gdLst/>
            <a:ahLst/>
            <a:cxnLst/>
            <a:rect l="l" t="t" r="r" b="b"/>
            <a:pathLst>
              <a:path w="178308" h="129539">
                <a:moveTo>
                  <a:pt x="62484" y="0"/>
                </a:moveTo>
                <a:lnTo>
                  <a:pt x="0" y="24383"/>
                </a:lnTo>
                <a:lnTo>
                  <a:pt x="7620" y="28955"/>
                </a:lnTo>
                <a:lnTo>
                  <a:pt x="15240" y="32003"/>
                </a:lnTo>
                <a:lnTo>
                  <a:pt x="30479" y="41148"/>
                </a:lnTo>
                <a:lnTo>
                  <a:pt x="44196" y="48767"/>
                </a:lnTo>
                <a:lnTo>
                  <a:pt x="54864" y="57912"/>
                </a:lnTo>
                <a:lnTo>
                  <a:pt x="65532" y="67055"/>
                </a:lnTo>
                <a:lnTo>
                  <a:pt x="73151" y="76200"/>
                </a:lnTo>
                <a:lnTo>
                  <a:pt x="76200" y="80771"/>
                </a:lnTo>
                <a:lnTo>
                  <a:pt x="79248" y="86867"/>
                </a:lnTo>
                <a:lnTo>
                  <a:pt x="83820" y="96012"/>
                </a:lnTo>
                <a:lnTo>
                  <a:pt x="83820" y="100583"/>
                </a:lnTo>
                <a:lnTo>
                  <a:pt x="85344" y="105155"/>
                </a:lnTo>
                <a:lnTo>
                  <a:pt x="86868" y="114300"/>
                </a:lnTo>
                <a:lnTo>
                  <a:pt x="86868" y="115824"/>
                </a:lnTo>
                <a:lnTo>
                  <a:pt x="85344" y="121919"/>
                </a:lnTo>
                <a:lnTo>
                  <a:pt x="85344" y="129539"/>
                </a:lnTo>
                <a:lnTo>
                  <a:pt x="178308" y="129539"/>
                </a:lnTo>
                <a:lnTo>
                  <a:pt x="178308" y="114300"/>
                </a:lnTo>
                <a:lnTo>
                  <a:pt x="176784" y="105155"/>
                </a:lnTo>
                <a:lnTo>
                  <a:pt x="175260" y="96012"/>
                </a:lnTo>
                <a:lnTo>
                  <a:pt x="173736" y="89915"/>
                </a:lnTo>
                <a:lnTo>
                  <a:pt x="170688" y="82295"/>
                </a:lnTo>
                <a:lnTo>
                  <a:pt x="166116" y="76200"/>
                </a:lnTo>
                <a:lnTo>
                  <a:pt x="161544" y="70103"/>
                </a:lnTo>
                <a:lnTo>
                  <a:pt x="156972" y="62483"/>
                </a:lnTo>
                <a:lnTo>
                  <a:pt x="150875" y="56387"/>
                </a:lnTo>
                <a:lnTo>
                  <a:pt x="144779" y="50291"/>
                </a:lnTo>
                <a:lnTo>
                  <a:pt x="138684" y="44195"/>
                </a:lnTo>
                <a:lnTo>
                  <a:pt x="131064" y="38100"/>
                </a:lnTo>
                <a:lnTo>
                  <a:pt x="123444" y="33527"/>
                </a:lnTo>
                <a:lnTo>
                  <a:pt x="114300" y="27431"/>
                </a:lnTo>
                <a:lnTo>
                  <a:pt x="105156" y="21336"/>
                </a:lnTo>
                <a:lnTo>
                  <a:pt x="94488" y="16763"/>
                </a:lnTo>
                <a:lnTo>
                  <a:pt x="85344" y="10667"/>
                </a:lnTo>
                <a:lnTo>
                  <a:pt x="73151" y="6095"/>
                </a:lnTo>
                <a:lnTo>
                  <a:pt x="62484" y="0"/>
                </a:lnTo>
                <a:close/>
              </a:path>
            </a:pathLst>
          </a:custGeom>
          <a:solidFill>
            <a:srgbClr val="FFFFFF"/>
          </a:solidFill>
        </p:spPr>
        <p:txBody>
          <a:bodyPr wrap="square" lIns="0" tIns="0" rIns="0" bIns="0" rtlCol="0">
            <a:noAutofit/>
          </a:bodyPr>
          <a:lstStyle/>
          <a:p>
            <a:endParaRPr sz="1631"/>
          </a:p>
        </p:txBody>
      </p:sp>
      <p:sp>
        <p:nvSpPr>
          <p:cNvPr id="801" name="object 801"/>
          <p:cNvSpPr/>
          <p:nvPr/>
        </p:nvSpPr>
        <p:spPr>
          <a:xfrm>
            <a:off x="8916525" y="3446489"/>
            <a:ext cx="190550" cy="138081"/>
          </a:xfrm>
          <a:custGeom>
            <a:avLst/>
            <a:gdLst/>
            <a:ahLst/>
            <a:cxnLst/>
            <a:rect l="l" t="t" r="r" b="b"/>
            <a:pathLst>
              <a:path w="210311" h="152400">
                <a:moveTo>
                  <a:pt x="60959" y="0"/>
                </a:moveTo>
                <a:lnTo>
                  <a:pt x="0" y="22860"/>
                </a:lnTo>
                <a:lnTo>
                  <a:pt x="12191" y="28955"/>
                </a:lnTo>
                <a:lnTo>
                  <a:pt x="22859" y="33527"/>
                </a:lnTo>
                <a:lnTo>
                  <a:pt x="33527" y="38100"/>
                </a:lnTo>
                <a:lnTo>
                  <a:pt x="42672" y="44196"/>
                </a:lnTo>
                <a:lnTo>
                  <a:pt x="51815" y="50291"/>
                </a:lnTo>
                <a:lnTo>
                  <a:pt x="60959" y="54863"/>
                </a:lnTo>
                <a:lnTo>
                  <a:pt x="68579" y="60960"/>
                </a:lnTo>
                <a:lnTo>
                  <a:pt x="76200" y="67055"/>
                </a:lnTo>
                <a:lnTo>
                  <a:pt x="83819" y="73151"/>
                </a:lnTo>
                <a:lnTo>
                  <a:pt x="88391" y="79248"/>
                </a:lnTo>
                <a:lnTo>
                  <a:pt x="94487" y="85343"/>
                </a:lnTo>
                <a:lnTo>
                  <a:pt x="99059" y="92963"/>
                </a:lnTo>
                <a:lnTo>
                  <a:pt x="103631" y="99060"/>
                </a:lnTo>
                <a:lnTo>
                  <a:pt x="108203" y="105155"/>
                </a:lnTo>
                <a:lnTo>
                  <a:pt x="111251" y="112775"/>
                </a:lnTo>
                <a:lnTo>
                  <a:pt x="114300" y="118872"/>
                </a:lnTo>
                <a:lnTo>
                  <a:pt x="115824" y="128015"/>
                </a:lnTo>
                <a:lnTo>
                  <a:pt x="115824" y="152400"/>
                </a:lnTo>
                <a:lnTo>
                  <a:pt x="208787" y="152400"/>
                </a:lnTo>
                <a:lnTo>
                  <a:pt x="210311" y="144779"/>
                </a:lnTo>
                <a:lnTo>
                  <a:pt x="208787" y="138684"/>
                </a:lnTo>
                <a:lnTo>
                  <a:pt x="207263" y="128015"/>
                </a:lnTo>
                <a:lnTo>
                  <a:pt x="205739" y="117348"/>
                </a:lnTo>
                <a:lnTo>
                  <a:pt x="201167" y="108203"/>
                </a:lnTo>
                <a:lnTo>
                  <a:pt x="196595" y="99060"/>
                </a:lnTo>
                <a:lnTo>
                  <a:pt x="192024" y="89915"/>
                </a:lnTo>
                <a:lnTo>
                  <a:pt x="184403" y="80772"/>
                </a:lnTo>
                <a:lnTo>
                  <a:pt x="176783" y="71627"/>
                </a:lnTo>
                <a:lnTo>
                  <a:pt x="169163" y="62484"/>
                </a:lnTo>
                <a:lnTo>
                  <a:pt x="158495" y="53339"/>
                </a:lnTo>
                <a:lnTo>
                  <a:pt x="147827" y="45719"/>
                </a:lnTo>
                <a:lnTo>
                  <a:pt x="135635" y="36575"/>
                </a:lnTo>
                <a:lnTo>
                  <a:pt x="123443" y="28955"/>
                </a:lnTo>
                <a:lnTo>
                  <a:pt x="108203" y="21336"/>
                </a:lnTo>
                <a:lnTo>
                  <a:pt x="94487" y="13715"/>
                </a:lnTo>
                <a:lnTo>
                  <a:pt x="77724" y="6096"/>
                </a:lnTo>
                <a:lnTo>
                  <a:pt x="60959" y="0"/>
                </a:lnTo>
                <a:close/>
              </a:path>
            </a:pathLst>
          </a:custGeom>
          <a:solidFill>
            <a:srgbClr val="FFFFFF"/>
          </a:solidFill>
        </p:spPr>
        <p:txBody>
          <a:bodyPr wrap="square" lIns="0" tIns="0" rIns="0" bIns="0" rtlCol="0">
            <a:noAutofit/>
          </a:bodyPr>
          <a:lstStyle/>
          <a:p>
            <a:endParaRPr sz="1631"/>
          </a:p>
        </p:txBody>
      </p:sp>
      <p:sp>
        <p:nvSpPr>
          <p:cNvPr id="802" name="object 802"/>
          <p:cNvSpPr/>
          <p:nvPr/>
        </p:nvSpPr>
        <p:spPr>
          <a:xfrm>
            <a:off x="8971756" y="3425777"/>
            <a:ext cx="214025" cy="158793"/>
          </a:xfrm>
          <a:custGeom>
            <a:avLst/>
            <a:gdLst/>
            <a:ahLst/>
            <a:cxnLst/>
            <a:rect l="l" t="t" r="r" b="b"/>
            <a:pathLst>
              <a:path w="236220" h="175260">
                <a:moveTo>
                  <a:pt x="59435" y="0"/>
                </a:moveTo>
                <a:lnTo>
                  <a:pt x="0" y="22860"/>
                </a:lnTo>
                <a:lnTo>
                  <a:pt x="16764" y="30479"/>
                </a:lnTo>
                <a:lnTo>
                  <a:pt x="32003" y="36575"/>
                </a:lnTo>
                <a:lnTo>
                  <a:pt x="47244" y="44196"/>
                </a:lnTo>
                <a:lnTo>
                  <a:pt x="60959" y="53339"/>
                </a:lnTo>
                <a:lnTo>
                  <a:pt x="74675" y="60960"/>
                </a:lnTo>
                <a:lnTo>
                  <a:pt x="86868" y="68579"/>
                </a:lnTo>
                <a:lnTo>
                  <a:pt x="97535" y="76200"/>
                </a:lnTo>
                <a:lnTo>
                  <a:pt x="106679" y="85344"/>
                </a:lnTo>
                <a:lnTo>
                  <a:pt x="115824" y="94487"/>
                </a:lnTo>
                <a:lnTo>
                  <a:pt x="123444" y="103632"/>
                </a:lnTo>
                <a:lnTo>
                  <a:pt x="129540" y="112775"/>
                </a:lnTo>
                <a:lnTo>
                  <a:pt x="135635" y="121920"/>
                </a:lnTo>
                <a:lnTo>
                  <a:pt x="140207" y="131063"/>
                </a:lnTo>
                <a:lnTo>
                  <a:pt x="143255" y="140208"/>
                </a:lnTo>
                <a:lnTo>
                  <a:pt x="146303" y="150875"/>
                </a:lnTo>
                <a:lnTo>
                  <a:pt x="147827" y="161544"/>
                </a:lnTo>
                <a:lnTo>
                  <a:pt x="149351" y="167639"/>
                </a:lnTo>
                <a:lnTo>
                  <a:pt x="147827" y="175260"/>
                </a:lnTo>
                <a:lnTo>
                  <a:pt x="236220" y="175260"/>
                </a:lnTo>
                <a:lnTo>
                  <a:pt x="236220" y="161544"/>
                </a:lnTo>
                <a:lnTo>
                  <a:pt x="233172" y="149351"/>
                </a:lnTo>
                <a:lnTo>
                  <a:pt x="230124" y="137160"/>
                </a:lnTo>
                <a:lnTo>
                  <a:pt x="225551" y="126491"/>
                </a:lnTo>
                <a:lnTo>
                  <a:pt x="220979" y="115824"/>
                </a:lnTo>
                <a:lnTo>
                  <a:pt x="213359" y="103632"/>
                </a:lnTo>
                <a:lnTo>
                  <a:pt x="205740" y="92963"/>
                </a:lnTo>
                <a:lnTo>
                  <a:pt x="196596" y="83820"/>
                </a:lnTo>
                <a:lnTo>
                  <a:pt x="185927" y="73151"/>
                </a:lnTo>
                <a:lnTo>
                  <a:pt x="175259" y="62484"/>
                </a:lnTo>
                <a:lnTo>
                  <a:pt x="161544" y="53339"/>
                </a:lnTo>
                <a:lnTo>
                  <a:pt x="147827" y="44196"/>
                </a:lnTo>
                <a:lnTo>
                  <a:pt x="132588" y="35051"/>
                </a:lnTo>
                <a:lnTo>
                  <a:pt x="115824" y="25908"/>
                </a:lnTo>
                <a:lnTo>
                  <a:pt x="97535" y="16763"/>
                </a:lnTo>
                <a:lnTo>
                  <a:pt x="79248" y="7620"/>
                </a:lnTo>
                <a:lnTo>
                  <a:pt x="59435" y="0"/>
                </a:lnTo>
                <a:close/>
              </a:path>
            </a:pathLst>
          </a:custGeom>
          <a:solidFill>
            <a:srgbClr val="FFFFFF"/>
          </a:solidFill>
        </p:spPr>
        <p:txBody>
          <a:bodyPr wrap="square" lIns="0" tIns="0" rIns="0" bIns="0" rtlCol="0">
            <a:noAutofit/>
          </a:bodyPr>
          <a:lstStyle/>
          <a:p>
            <a:endParaRPr sz="1631"/>
          </a:p>
        </p:txBody>
      </p:sp>
      <p:sp>
        <p:nvSpPr>
          <p:cNvPr id="803" name="object 803"/>
          <p:cNvSpPr/>
          <p:nvPr/>
        </p:nvSpPr>
        <p:spPr>
          <a:xfrm>
            <a:off x="9032513" y="3574105"/>
            <a:ext cx="249158" cy="181685"/>
          </a:xfrm>
          <a:prstGeom prst="rect">
            <a:avLst/>
          </a:prstGeom>
          <a:blipFill>
            <a:blip r:embed="rId11" cstate="print"/>
            <a:stretch>
              <a:fillRect/>
            </a:stretch>
          </a:blipFill>
        </p:spPr>
        <p:txBody>
          <a:bodyPr wrap="square" lIns="0" tIns="0" rIns="0" bIns="0" rtlCol="0">
            <a:noAutofit/>
          </a:bodyPr>
          <a:lstStyle/>
          <a:p>
            <a:endParaRPr sz="1631"/>
          </a:p>
        </p:txBody>
      </p:sp>
      <p:sp>
        <p:nvSpPr>
          <p:cNvPr id="804" name="object 804"/>
          <p:cNvSpPr/>
          <p:nvPr/>
        </p:nvSpPr>
        <p:spPr>
          <a:xfrm>
            <a:off x="9033893" y="3584570"/>
            <a:ext cx="236117" cy="169838"/>
          </a:xfrm>
          <a:custGeom>
            <a:avLst/>
            <a:gdLst/>
            <a:ahLst/>
            <a:cxnLst/>
            <a:rect l="l" t="t" r="r" b="b"/>
            <a:pathLst>
              <a:path w="260603" h="187451">
                <a:moveTo>
                  <a:pt x="77724" y="121919"/>
                </a:moveTo>
                <a:lnTo>
                  <a:pt x="62484" y="131063"/>
                </a:lnTo>
                <a:lnTo>
                  <a:pt x="45720" y="140208"/>
                </a:lnTo>
                <a:lnTo>
                  <a:pt x="41148" y="141731"/>
                </a:lnTo>
                <a:lnTo>
                  <a:pt x="39624" y="143255"/>
                </a:lnTo>
                <a:lnTo>
                  <a:pt x="36575" y="144779"/>
                </a:lnTo>
                <a:lnTo>
                  <a:pt x="28955" y="149351"/>
                </a:lnTo>
                <a:lnTo>
                  <a:pt x="10668" y="156972"/>
                </a:lnTo>
                <a:lnTo>
                  <a:pt x="0" y="161543"/>
                </a:lnTo>
                <a:lnTo>
                  <a:pt x="73151" y="187451"/>
                </a:lnTo>
                <a:lnTo>
                  <a:pt x="76200" y="185927"/>
                </a:lnTo>
                <a:lnTo>
                  <a:pt x="99060" y="175260"/>
                </a:lnTo>
                <a:lnTo>
                  <a:pt x="109727" y="170687"/>
                </a:lnTo>
                <a:lnTo>
                  <a:pt x="118872" y="164591"/>
                </a:lnTo>
                <a:lnTo>
                  <a:pt x="129540" y="160019"/>
                </a:lnTo>
                <a:lnTo>
                  <a:pt x="134112" y="156972"/>
                </a:lnTo>
                <a:lnTo>
                  <a:pt x="138684" y="153924"/>
                </a:lnTo>
                <a:lnTo>
                  <a:pt x="156972" y="144779"/>
                </a:lnTo>
                <a:lnTo>
                  <a:pt x="164592" y="138684"/>
                </a:lnTo>
                <a:lnTo>
                  <a:pt x="173736" y="132587"/>
                </a:lnTo>
                <a:lnTo>
                  <a:pt x="188975" y="121919"/>
                </a:lnTo>
                <a:lnTo>
                  <a:pt x="202692" y="111251"/>
                </a:lnTo>
                <a:lnTo>
                  <a:pt x="208788" y="105155"/>
                </a:lnTo>
                <a:lnTo>
                  <a:pt x="214884" y="99060"/>
                </a:lnTo>
                <a:lnTo>
                  <a:pt x="225551" y="88391"/>
                </a:lnTo>
                <a:lnTo>
                  <a:pt x="234695" y="76200"/>
                </a:lnTo>
                <a:lnTo>
                  <a:pt x="237743" y="70103"/>
                </a:lnTo>
                <a:lnTo>
                  <a:pt x="242315" y="64008"/>
                </a:lnTo>
                <a:lnTo>
                  <a:pt x="245363" y="57912"/>
                </a:lnTo>
                <a:lnTo>
                  <a:pt x="248411" y="51815"/>
                </a:lnTo>
                <a:lnTo>
                  <a:pt x="251459" y="45719"/>
                </a:lnTo>
                <a:lnTo>
                  <a:pt x="254507" y="39624"/>
                </a:lnTo>
                <a:lnTo>
                  <a:pt x="256031" y="32003"/>
                </a:lnTo>
                <a:lnTo>
                  <a:pt x="256031" y="28955"/>
                </a:lnTo>
                <a:lnTo>
                  <a:pt x="257555" y="25908"/>
                </a:lnTo>
                <a:lnTo>
                  <a:pt x="260603" y="13715"/>
                </a:lnTo>
                <a:lnTo>
                  <a:pt x="260603" y="0"/>
                </a:lnTo>
                <a:lnTo>
                  <a:pt x="167640" y="0"/>
                </a:lnTo>
                <a:lnTo>
                  <a:pt x="167640" y="10667"/>
                </a:lnTo>
                <a:lnTo>
                  <a:pt x="164592" y="22860"/>
                </a:lnTo>
                <a:lnTo>
                  <a:pt x="163068" y="24384"/>
                </a:lnTo>
                <a:lnTo>
                  <a:pt x="163068" y="27431"/>
                </a:lnTo>
                <a:lnTo>
                  <a:pt x="161544" y="33527"/>
                </a:lnTo>
                <a:lnTo>
                  <a:pt x="156972" y="44196"/>
                </a:lnTo>
                <a:lnTo>
                  <a:pt x="153924" y="48767"/>
                </a:lnTo>
                <a:lnTo>
                  <a:pt x="152400" y="51815"/>
                </a:lnTo>
                <a:lnTo>
                  <a:pt x="150875" y="54863"/>
                </a:lnTo>
                <a:lnTo>
                  <a:pt x="144779" y="64008"/>
                </a:lnTo>
                <a:lnTo>
                  <a:pt x="135636" y="74675"/>
                </a:lnTo>
                <a:lnTo>
                  <a:pt x="131064" y="79248"/>
                </a:lnTo>
                <a:lnTo>
                  <a:pt x="129540" y="82296"/>
                </a:lnTo>
                <a:lnTo>
                  <a:pt x="126492" y="83819"/>
                </a:lnTo>
                <a:lnTo>
                  <a:pt x="115824" y="94487"/>
                </a:lnTo>
                <a:lnTo>
                  <a:pt x="112775" y="96012"/>
                </a:lnTo>
                <a:lnTo>
                  <a:pt x="109727" y="99060"/>
                </a:lnTo>
                <a:lnTo>
                  <a:pt x="105155" y="103631"/>
                </a:lnTo>
                <a:lnTo>
                  <a:pt x="91440" y="112775"/>
                </a:lnTo>
                <a:lnTo>
                  <a:pt x="77724" y="121919"/>
                </a:lnTo>
                <a:close/>
              </a:path>
            </a:pathLst>
          </a:custGeom>
          <a:solidFill>
            <a:srgbClr val="000000"/>
          </a:solidFill>
        </p:spPr>
        <p:txBody>
          <a:bodyPr wrap="square" lIns="0" tIns="0" rIns="0" bIns="0" rtlCol="0">
            <a:noAutofit/>
          </a:bodyPr>
          <a:lstStyle/>
          <a:p>
            <a:endParaRPr sz="1631"/>
          </a:p>
        </p:txBody>
      </p:sp>
      <p:sp>
        <p:nvSpPr>
          <p:cNvPr id="805" name="object 805"/>
          <p:cNvSpPr/>
          <p:nvPr/>
        </p:nvSpPr>
        <p:spPr>
          <a:xfrm>
            <a:off x="9032513" y="3574105"/>
            <a:ext cx="249158" cy="181685"/>
          </a:xfrm>
          <a:prstGeom prst="rect">
            <a:avLst/>
          </a:prstGeom>
          <a:blipFill>
            <a:blip r:embed="rId43" cstate="print"/>
            <a:stretch>
              <a:fillRect/>
            </a:stretch>
          </a:blipFill>
        </p:spPr>
        <p:txBody>
          <a:bodyPr wrap="square" lIns="0" tIns="0" rIns="0" bIns="0" rtlCol="0">
            <a:noAutofit/>
          </a:bodyPr>
          <a:lstStyle/>
          <a:p>
            <a:endParaRPr sz="1631"/>
          </a:p>
        </p:txBody>
      </p:sp>
      <p:sp>
        <p:nvSpPr>
          <p:cNvPr id="806" name="object 806"/>
          <p:cNvSpPr/>
          <p:nvPr/>
        </p:nvSpPr>
        <p:spPr>
          <a:xfrm>
            <a:off x="8905478" y="3584570"/>
            <a:ext cx="201597" cy="124272"/>
          </a:xfrm>
          <a:custGeom>
            <a:avLst/>
            <a:gdLst/>
            <a:ahLst/>
            <a:cxnLst/>
            <a:rect l="l" t="t" r="r" b="b"/>
            <a:pathLst>
              <a:path w="222503" h="137160">
                <a:moveTo>
                  <a:pt x="74675" y="137160"/>
                </a:moveTo>
                <a:lnTo>
                  <a:pt x="91440" y="129539"/>
                </a:lnTo>
                <a:lnTo>
                  <a:pt x="99059" y="126491"/>
                </a:lnTo>
                <a:lnTo>
                  <a:pt x="106679" y="121919"/>
                </a:lnTo>
                <a:lnTo>
                  <a:pt x="121920" y="114300"/>
                </a:lnTo>
                <a:lnTo>
                  <a:pt x="129540" y="109727"/>
                </a:lnTo>
                <a:lnTo>
                  <a:pt x="135635" y="106679"/>
                </a:lnTo>
                <a:lnTo>
                  <a:pt x="149351" y="97536"/>
                </a:lnTo>
                <a:lnTo>
                  <a:pt x="150875" y="96012"/>
                </a:lnTo>
                <a:lnTo>
                  <a:pt x="155448" y="94487"/>
                </a:lnTo>
                <a:lnTo>
                  <a:pt x="160020" y="89915"/>
                </a:lnTo>
                <a:lnTo>
                  <a:pt x="172211" y="82296"/>
                </a:lnTo>
                <a:lnTo>
                  <a:pt x="176783" y="77724"/>
                </a:lnTo>
                <a:lnTo>
                  <a:pt x="181355" y="73151"/>
                </a:lnTo>
                <a:lnTo>
                  <a:pt x="190500" y="64008"/>
                </a:lnTo>
                <a:lnTo>
                  <a:pt x="193548" y="59436"/>
                </a:lnTo>
                <a:lnTo>
                  <a:pt x="198120" y="56387"/>
                </a:lnTo>
                <a:lnTo>
                  <a:pt x="201168" y="51815"/>
                </a:lnTo>
                <a:lnTo>
                  <a:pt x="204216" y="47243"/>
                </a:lnTo>
                <a:lnTo>
                  <a:pt x="210311" y="38100"/>
                </a:lnTo>
                <a:lnTo>
                  <a:pt x="213359" y="27431"/>
                </a:lnTo>
                <a:lnTo>
                  <a:pt x="217931" y="18287"/>
                </a:lnTo>
                <a:lnTo>
                  <a:pt x="219455" y="13715"/>
                </a:lnTo>
                <a:lnTo>
                  <a:pt x="219455" y="9143"/>
                </a:lnTo>
                <a:lnTo>
                  <a:pt x="222503" y="0"/>
                </a:lnTo>
                <a:lnTo>
                  <a:pt x="128016" y="0"/>
                </a:lnTo>
                <a:lnTo>
                  <a:pt x="126492" y="4572"/>
                </a:lnTo>
                <a:lnTo>
                  <a:pt x="124968" y="9143"/>
                </a:lnTo>
                <a:lnTo>
                  <a:pt x="123444" y="18287"/>
                </a:lnTo>
                <a:lnTo>
                  <a:pt x="120396" y="24384"/>
                </a:lnTo>
                <a:lnTo>
                  <a:pt x="115824" y="30479"/>
                </a:lnTo>
                <a:lnTo>
                  <a:pt x="111251" y="36575"/>
                </a:lnTo>
                <a:lnTo>
                  <a:pt x="109727" y="39624"/>
                </a:lnTo>
                <a:lnTo>
                  <a:pt x="106679" y="42672"/>
                </a:lnTo>
                <a:lnTo>
                  <a:pt x="102107" y="48767"/>
                </a:lnTo>
                <a:lnTo>
                  <a:pt x="96011" y="54863"/>
                </a:lnTo>
                <a:lnTo>
                  <a:pt x="89916" y="60960"/>
                </a:lnTo>
                <a:lnTo>
                  <a:pt x="83820" y="65531"/>
                </a:lnTo>
                <a:lnTo>
                  <a:pt x="74675" y="71627"/>
                </a:lnTo>
                <a:lnTo>
                  <a:pt x="67055" y="77724"/>
                </a:lnTo>
                <a:lnTo>
                  <a:pt x="57911" y="82296"/>
                </a:lnTo>
                <a:lnTo>
                  <a:pt x="48768" y="88391"/>
                </a:lnTo>
                <a:lnTo>
                  <a:pt x="44196" y="91439"/>
                </a:lnTo>
                <a:lnTo>
                  <a:pt x="39624" y="92963"/>
                </a:lnTo>
                <a:lnTo>
                  <a:pt x="28955" y="99060"/>
                </a:lnTo>
                <a:lnTo>
                  <a:pt x="18287" y="103631"/>
                </a:lnTo>
                <a:lnTo>
                  <a:pt x="6096" y="109727"/>
                </a:lnTo>
                <a:lnTo>
                  <a:pt x="3048" y="111251"/>
                </a:lnTo>
                <a:lnTo>
                  <a:pt x="0" y="111251"/>
                </a:lnTo>
                <a:lnTo>
                  <a:pt x="74675" y="137160"/>
                </a:lnTo>
                <a:close/>
              </a:path>
            </a:pathLst>
          </a:custGeom>
          <a:solidFill>
            <a:srgbClr val="FFFFFF"/>
          </a:solidFill>
        </p:spPr>
        <p:txBody>
          <a:bodyPr wrap="square" lIns="0" tIns="0" rIns="0" bIns="0" rtlCol="0">
            <a:noAutofit/>
          </a:bodyPr>
          <a:lstStyle/>
          <a:p>
            <a:endParaRPr sz="1631"/>
          </a:p>
        </p:txBody>
      </p:sp>
      <p:sp>
        <p:nvSpPr>
          <p:cNvPr id="807" name="object 807"/>
          <p:cNvSpPr/>
          <p:nvPr/>
        </p:nvSpPr>
        <p:spPr>
          <a:xfrm>
            <a:off x="8841961" y="3584570"/>
            <a:ext cx="179505" cy="100798"/>
          </a:xfrm>
          <a:custGeom>
            <a:avLst/>
            <a:gdLst/>
            <a:ahLst/>
            <a:cxnLst/>
            <a:rect l="l" t="t" r="r" b="b"/>
            <a:pathLst>
              <a:path w="198120" h="111251">
                <a:moveTo>
                  <a:pt x="70103" y="111251"/>
                </a:moveTo>
                <a:lnTo>
                  <a:pt x="73151" y="109727"/>
                </a:lnTo>
                <a:lnTo>
                  <a:pt x="77724" y="109727"/>
                </a:lnTo>
                <a:lnTo>
                  <a:pt x="88391" y="103631"/>
                </a:lnTo>
                <a:lnTo>
                  <a:pt x="100583" y="99060"/>
                </a:lnTo>
                <a:lnTo>
                  <a:pt x="109727" y="92963"/>
                </a:lnTo>
                <a:lnTo>
                  <a:pt x="114300" y="89915"/>
                </a:lnTo>
                <a:lnTo>
                  <a:pt x="120396" y="88391"/>
                </a:lnTo>
                <a:lnTo>
                  <a:pt x="129539" y="82296"/>
                </a:lnTo>
                <a:lnTo>
                  <a:pt x="138683" y="77724"/>
                </a:lnTo>
                <a:lnTo>
                  <a:pt x="146303" y="71627"/>
                </a:lnTo>
                <a:lnTo>
                  <a:pt x="153924" y="65531"/>
                </a:lnTo>
                <a:lnTo>
                  <a:pt x="160020" y="59436"/>
                </a:lnTo>
                <a:lnTo>
                  <a:pt x="167639" y="54863"/>
                </a:lnTo>
                <a:lnTo>
                  <a:pt x="172211" y="48767"/>
                </a:lnTo>
                <a:lnTo>
                  <a:pt x="178307" y="42672"/>
                </a:lnTo>
                <a:lnTo>
                  <a:pt x="179831" y="39624"/>
                </a:lnTo>
                <a:lnTo>
                  <a:pt x="182879" y="36575"/>
                </a:lnTo>
                <a:lnTo>
                  <a:pt x="187451" y="30479"/>
                </a:lnTo>
                <a:lnTo>
                  <a:pt x="190500" y="24384"/>
                </a:lnTo>
                <a:lnTo>
                  <a:pt x="193548" y="18287"/>
                </a:lnTo>
                <a:lnTo>
                  <a:pt x="196596" y="9143"/>
                </a:lnTo>
                <a:lnTo>
                  <a:pt x="196596" y="4572"/>
                </a:lnTo>
                <a:lnTo>
                  <a:pt x="198120" y="0"/>
                </a:lnTo>
                <a:lnTo>
                  <a:pt x="105155" y="0"/>
                </a:lnTo>
                <a:lnTo>
                  <a:pt x="103631" y="4572"/>
                </a:lnTo>
                <a:lnTo>
                  <a:pt x="103631" y="9143"/>
                </a:lnTo>
                <a:lnTo>
                  <a:pt x="99059" y="18287"/>
                </a:lnTo>
                <a:lnTo>
                  <a:pt x="92963" y="27431"/>
                </a:lnTo>
                <a:lnTo>
                  <a:pt x="85344" y="36575"/>
                </a:lnTo>
                <a:lnTo>
                  <a:pt x="74675" y="44196"/>
                </a:lnTo>
                <a:lnTo>
                  <a:pt x="65531" y="53339"/>
                </a:lnTo>
                <a:lnTo>
                  <a:pt x="51815" y="60960"/>
                </a:lnTo>
                <a:lnTo>
                  <a:pt x="38100" y="68579"/>
                </a:lnTo>
                <a:lnTo>
                  <a:pt x="22859" y="76200"/>
                </a:lnTo>
                <a:lnTo>
                  <a:pt x="6096" y="83819"/>
                </a:lnTo>
                <a:lnTo>
                  <a:pt x="4572" y="85343"/>
                </a:lnTo>
                <a:lnTo>
                  <a:pt x="1524" y="85343"/>
                </a:lnTo>
                <a:lnTo>
                  <a:pt x="0" y="86867"/>
                </a:lnTo>
                <a:lnTo>
                  <a:pt x="70103" y="111251"/>
                </a:lnTo>
                <a:close/>
              </a:path>
            </a:pathLst>
          </a:custGeom>
          <a:solidFill>
            <a:srgbClr val="FFFFFF"/>
          </a:solidFill>
        </p:spPr>
        <p:txBody>
          <a:bodyPr wrap="square" lIns="0" tIns="0" rIns="0" bIns="0" rtlCol="0">
            <a:noAutofit/>
          </a:bodyPr>
          <a:lstStyle/>
          <a:p>
            <a:endParaRPr sz="1631"/>
          </a:p>
        </p:txBody>
      </p:sp>
      <p:sp>
        <p:nvSpPr>
          <p:cNvPr id="808" name="object 808"/>
          <p:cNvSpPr/>
          <p:nvPr/>
        </p:nvSpPr>
        <p:spPr>
          <a:xfrm>
            <a:off x="8905478" y="3683988"/>
            <a:ext cx="1381" cy="1381"/>
          </a:xfrm>
          <a:custGeom>
            <a:avLst/>
            <a:gdLst/>
            <a:ahLst/>
            <a:cxnLst/>
            <a:rect l="l" t="t" r="r" b="b"/>
            <a:pathLst>
              <a:path w="1524" h="1524">
                <a:moveTo>
                  <a:pt x="0" y="1524"/>
                </a:moveTo>
                <a:lnTo>
                  <a:pt x="1524" y="1524"/>
                </a:lnTo>
                <a:lnTo>
                  <a:pt x="1524" y="0"/>
                </a:lnTo>
                <a:lnTo>
                  <a:pt x="0" y="1524"/>
                </a:lnTo>
                <a:close/>
              </a:path>
            </a:pathLst>
          </a:custGeom>
          <a:solidFill>
            <a:srgbClr val="E6E6E6"/>
          </a:solidFill>
        </p:spPr>
        <p:txBody>
          <a:bodyPr wrap="square" lIns="0" tIns="0" rIns="0" bIns="0" rtlCol="0">
            <a:noAutofit/>
          </a:bodyPr>
          <a:lstStyle/>
          <a:p>
            <a:endParaRPr sz="1631"/>
          </a:p>
        </p:txBody>
      </p:sp>
      <p:sp>
        <p:nvSpPr>
          <p:cNvPr id="809" name="object 809"/>
          <p:cNvSpPr/>
          <p:nvPr/>
        </p:nvSpPr>
        <p:spPr>
          <a:xfrm>
            <a:off x="8616890" y="3685369"/>
            <a:ext cx="356247" cy="84228"/>
          </a:xfrm>
          <a:custGeom>
            <a:avLst/>
            <a:gdLst/>
            <a:ahLst/>
            <a:cxnLst/>
            <a:rect l="l" t="t" r="r" b="b"/>
            <a:pathLst>
              <a:path w="393191" h="92963">
                <a:moveTo>
                  <a:pt x="109727" y="88391"/>
                </a:moveTo>
                <a:lnTo>
                  <a:pt x="135635" y="85344"/>
                </a:lnTo>
                <a:lnTo>
                  <a:pt x="147827" y="83820"/>
                </a:lnTo>
                <a:lnTo>
                  <a:pt x="153923" y="82296"/>
                </a:lnTo>
                <a:lnTo>
                  <a:pt x="161543" y="82296"/>
                </a:lnTo>
                <a:lnTo>
                  <a:pt x="185927" y="79248"/>
                </a:lnTo>
                <a:lnTo>
                  <a:pt x="198119" y="77724"/>
                </a:lnTo>
                <a:lnTo>
                  <a:pt x="211835" y="74675"/>
                </a:lnTo>
                <a:lnTo>
                  <a:pt x="224027" y="73151"/>
                </a:lnTo>
                <a:lnTo>
                  <a:pt x="227075" y="71627"/>
                </a:lnTo>
                <a:lnTo>
                  <a:pt x="230123" y="71627"/>
                </a:lnTo>
                <a:lnTo>
                  <a:pt x="236219" y="70103"/>
                </a:lnTo>
                <a:lnTo>
                  <a:pt x="260603" y="65532"/>
                </a:lnTo>
                <a:lnTo>
                  <a:pt x="265175" y="64008"/>
                </a:lnTo>
                <a:lnTo>
                  <a:pt x="268223" y="64008"/>
                </a:lnTo>
                <a:lnTo>
                  <a:pt x="271271" y="62484"/>
                </a:lnTo>
                <a:lnTo>
                  <a:pt x="283463" y="60960"/>
                </a:lnTo>
                <a:lnTo>
                  <a:pt x="306323" y="54863"/>
                </a:lnTo>
                <a:lnTo>
                  <a:pt x="327659" y="48767"/>
                </a:lnTo>
                <a:lnTo>
                  <a:pt x="338327" y="45720"/>
                </a:lnTo>
                <a:lnTo>
                  <a:pt x="350519" y="41148"/>
                </a:lnTo>
                <a:lnTo>
                  <a:pt x="371855" y="35051"/>
                </a:lnTo>
                <a:lnTo>
                  <a:pt x="382523" y="30479"/>
                </a:lnTo>
                <a:lnTo>
                  <a:pt x="387095" y="28956"/>
                </a:lnTo>
                <a:lnTo>
                  <a:pt x="393191" y="27432"/>
                </a:lnTo>
                <a:lnTo>
                  <a:pt x="318515" y="0"/>
                </a:lnTo>
                <a:lnTo>
                  <a:pt x="310895" y="3048"/>
                </a:lnTo>
                <a:lnTo>
                  <a:pt x="294131" y="9144"/>
                </a:lnTo>
                <a:lnTo>
                  <a:pt x="277367" y="13715"/>
                </a:lnTo>
                <a:lnTo>
                  <a:pt x="259079" y="19812"/>
                </a:lnTo>
                <a:lnTo>
                  <a:pt x="242315" y="24384"/>
                </a:lnTo>
                <a:lnTo>
                  <a:pt x="224027" y="28956"/>
                </a:lnTo>
                <a:lnTo>
                  <a:pt x="205739" y="32003"/>
                </a:lnTo>
                <a:lnTo>
                  <a:pt x="185927" y="35051"/>
                </a:lnTo>
                <a:lnTo>
                  <a:pt x="167639" y="39624"/>
                </a:lnTo>
                <a:lnTo>
                  <a:pt x="147827" y="42672"/>
                </a:lnTo>
                <a:lnTo>
                  <a:pt x="128015" y="44196"/>
                </a:lnTo>
                <a:lnTo>
                  <a:pt x="106680" y="47244"/>
                </a:lnTo>
                <a:lnTo>
                  <a:pt x="86868" y="48767"/>
                </a:lnTo>
                <a:lnTo>
                  <a:pt x="65532" y="50291"/>
                </a:lnTo>
                <a:lnTo>
                  <a:pt x="44196" y="51815"/>
                </a:lnTo>
                <a:lnTo>
                  <a:pt x="0" y="51815"/>
                </a:lnTo>
                <a:lnTo>
                  <a:pt x="0" y="92963"/>
                </a:lnTo>
                <a:lnTo>
                  <a:pt x="13716" y="91439"/>
                </a:lnTo>
                <a:lnTo>
                  <a:pt x="54864" y="91439"/>
                </a:lnTo>
                <a:lnTo>
                  <a:pt x="68580" y="89915"/>
                </a:lnTo>
                <a:lnTo>
                  <a:pt x="82296" y="89915"/>
                </a:lnTo>
                <a:lnTo>
                  <a:pt x="109727" y="88391"/>
                </a:lnTo>
                <a:close/>
              </a:path>
            </a:pathLst>
          </a:custGeom>
          <a:solidFill>
            <a:srgbClr val="FFFFFF"/>
          </a:solidFill>
        </p:spPr>
        <p:txBody>
          <a:bodyPr wrap="square" lIns="0" tIns="0" rIns="0" bIns="0" rtlCol="0">
            <a:noAutofit/>
          </a:bodyPr>
          <a:lstStyle/>
          <a:p>
            <a:endParaRPr sz="1631"/>
          </a:p>
        </p:txBody>
      </p:sp>
      <p:sp>
        <p:nvSpPr>
          <p:cNvPr id="810" name="object 810"/>
          <p:cNvSpPr/>
          <p:nvPr/>
        </p:nvSpPr>
        <p:spPr>
          <a:xfrm>
            <a:off x="8616890" y="3663276"/>
            <a:ext cx="288587" cy="69040"/>
          </a:xfrm>
          <a:custGeom>
            <a:avLst/>
            <a:gdLst/>
            <a:ahLst/>
            <a:cxnLst/>
            <a:rect l="l" t="t" r="r" b="b"/>
            <a:pathLst>
              <a:path w="318515" h="76200">
                <a:moveTo>
                  <a:pt x="86868" y="73151"/>
                </a:moveTo>
                <a:lnTo>
                  <a:pt x="106680" y="71628"/>
                </a:lnTo>
                <a:lnTo>
                  <a:pt x="128015" y="68580"/>
                </a:lnTo>
                <a:lnTo>
                  <a:pt x="147827" y="67056"/>
                </a:lnTo>
                <a:lnTo>
                  <a:pt x="167639" y="64008"/>
                </a:lnTo>
                <a:lnTo>
                  <a:pt x="185927" y="59436"/>
                </a:lnTo>
                <a:lnTo>
                  <a:pt x="205739" y="56387"/>
                </a:lnTo>
                <a:lnTo>
                  <a:pt x="224027" y="53340"/>
                </a:lnTo>
                <a:lnTo>
                  <a:pt x="242315" y="48768"/>
                </a:lnTo>
                <a:lnTo>
                  <a:pt x="259079" y="44196"/>
                </a:lnTo>
                <a:lnTo>
                  <a:pt x="277367" y="38100"/>
                </a:lnTo>
                <a:lnTo>
                  <a:pt x="294131" y="33528"/>
                </a:lnTo>
                <a:lnTo>
                  <a:pt x="309371" y="27432"/>
                </a:lnTo>
                <a:lnTo>
                  <a:pt x="318515" y="24384"/>
                </a:lnTo>
                <a:lnTo>
                  <a:pt x="248411" y="0"/>
                </a:lnTo>
                <a:lnTo>
                  <a:pt x="234695" y="4572"/>
                </a:lnTo>
                <a:lnTo>
                  <a:pt x="220979" y="9144"/>
                </a:lnTo>
                <a:lnTo>
                  <a:pt x="207263" y="12192"/>
                </a:lnTo>
                <a:lnTo>
                  <a:pt x="193547" y="16763"/>
                </a:lnTo>
                <a:lnTo>
                  <a:pt x="185927" y="18287"/>
                </a:lnTo>
                <a:lnTo>
                  <a:pt x="178307" y="19812"/>
                </a:lnTo>
                <a:lnTo>
                  <a:pt x="170687" y="21336"/>
                </a:lnTo>
                <a:lnTo>
                  <a:pt x="164591" y="22860"/>
                </a:lnTo>
                <a:lnTo>
                  <a:pt x="149351" y="25908"/>
                </a:lnTo>
                <a:lnTo>
                  <a:pt x="134111" y="28956"/>
                </a:lnTo>
                <a:lnTo>
                  <a:pt x="124967" y="30480"/>
                </a:lnTo>
                <a:lnTo>
                  <a:pt x="117347" y="32004"/>
                </a:lnTo>
                <a:lnTo>
                  <a:pt x="102108" y="33528"/>
                </a:lnTo>
                <a:lnTo>
                  <a:pt x="85344" y="35051"/>
                </a:lnTo>
                <a:lnTo>
                  <a:pt x="68580" y="36575"/>
                </a:lnTo>
                <a:lnTo>
                  <a:pt x="51816" y="38100"/>
                </a:lnTo>
                <a:lnTo>
                  <a:pt x="35051" y="38100"/>
                </a:lnTo>
                <a:lnTo>
                  <a:pt x="16764" y="39624"/>
                </a:lnTo>
                <a:lnTo>
                  <a:pt x="0" y="39624"/>
                </a:lnTo>
                <a:lnTo>
                  <a:pt x="0" y="76200"/>
                </a:lnTo>
                <a:lnTo>
                  <a:pt x="44196" y="76200"/>
                </a:lnTo>
                <a:lnTo>
                  <a:pt x="65532" y="74675"/>
                </a:lnTo>
                <a:lnTo>
                  <a:pt x="86868" y="73151"/>
                </a:lnTo>
                <a:close/>
              </a:path>
            </a:pathLst>
          </a:custGeom>
          <a:solidFill>
            <a:srgbClr val="FFFFFF"/>
          </a:solidFill>
        </p:spPr>
        <p:txBody>
          <a:bodyPr wrap="square" lIns="0" tIns="0" rIns="0" bIns="0" rtlCol="0">
            <a:noAutofit/>
          </a:bodyPr>
          <a:lstStyle/>
          <a:p>
            <a:endParaRPr sz="1631"/>
          </a:p>
        </p:txBody>
      </p:sp>
      <p:sp>
        <p:nvSpPr>
          <p:cNvPr id="811" name="object 811"/>
          <p:cNvSpPr/>
          <p:nvPr/>
        </p:nvSpPr>
        <p:spPr>
          <a:xfrm>
            <a:off x="8616890" y="3708843"/>
            <a:ext cx="417002" cy="93894"/>
          </a:xfrm>
          <a:custGeom>
            <a:avLst/>
            <a:gdLst/>
            <a:ahLst/>
            <a:cxnLst/>
            <a:rect l="l" t="t" r="r" b="b"/>
            <a:pathLst>
              <a:path w="460247" h="103631">
                <a:moveTo>
                  <a:pt x="13716" y="65531"/>
                </a:moveTo>
                <a:lnTo>
                  <a:pt x="0" y="67055"/>
                </a:lnTo>
                <a:lnTo>
                  <a:pt x="0" y="103631"/>
                </a:lnTo>
                <a:lnTo>
                  <a:pt x="30480" y="103631"/>
                </a:lnTo>
                <a:lnTo>
                  <a:pt x="60960" y="102107"/>
                </a:lnTo>
                <a:lnTo>
                  <a:pt x="91440" y="100583"/>
                </a:lnTo>
                <a:lnTo>
                  <a:pt x="106680" y="99059"/>
                </a:lnTo>
                <a:lnTo>
                  <a:pt x="121919" y="99059"/>
                </a:lnTo>
                <a:lnTo>
                  <a:pt x="135635" y="97536"/>
                </a:lnTo>
                <a:lnTo>
                  <a:pt x="143255" y="96012"/>
                </a:lnTo>
                <a:lnTo>
                  <a:pt x="150875" y="96012"/>
                </a:lnTo>
                <a:lnTo>
                  <a:pt x="164591" y="94487"/>
                </a:lnTo>
                <a:lnTo>
                  <a:pt x="179831" y="92963"/>
                </a:lnTo>
                <a:lnTo>
                  <a:pt x="193547" y="91439"/>
                </a:lnTo>
                <a:lnTo>
                  <a:pt x="207263" y="89915"/>
                </a:lnTo>
                <a:lnTo>
                  <a:pt x="236219" y="85343"/>
                </a:lnTo>
                <a:lnTo>
                  <a:pt x="248411" y="82295"/>
                </a:lnTo>
                <a:lnTo>
                  <a:pt x="262127" y="80771"/>
                </a:lnTo>
                <a:lnTo>
                  <a:pt x="268223" y="79248"/>
                </a:lnTo>
                <a:lnTo>
                  <a:pt x="272795" y="77724"/>
                </a:lnTo>
                <a:lnTo>
                  <a:pt x="275843" y="77724"/>
                </a:lnTo>
                <a:lnTo>
                  <a:pt x="289559" y="74675"/>
                </a:lnTo>
                <a:lnTo>
                  <a:pt x="301751" y="71627"/>
                </a:lnTo>
                <a:lnTo>
                  <a:pt x="315467" y="68579"/>
                </a:lnTo>
                <a:lnTo>
                  <a:pt x="339851" y="62483"/>
                </a:lnTo>
                <a:lnTo>
                  <a:pt x="365759" y="54863"/>
                </a:lnTo>
                <a:lnTo>
                  <a:pt x="376427" y="51815"/>
                </a:lnTo>
                <a:lnTo>
                  <a:pt x="388619" y="48767"/>
                </a:lnTo>
                <a:lnTo>
                  <a:pt x="413003" y="39624"/>
                </a:lnTo>
                <a:lnTo>
                  <a:pt x="419099" y="38100"/>
                </a:lnTo>
                <a:lnTo>
                  <a:pt x="425195" y="35051"/>
                </a:lnTo>
                <a:lnTo>
                  <a:pt x="435863" y="32003"/>
                </a:lnTo>
                <a:lnTo>
                  <a:pt x="460247" y="24383"/>
                </a:lnTo>
                <a:lnTo>
                  <a:pt x="394715" y="0"/>
                </a:lnTo>
                <a:lnTo>
                  <a:pt x="393191" y="0"/>
                </a:lnTo>
                <a:lnTo>
                  <a:pt x="388619" y="3048"/>
                </a:lnTo>
                <a:lnTo>
                  <a:pt x="382523" y="4571"/>
                </a:lnTo>
                <a:lnTo>
                  <a:pt x="373379" y="9143"/>
                </a:lnTo>
                <a:lnTo>
                  <a:pt x="350519" y="15239"/>
                </a:lnTo>
                <a:lnTo>
                  <a:pt x="339851" y="18287"/>
                </a:lnTo>
                <a:lnTo>
                  <a:pt x="329183" y="22859"/>
                </a:lnTo>
                <a:lnTo>
                  <a:pt x="307847" y="28955"/>
                </a:lnTo>
                <a:lnTo>
                  <a:pt x="283463" y="35051"/>
                </a:lnTo>
                <a:lnTo>
                  <a:pt x="272795" y="36575"/>
                </a:lnTo>
                <a:lnTo>
                  <a:pt x="268223" y="38100"/>
                </a:lnTo>
                <a:lnTo>
                  <a:pt x="266699" y="38100"/>
                </a:lnTo>
                <a:lnTo>
                  <a:pt x="260603" y="39624"/>
                </a:lnTo>
                <a:lnTo>
                  <a:pt x="236219" y="44195"/>
                </a:lnTo>
                <a:lnTo>
                  <a:pt x="230123" y="45719"/>
                </a:lnTo>
                <a:lnTo>
                  <a:pt x="227075" y="45719"/>
                </a:lnTo>
                <a:lnTo>
                  <a:pt x="224027" y="47243"/>
                </a:lnTo>
                <a:lnTo>
                  <a:pt x="211835" y="48767"/>
                </a:lnTo>
                <a:lnTo>
                  <a:pt x="199643" y="51815"/>
                </a:lnTo>
                <a:lnTo>
                  <a:pt x="187451" y="53339"/>
                </a:lnTo>
                <a:lnTo>
                  <a:pt x="161543" y="56387"/>
                </a:lnTo>
                <a:lnTo>
                  <a:pt x="155447" y="56387"/>
                </a:lnTo>
                <a:lnTo>
                  <a:pt x="149351" y="57912"/>
                </a:lnTo>
                <a:lnTo>
                  <a:pt x="135635" y="59436"/>
                </a:lnTo>
                <a:lnTo>
                  <a:pt x="109727" y="62483"/>
                </a:lnTo>
                <a:lnTo>
                  <a:pt x="82296" y="64007"/>
                </a:lnTo>
                <a:lnTo>
                  <a:pt x="68580" y="64007"/>
                </a:lnTo>
                <a:lnTo>
                  <a:pt x="54864" y="65531"/>
                </a:lnTo>
                <a:lnTo>
                  <a:pt x="13716" y="65531"/>
                </a:lnTo>
                <a:close/>
              </a:path>
            </a:pathLst>
          </a:custGeom>
          <a:solidFill>
            <a:srgbClr val="FFFFFF"/>
          </a:solidFill>
        </p:spPr>
        <p:txBody>
          <a:bodyPr wrap="square" lIns="0" tIns="0" rIns="0" bIns="0" rtlCol="0">
            <a:noAutofit/>
          </a:bodyPr>
          <a:lstStyle/>
          <a:p>
            <a:endParaRPr sz="1631"/>
          </a:p>
        </p:txBody>
      </p:sp>
      <p:sp>
        <p:nvSpPr>
          <p:cNvPr id="812" name="object 812"/>
          <p:cNvSpPr/>
          <p:nvPr/>
        </p:nvSpPr>
        <p:spPr>
          <a:xfrm>
            <a:off x="8615509" y="3720349"/>
            <a:ext cx="486043" cy="119669"/>
          </a:xfrm>
          <a:prstGeom prst="rect">
            <a:avLst/>
          </a:prstGeom>
          <a:blipFill>
            <a:blip r:embed="rId44" cstate="print"/>
            <a:stretch>
              <a:fillRect/>
            </a:stretch>
          </a:blipFill>
        </p:spPr>
        <p:txBody>
          <a:bodyPr wrap="square" lIns="0" tIns="0" rIns="0" bIns="0" rtlCol="0">
            <a:noAutofit/>
          </a:bodyPr>
          <a:lstStyle/>
          <a:p>
            <a:endParaRPr sz="1631"/>
          </a:p>
        </p:txBody>
      </p:sp>
      <p:sp>
        <p:nvSpPr>
          <p:cNvPr id="813" name="object 813"/>
          <p:cNvSpPr/>
          <p:nvPr/>
        </p:nvSpPr>
        <p:spPr>
          <a:xfrm>
            <a:off x="8616890" y="3730935"/>
            <a:ext cx="483281" cy="107703"/>
          </a:xfrm>
          <a:custGeom>
            <a:avLst/>
            <a:gdLst/>
            <a:ahLst/>
            <a:cxnLst/>
            <a:rect l="l" t="t" r="r" b="b"/>
            <a:pathLst>
              <a:path w="533399" h="118872">
                <a:moveTo>
                  <a:pt x="16764" y="118872"/>
                </a:moveTo>
                <a:lnTo>
                  <a:pt x="44196" y="118872"/>
                </a:lnTo>
                <a:lnTo>
                  <a:pt x="48768" y="117348"/>
                </a:lnTo>
                <a:lnTo>
                  <a:pt x="71627" y="117348"/>
                </a:lnTo>
                <a:lnTo>
                  <a:pt x="108203" y="115824"/>
                </a:lnTo>
                <a:lnTo>
                  <a:pt x="124967" y="114300"/>
                </a:lnTo>
                <a:lnTo>
                  <a:pt x="143255" y="112775"/>
                </a:lnTo>
                <a:lnTo>
                  <a:pt x="176783" y="109728"/>
                </a:lnTo>
                <a:lnTo>
                  <a:pt x="193547" y="108204"/>
                </a:lnTo>
                <a:lnTo>
                  <a:pt x="202691" y="106680"/>
                </a:lnTo>
                <a:lnTo>
                  <a:pt x="210311" y="106680"/>
                </a:lnTo>
                <a:lnTo>
                  <a:pt x="219455" y="105156"/>
                </a:lnTo>
                <a:lnTo>
                  <a:pt x="227075" y="105156"/>
                </a:lnTo>
                <a:lnTo>
                  <a:pt x="243839" y="102108"/>
                </a:lnTo>
                <a:lnTo>
                  <a:pt x="277367" y="97536"/>
                </a:lnTo>
                <a:lnTo>
                  <a:pt x="292607" y="94487"/>
                </a:lnTo>
                <a:lnTo>
                  <a:pt x="307847" y="91440"/>
                </a:lnTo>
                <a:lnTo>
                  <a:pt x="338327" y="85344"/>
                </a:lnTo>
                <a:lnTo>
                  <a:pt x="368807" y="79248"/>
                </a:lnTo>
                <a:lnTo>
                  <a:pt x="376427" y="76200"/>
                </a:lnTo>
                <a:lnTo>
                  <a:pt x="379475" y="76200"/>
                </a:lnTo>
                <a:lnTo>
                  <a:pt x="384047" y="74675"/>
                </a:lnTo>
                <a:lnTo>
                  <a:pt x="399287" y="71628"/>
                </a:lnTo>
                <a:lnTo>
                  <a:pt x="426719" y="64008"/>
                </a:lnTo>
                <a:lnTo>
                  <a:pt x="429767" y="62484"/>
                </a:lnTo>
                <a:lnTo>
                  <a:pt x="434339" y="60960"/>
                </a:lnTo>
                <a:lnTo>
                  <a:pt x="440435" y="59436"/>
                </a:lnTo>
                <a:lnTo>
                  <a:pt x="455675" y="54864"/>
                </a:lnTo>
                <a:lnTo>
                  <a:pt x="469391" y="50292"/>
                </a:lnTo>
                <a:lnTo>
                  <a:pt x="475487" y="47244"/>
                </a:lnTo>
                <a:lnTo>
                  <a:pt x="483107" y="45720"/>
                </a:lnTo>
                <a:lnTo>
                  <a:pt x="509015" y="35052"/>
                </a:lnTo>
                <a:lnTo>
                  <a:pt x="533399" y="25908"/>
                </a:lnTo>
                <a:lnTo>
                  <a:pt x="458723" y="0"/>
                </a:lnTo>
                <a:lnTo>
                  <a:pt x="435863" y="7620"/>
                </a:lnTo>
                <a:lnTo>
                  <a:pt x="423671" y="12192"/>
                </a:lnTo>
                <a:lnTo>
                  <a:pt x="417575" y="13716"/>
                </a:lnTo>
                <a:lnTo>
                  <a:pt x="411479" y="15240"/>
                </a:lnTo>
                <a:lnTo>
                  <a:pt x="388619" y="24384"/>
                </a:lnTo>
                <a:lnTo>
                  <a:pt x="376427" y="27432"/>
                </a:lnTo>
                <a:lnTo>
                  <a:pt x="364235" y="32004"/>
                </a:lnTo>
                <a:lnTo>
                  <a:pt x="339851" y="38100"/>
                </a:lnTo>
                <a:lnTo>
                  <a:pt x="313943" y="44196"/>
                </a:lnTo>
                <a:lnTo>
                  <a:pt x="301751" y="47244"/>
                </a:lnTo>
                <a:lnTo>
                  <a:pt x="288035" y="50292"/>
                </a:lnTo>
                <a:lnTo>
                  <a:pt x="274319" y="53340"/>
                </a:lnTo>
                <a:lnTo>
                  <a:pt x="271271" y="53340"/>
                </a:lnTo>
                <a:lnTo>
                  <a:pt x="268223" y="54864"/>
                </a:lnTo>
                <a:lnTo>
                  <a:pt x="262127" y="56387"/>
                </a:lnTo>
                <a:lnTo>
                  <a:pt x="248411" y="57912"/>
                </a:lnTo>
                <a:lnTo>
                  <a:pt x="234695" y="60960"/>
                </a:lnTo>
                <a:lnTo>
                  <a:pt x="207263" y="65532"/>
                </a:lnTo>
                <a:lnTo>
                  <a:pt x="193547" y="67056"/>
                </a:lnTo>
                <a:lnTo>
                  <a:pt x="179831" y="68580"/>
                </a:lnTo>
                <a:lnTo>
                  <a:pt x="164591" y="70104"/>
                </a:lnTo>
                <a:lnTo>
                  <a:pt x="150875" y="71628"/>
                </a:lnTo>
                <a:lnTo>
                  <a:pt x="143255" y="71628"/>
                </a:lnTo>
                <a:lnTo>
                  <a:pt x="135635" y="73152"/>
                </a:lnTo>
                <a:lnTo>
                  <a:pt x="121919" y="74675"/>
                </a:lnTo>
                <a:lnTo>
                  <a:pt x="106680" y="74675"/>
                </a:lnTo>
                <a:lnTo>
                  <a:pt x="91440" y="76200"/>
                </a:lnTo>
                <a:lnTo>
                  <a:pt x="60960" y="77724"/>
                </a:lnTo>
                <a:lnTo>
                  <a:pt x="30480" y="79248"/>
                </a:lnTo>
                <a:lnTo>
                  <a:pt x="0" y="79248"/>
                </a:lnTo>
                <a:lnTo>
                  <a:pt x="0" y="118872"/>
                </a:lnTo>
                <a:lnTo>
                  <a:pt x="16764" y="118872"/>
                </a:lnTo>
                <a:close/>
              </a:path>
            </a:pathLst>
          </a:custGeom>
          <a:solidFill>
            <a:srgbClr val="000000"/>
          </a:solidFill>
        </p:spPr>
        <p:txBody>
          <a:bodyPr wrap="square" lIns="0" tIns="0" rIns="0" bIns="0" rtlCol="0">
            <a:noAutofit/>
          </a:bodyPr>
          <a:lstStyle/>
          <a:p>
            <a:endParaRPr sz="1631"/>
          </a:p>
        </p:txBody>
      </p:sp>
      <p:sp>
        <p:nvSpPr>
          <p:cNvPr id="814" name="object 814"/>
          <p:cNvSpPr/>
          <p:nvPr/>
        </p:nvSpPr>
        <p:spPr>
          <a:xfrm>
            <a:off x="8615509" y="3720349"/>
            <a:ext cx="486043" cy="119669"/>
          </a:xfrm>
          <a:prstGeom prst="rect">
            <a:avLst/>
          </a:prstGeom>
          <a:blipFill>
            <a:blip r:embed="rId45" cstate="print"/>
            <a:stretch>
              <a:fillRect/>
            </a:stretch>
          </a:blipFill>
        </p:spPr>
        <p:txBody>
          <a:bodyPr wrap="square" lIns="0" tIns="0" rIns="0" bIns="0" rtlCol="0">
            <a:noAutofit/>
          </a:bodyPr>
          <a:lstStyle/>
          <a:p>
            <a:endParaRPr sz="1631"/>
          </a:p>
        </p:txBody>
      </p:sp>
      <p:sp>
        <p:nvSpPr>
          <p:cNvPr id="815" name="object 815"/>
          <p:cNvSpPr/>
          <p:nvPr/>
        </p:nvSpPr>
        <p:spPr>
          <a:xfrm>
            <a:off x="8973137" y="3584571"/>
            <a:ext cx="212644" cy="146364"/>
          </a:xfrm>
          <a:custGeom>
            <a:avLst/>
            <a:gdLst/>
            <a:ahLst/>
            <a:cxnLst/>
            <a:rect l="l" t="t" r="r" b="b"/>
            <a:pathLst>
              <a:path w="234696" h="161543">
                <a:moveTo>
                  <a:pt x="65531" y="161543"/>
                </a:moveTo>
                <a:lnTo>
                  <a:pt x="76200" y="158496"/>
                </a:lnTo>
                <a:lnTo>
                  <a:pt x="94488" y="149351"/>
                </a:lnTo>
                <a:lnTo>
                  <a:pt x="103631" y="144779"/>
                </a:lnTo>
                <a:lnTo>
                  <a:pt x="105155" y="143255"/>
                </a:lnTo>
                <a:lnTo>
                  <a:pt x="108203" y="141731"/>
                </a:lnTo>
                <a:lnTo>
                  <a:pt x="112775" y="140208"/>
                </a:lnTo>
                <a:lnTo>
                  <a:pt x="128016" y="131063"/>
                </a:lnTo>
                <a:lnTo>
                  <a:pt x="144779" y="121919"/>
                </a:lnTo>
                <a:lnTo>
                  <a:pt x="158496" y="112775"/>
                </a:lnTo>
                <a:lnTo>
                  <a:pt x="170688" y="103631"/>
                </a:lnTo>
                <a:lnTo>
                  <a:pt x="176783" y="99060"/>
                </a:lnTo>
                <a:lnTo>
                  <a:pt x="179831" y="96012"/>
                </a:lnTo>
                <a:lnTo>
                  <a:pt x="182879" y="92963"/>
                </a:lnTo>
                <a:lnTo>
                  <a:pt x="193548" y="83819"/>
                </a:lnTo>
                <a:lnTo>
                  <a:pt x="195072" y="80772"/>
                </a:lnTo>
                <a:lnTo>
                  <a:pt x="198120" y="79248"/>
                </a:lnTo>
                <a:lnTo>
                  <a:pt x="202692" y="74675"/>
                </a:lnTo>
                <a:lnTo>
                  <a:pt x="210311" y="64008"/>
                </a:lnTo>
                <a:lnTo>
                  <a:pt x="217931" y="53339"/>
                </a:lnTo>
                <a:lnTo>
                  <a:pt x="219455" y="50291"/>
                </a:lnTo>
                <a:lnTo>
                  <a:pt x="220979" y="48767"/>
                </a:lnTo>
                <a:lnTo>
                  <a:pt x="224027" y="42672"/>
                </a:lnTo>
                <a:lnTo>
                  <a:pt x="228600" y="32003"/>
                </a:lnTo>
                <a:lnTo>
                  <a:pt x="230124" y="25908"/>
                </a:lnTo>
                <a:lnTo>
                  <a:pt x="230124" y="24384"/>
                </a:lnTo>
                <a:lnTo>
                  <a:pt x="231648" y="21336"/>
                </a:lnTo>
                <a:lnTo>
                  <a:pt x="233172" y="10667"/>
                </a:lnTo>
                <a:lnTo>
                  <a:pt x="234696" y="0"/>
                </a:lnTo>
                <a:lnTo>
                  <a:pt x="146303" y="0"/>
                </a:lnTo>
                <a:lnTo>
                  <a:pt x="144779" y="9143"/>
                </a:lnTo>
                <a:lnTo>
                  <a:pt x="144779" y="10667"/>
                </a:lnTo>
                <a:lnTo>
                  <a:pt x="143255" y="13715"/>
                </a:lnTo>
                <a:lnTo>
                  <a:pt x="143255" y="18287"/>
                </a:lnTo>
                <a:lnTo>
                  <a:pt x="138683" y="27431"/>
                </a:lnTo>
                <a:lnTo>
                  <a:pt x="134111" y="38100"/>
                </a:lnTo>
                <a:lnTo>
                  <a:pt x="128016" y="47243"/>
                </a:lnTo>
                <a:lnTo>
                  <a:pt x="124968" y="51815"/>
                </a:lnTo>
                <a:lnTo>
                  <a:pt x="121920" y="56387"/>
                </a:lnTo>
                <a:lnTo>
                  <a:pt x="118872" y="60960"/>
                </a:lnTo>
                <a:lnTo>
                  <a:pt x="114300" y="65531"/>
                </a:lnTo>
                <a:lnTo>
                  <a:pt x="106679" y="73151"/>
                </a:lnTo>
                <a:lnTo>
                  <a:pt x="102107" y="77724"/>
                </a:lnTo>
                <a:lnTo>
                  <a:pt x="96011" y="82296"/>
                </a:lnTo>
                <a:lnTo>
                  <a:pt x="85344" y="89915"/>
                </a:lnTo>
                <a:lnTo>
                  <a:pt x="79248" y="94487"/>
                </a:lnTo>
                <a:lnTo>
                  <a:pt x="76200" y="96012"/>
                </a:lnTo>
                <a:lnTo>
                  <a:pt x="74675" y="99060"/>
                </a:lnTo>
                <a:lnTo>
                  <a:pt x="60959" y="106679"/>
                </a:lnTo>
                <a:lnTo>
                  <a:pt x="54864" y="111251"/>
                </a:lnTo>
                <a:lnTo>
                  <a:pt x="47244" y="114300"/>
                </a:lnTo>
                <a:lnTo>
                  <a:pt x="32003" y="123443"/>
                </a:lnTo>
                <a:lnTo>
                  <a:pt x="24383" y="126491"/>
                </a:lnTo>
                <a:lnTo>
                  <a:pt x="16764" y="131063"/>
                </a:lnTo>
                <a:lnTo>
                  <a:pt x="0" y="138684"/>
                </a:lnTo>
                <a:lnTo>
                  <a:pt x="65531" y="161543"/>
                </a:lnTo>
                <a:close/>
              </a:path>
            </a:pathLst>
          </a:custGeom>
          <a:solidFill>
            <a:srgbClr val="FFFFFF"/>
          </a:solidFill>
        </p:spPr>
        <p:txBody>
          <a:bodyPr wrap="square" lIns="0" tIns="0" rIns="0" bIns="0" rtlCol="0">
            <a:noAutofit/>
          </a:bodyPr>
          <a:lstStyle/>
          <a:p>
            <a:endParaRPr sz="1631"/>
          </a:p>
        </p:txBody>
      </p:sp>
      <p:sp>
        <p:nvSpPr>
          <p:cNvPr id="816" name="object 816"/>
          <p:cNvSpPr/>
          <p:nvPr/>
        </p:nvSpPr>
        <p:spPr>
          <a:xfrm>
            <a:off x="8274450" y="3690892"/>
            <a:ext cx="342439" cy="78705"/>
          </a:xfrm>
          <a:custGeom>
            <a:avLst/>
            <a:gdLst/>
            <a:ahLst/>
            <a:cxnLst/>
            <a:rect l="l" t="t" r="r" b="b"/>
            <a:pathLst>
              <a:path w="377951" h="86867">
                <a:moveTo>
                  <a:pt x="38100" y="41148"/>
                </a:moveTo>
                <a:lnTo>
                  <a:pt x="59436" y="47243"/>
                </a:lnTo>
                <a:lnTo>
                  <a:pt x="80772" y="53339"/>
                </a:lnTo>
                <a:lnTo>
                  <a:pt x="102108" y="57912"/>
                </a:lnTo>
                <a:lnTo>
                  <a:pt x="123444" y="64007"/>
                </a:lnTo>
                <a:lnTo>
                  <a:pt x="146303" y="67055"/>
                </a:lnTo>
                <a:lnTo>
                  <a:pt x="170688" y="71627"/>
                </a:lnTo>
                <a:lnTo>
                  <a:pt x="193548" y="74675"/>
                </a:lnTo>
                <a:lnTo>
                  <a:pt x="217932" y="77724"/>
                </a:lnTo>
                <a:lnTo>
                  <a:pt x="242316" y="80771"/>
                </a:lnTo>
                <a:lnTo>
                  <a:pt x="268224" y="82295"/>
                </a:lnTo>
                <a:lnTo>
                  <a:pt x="294132" y="83819"/>
                </a:lnTo>
                <a:lnTo>
                  <a:pt x="320040" y="85343"/>
                </a:lnTo>
                <a:lnTo>
                  <a:pt x="345948" y="85343"/>
                </a:lnTo>
                <a:lnTo>
                  <a:pt x="374903" y="86867"/>
                </a:lnTo>
                <a:lnTo>
                  <a:pt x="377951" y="86867"/>
                </a:lnTo>
                <a:lnTo>
                  <a:pt x="377951" y="47243"/>
                </a:lnTo>
                <a:lnTo>
                  <a:pt x="373379" y="47243"/>
                </a:lnTo>
                <a:lnTo>
                  <a:pt x="352044" y="45719"/>
                </a:lnTo>
                <a:lnTo>
                  <a:pt x="330708" y="45719"/>
                </a:lnTo>
                <a:lnTo>
                  <a:pt x="307848" y="44195"/>
                </a:lnTo>
                <a:lnTo>
                  <a:pt x="288036" y="44195"/>
                </a:lnTo>
                <a:lnTo>
                  <a:pt x="266700" y="41148"/>
                </a:lnTo>
                <a:lnTo>
                  <a:pt x="246888" y="39624"/>
                </a:lnTo>
                <a:lnTo>
                  <a:pt x="227075" y="38100"/>
                </a:lnTo>
                <a:lnTo>
                  <a:pt x="208788" y="35051"/>
                </a:lnTo>
                <a:lnTo>
                  <a:pt x="190500" y="32003"/>
                </a:lnTo>
                <a:lnTo>
                  <a:pt x="172212" y="27431"/>
                </a:lnTo>
                <a:lnTo>
                  <a:pt x="153924" y="24383"/>
                </a:lnTo>
                <a:lnTo>
                  <a:pt x="135636" y="19812"/>
                </a:lnTo>
                <a:lnTo>
                  <a:pt x="118872" y="16763"/>
                </a:lnTo>
                <a:lnTo>
                  <a:pt x="102108" y="10667"/>
                </a:lnTo>
                <a:lnTo>
                  <a:pt x="85344" y="6095"/>
                </a:lnTo>
                <a:lnTo>
                  <a:pt x="70103" y="0"/>
                </a:lnTo>
                <a:lnTo>
                  <a:pt x="0" y="27431"/>
                </a:lnTo>
                <a:lnTo>
                  <a:pt x="18288" y="35051"/>
                </a:lnTo>
                <a:lnTo>
                  <a:pt x="38100" y="41148"/>
                </a:lnTo>
                <a:close/>
              </a:path>
            </a:pathLst>
          </a:custGeom>
          <a:solidFill>
            <a:srgbClr val="FFFFFF"/>
          </a:solidFill>
        </p:spPr>
        <p:txBody>
          <a:bodyPr wrap="square" lIns="0" tIns="0" rIns="0" bIns="0" rtlCol="0">
            <a:noAutofit/>
          </a:bodyPr>
          <a:lstStyle/>
          <a:p>
            <a:endParaRPr sz="1631"/>
          </a:p>
        </p:txBody>
      </p:sp>
      <p:sp>
        <p:nvSpPr>
          <p:cNvPr id="817" name="object 817"/>
          <p:cNvSpPr/>
          <p:nvPr/>
        </p:nvSpPr>
        <p:spPr>
          <a:xfrm>
            <a:off x="8148797" y="3728551"/>
            <a:ext cx="469473" cy="111468"/>
          </a:xfrm>
          <a:prstGeom prst="rect">
            <a:avLst/>
          </a:prstGeom>
          <a:blipFill>
            <a:blip r:embed="rId46" cstate="print"/>
            <a:stretch>
              <a:fillRect/>
            </a:stretch>
          </a:blipFill>
        </p:spPr>
        <p:txBody>
          <a:bodyPr wrap="square" lIns="0" tIns="0" rIns="0" bIns="0" rtlCol="0">
            <a:noAutofit/>
          </a:bodyPr>
          <a:lstStyle/>
          <a:p>
            <a:endParaRPr sz="1631"/>
          </a:p>
        </p:txBody>
      </p:sp>
      <p:sp>
        <p:nvSpPr>
          <p:cNvPr id="818" name="object 818"/>
          <p:cNvSpPr/>
          <p:nvPr/>
        </p:nvSpPr>
        <p:spPr>
          <a:xfrm>
            <a:off x="8150178" y="3739221"/>
            <a:ext cx="466711" cy="99417"/>
          </a:xfrm>
          <a:custGeom>
            <a:avLst/>
            <a:gdLst/>
            <a:ahLst/>
            <a:cxnLst/>
            <a:rect l="l" t="t" r="r" b="b"/>
            <a:pathLst>
              <a:path w="515111" h="109727">
                <a:moveTo>
                  <a:pt x="25907" y="36575"/>
                </a:moveTo>
                <a:lnTo>
                  <a:pt x="53339" y="45720"/>
                </a:lnTo>
                <a:lnTo>
                  <a:pt x="80771" y="54863"/>
                </a:lnTo>
                <a:lnTo>
                  <a:pt x="109727" y="62484"/>
                </a:lnTo>
                <a:lnTo>
                  <a:pt x="138683" y="70103"/>
                </a:lnTo>
                <a:lnTo>
                  <a:pt x="167639" y="76200"/>
                </a:lnTo>
                <a:lnTo>
                  <a:pt x="198119" y="82296"/>
                </a:lnTo>
                <a:lnTo>
                  <a:pt x="230123" y="88391"/>
                </a:lnTo>
                <a:lnTo>
                  <a:pt x="263651" y="92963"/>
                </a:lnTo>
                <a:lnTo>
                  <a:pt x="295655" y="97536"/>
                </a:lnTo>
                <a:lnTo>
                  <a:pt x="330707" y="100584"/>
                </a:lnTo>
                <a:lnTo>
                  <a:pt x="365759" y="105155"/>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4"/>
                </a:lnTo>
                <a:lnTo>
                  <a:pt x="326135" y="59436"/>
                </a:lnTo>
                <a:lnTo>
                  <a:pt x="297179" y="56387"/>
                </a:lnTo>
                <a:lnTo>
                  <a:pt x="269747" y="51815"/>
                </a:lnTo>
                <a:lnTo>
                  <a:pt x="242315" y="47243"/>
                </a:lnTo>
                <a:lnTo>
                  <a:pt x="216407" y="42672"/>
                </a:lnTo>
                <a:lnTo>
                  <a:pt x="190499" y="36575"/>
                </a:lnTo>
                <a:lnTo>
                  <a:pt x="164591" y="30479"/>
                </a:lnTo>
                <a:lnTo>
                  <a:pt x="140207" y="22860"/>
                </a:lnTo>
                <a:lnTo>
                  <a:pt x="115823" y="16763"/>
                </a:lnTo>
                <a:lnTo>
                  <a:pt x="92963" y="7620"/>
                </a:lnTo>
                <a:lnTo>
                  <a:pt x="70103" y="0"/>
                </a:lnTo>
                <a:lnTo>
                  <a:pt x="0" y="27431"/>
                </a:lnTo>
                <a:lnTo>
                  <a:pt x="25907" y="36575"/>
                </a:lnTo>
                <a:close/>
              </a:path>
            </a:pathLst>
          </a:custGeom>
          <a:solidFill>
            <a:srgbClr val="000000"/>
          </a:solidFill>
        </p:spPr>
        <p:txBody>
          <a:bodyPr wrap="square" lIns="0" tIns="0" rIns="0" bIns="0" rtlCol="0">
            <a:noAutofit/>
          </a:bodyPr>
          <a:lstStyle/>
          <a:p>
            <a:endParaRPr sz="1631"/>
          </a:p>
        </p:txBody>
      </p:sp>
      <p:sp>
        <p:nvSpPr>
          <p:cNvPr id="819" name="object 819"/>
          <p:cNvSpPr/>
          <p:nvPr/>
        </p:nvSpPr>
        <p:spPr>
          <a:xfrm>
            <a:off x="8148797" y="3728551"/>
            <a:ext cx="469473" cy="111468"/>
          </a:xfrm>
          <a:prstGeom prst="rect">
            <a:avLst/>
          </a:prstGeom>
          <a:blipFill>
            <a:blip r:embed="rId47" cstate="print"/>
            <a:stretch>
              <a:fillRect/>
            </a:stretch>
          </a:blipFill>
        </p:spPr>
        <p:txBody>
          <a:bodyPr wrap="square" lIns="0" tIns="0" rIns="0" bIns="0" rtlCol="0">
            <a:noAutofit/>
          </a:bodyPr>
          <a:lstStyle/>
          <a:p>
            <a:endParaRPr sz="1631"/>
          </a:p>
        </p:txBody>
      </p:sp>
      <p:sp>
        <p:nvSpPr>
          <p:cNvPr id="820" name="object 820"/>
          <p:cNvSpPr/>
          <p:nvPr/>
        </p:nvSpPr>
        <p:spPr>
          <a:xfrm>
            <a:off x="8213695" y="3715746"/>
            <a:ext cx="403194" cy="86991"/>
          </a:xfrm>
          <a:custGeom>
            <a:avLst/>
            <a:gdLst/>
            <a:ahLst/>
            <a:cxnLst/>
            <a:rect l="l" t="t" r="r" b="b"/>
            <a:pathLst>
              <a:path w="445007" h="96012">
                <a:moveTo>
                  <a:pt x="21335" y="33528"/>
                </a:moveTo>
                <a:lnTo>
                  <a:pt x="45720" y="42672"/>
                </a:lnTo>
                <a:lnTo>
                  <a:pt x="68579" y="50292"/>
                </a:lnTo>
                <a:lnTo>
                  <a:pt x="94488" y="56387"/>
                </a:lnTo>
                <a:lnTo>
                  <a:pt x="118872" y="62484"/>
                </a:lnTo>
                <a:lnTo>
                  <a:pt x="146303" y="68580"/>
                </a:lnTo>
                <a:lnTo>
                  <a:pt x="172211" y="74675"/>
                </a:lnTo>
                <a:lnTo>
                  <a:pt x="199644" y="79248"/>
                </a:lnTo>
                <a:lnTo>
                  <a:pt x="227075" y="82296"/>
                </a:lnTo>
                <a:lnTo>
                  <a:pt x="256031" y="86868"/>
                </a:lnTo>
                <a:lnTo>
                  <a:pt x="284988" y="89916"/>
                </a:lnTo>
                <a:lnTo>
                  <a:pt x="315468" y="91439"/>
                </a:lnTo>
                <a:lnTo>
                  <a:pt x="345948" y="94487"/>
                </a:lnTo>
                <a:lnTo>
                  <a:pt x="376427" y="96012"/>
                </a:lnTo>
                <a:lnTo>
                  <a:pt x="445007" y="96012"/>
                </a:lnTo>
                <a:lnTo>
                  <a:pt x="445007" y="59436"/>
                </a:lnTo>
                <a:lnTo>
                  <a:pt x="441959" y="59436"/>
                </a:lnTo>
                <a:lnTo>
                  <a:pt x="413003" y="57912"/>
                </a:lnTo>
                <a:lnTo>
                  <a:pt x="387096" y="57912"/>
                </a:lnTo>
                <a:lnTo>
                  <a:pt x="359664" y="56387"/>
                </a:lnTo>
                <a:lnTo>
                  <a:pt x="335279" y="54863"/>
                </a:lnTo>
                <a:lnTo>
                  <a:pt x="309372" y="53339"/>
                </a:lnTo>
                <a:lnTo>
                  <a:pt x="284988" y="50292"/>
                </a:lnTo>
                <a:lnTo>
                  <a:pt x="260603" y="47244"/>
                </a:lnTo>
                <a:lnTo>
                  <a:pt x="237744" y="44196"/>
                </a:lnTo>
                <a:lnTo>
                  <a:pt x="213359" y="39624"/>
                </a:lnTo>
                <a:lnTo>
                  <a:pt x="190500" y="35051"/>
                </a:lnTo>
                <a:lnTo>
                  <a:pt x="167640" y="30480"/>
                </a:lnTo>
                <a:lnTo>
                  <a:pt x="146303" y="25908"/>
                </a:lnTo>
                <a:lnTo>
                  <a:pt x="124968" y="19812"/>
                </a:lnTo>
                <a:lnTo>
                  <a:pt x="105155" y="13716"/>
                </a:lnTo>
                <a:lnTo>
                  <a:pt x="85344" y="6096"/>
                </a:lnTo>
                <a:lnTo>
                  <a:pt x="65531" y="0"/>
                </a:lnTo>
                <a:lnTo>
                  <a:pt x="0" y="25908"/>
                </a:lnTo>
                <a:lnTo>
                  <a:pt x="21335" y="33528"/>
                </a:lnTo>
                <a:close/>
              </a:path>
            </a:pathLst>
          </a:custGeom>
          <a:solidFill>
            <a:srgbClr val="FFFFFF"/>
          </a:solidFill>
        </p:spPr>
        <p:txBody>
          <a:bodyPr wrap="square" lIns="0" tIns="0" rIns="0" bIns="0" rtlCol="0">
            <a:noAutofit/>
          </a:bodyPr>
          <a:lstStyle/>
          <a:p>
            <a:endParaRPr sz="1631"/>
          </a:p>
        </p:txBody>
      </p:sp>
      <p:sp>
        <p:nvSpPr>
          <p:cNvPr id="821" name="object 821"/>
          <p:cNvSpPr/>
          <p:nvPr/>
        </p:nvSpPr>
        <p:spPr>
          <a:xfrm>
            <a:off x="8337967" y="3667419"/>
            <a:ext cx="278923" cy="64897"/>
          </a:xfrm>
          <a:custGeom>
            <a:avLst/>
            <a:gdLst/>
            <a:ahLst/>
            <a:cxnLst/>
            <a:rect l="l" t="t" r="r" b="b"/>
            <a:pathLst>
              <a:path w="307848" h="71627">
                <a:moveTo>
                  <a:pt x="68580" y="0"/>
                </a:moveTo>
                <a:lnTo>
                  <a:pt x="67056" y="1524"/>
                </a:lnTo>
                <a:lnTo>
                  <a:pt x="0" y="25908"/>
                </a:lnTo>
                <a:lnTo>
                  <a:pt x="16764" y="32003"/>
                </a:lnTo>
                <a:lnTo>
                  <a:pt x="32004" y="36575"/>
                </a:lnTo>
                <a:lnTo>
                  <a:pt x="48768" y="41148"/>
                </a:lnTo>
                <a:lnTo>
                  <a:pt x="67056" y="45720"/>
                </a:lnTo>
                <a:lnTo>
                  <a:pt x="83820" y="50291"/>
                </a:lnTo>
                <a:lnTo>
                  <a:pt x="102108" y="53339"/>
                </a:lnTo>
                <a:lnTo>
                  <a:pt x="120396" y="57912"/>
                </a:lnTo>
                <a:lnTo>
                  <a:pt x="138684" y="60960"/>
                </a:lnTo>
                <a:lnTo>
                  <a:pt x="156972" y="62484"/>
                </a:lnTo>
                <a:lnTo>
                  <a:pt x="176784" y="65532"/>
                </a:lnTo>
                <a:lnTo>
                  <a:pt x="196596" y="67056"/>
                </a:lnTo>
                <a:lnTo>
                  <a:pt x="217932" y="68579"/>
                </a:lnTo>
                <a:lnTo>
                  <a:pt x="239268" y="70103"/>
                </a:lnTo>
                <a:lnTo>
                  <a:pt x="260604" y="71627"/>
                </a:lnTo>
                <a:lnTo>
                  <a:pt x="307848" y="71627"/>
                </a:lnTo>
                <a:lnTo>
                  <a:pt x="307848" y="35051"/>
                </a:lnTo>
                <a:lnTo>
                  <a:pt x="286512" y="35051"/>
                </a:lnTo>
                <a:lnTo>
                  <a:pt x="269748" y="33527"/>
                </a:lnTo>
                <a:lnTo>
                  <a:pt x="252984" y="33527"/>
                </a:lnTo>
                <a:lnTo>
                  <a:pt x="237744" y="32003"/>
                </a:lnTo>
                <a:lnTo>
                  <a:pt x="205740" y="28956"/>
                </a:lnTo>
                <a:lnTo>
                  <a:pt x="176784" y="25908"/>
                </a:lnTo>
                <a:lnTo>
                  <a:pt x="161544" y="22860"/>
                </a:lnTo>
                <a:lnTo>
                  <a:pt x="147828" y="21336"/>
                </a:lnTo>
                <a:lnTo>
                  <a:pt x="134112" y="18287"/>
                </a:lnTo>
                <a:lnTo>
                  <a:pt x="120396" y="15239"/>
                </a:lnTo>
                <a:lnTo>
                  <a:pt x="92964" y="7620"/>
                </a:lnTo>
                <a:lnTo>
                  <a:pt x="68580" y="0"/>
                </a:lnTo>
                <a:close/>
              </a:path>
            </a:pathLst>
          </a:custGeom>
          <a:solidFill>
            <a:srgbClr val="FFFFFF"/>
          </a:solidFill>
        </p:spPr>
        <p:txBody>
          <a:bodyPr wrap="square" lIns="0" tIns="0" rIns="0" bIns="0" rtlCol="0">
            <a:noAutofit/>
          </a:bodyPr>
          <a:lstStyle/>
          <a:p>
            <a:endParaRPr sz="1631"/>
          </a:p>
        </p:txBody>
      </p:sp>
      <p:sp>
        <p:nvSpPr>
          <p:cNvPr id="822" name="object 822"/>
          <p:cNvSpPr/>
          <p:nvPr/>
        </p:nvSpPr>
        <p:spPr>
          <a:xfrm>
            <a:off x="8208171" y="3472725"/>
            <a:ext cx="154650" cy="111845"/>
          </a:xfrm>
          <a:custGeom>
            <a:avLst/>
            <a:gdLst/>
            <a:ahLst/>
            <a:cxnLst/>
            <a:rect l="l" t="t" r="r" b="b"/>
            <a:pathLst>
              <a:path w="170688" h="123444">
                <a:moveTo>
                  <a:pt x="92964" y="123444"/>
                </a:moveTo>
                <a:lnTo>
                  <a:pt x="91440" y="115824"/>
                </a:lnTo>
                <a:lnTo>
                  <a:pt x="92964" y="109728"/>
                </a:lnTo>
                <a:lnTo>
                  <a:pt x="92964" y="99060"/>
                </a:lnTo>
                <a:lnTo>
                  <a:pt x="94488" y="94487"/>
                </a:lnTo>
                <a:lnTo>
                  <a:pt x="96012" y="89916"/>
                </a:lnTo>
                <a:lnTo>
                  <a:pt x="99060" y="80772"/>
                </a:lnTo>
                <a:lnTo>
                  <a:pt x="105155" y="71628"/>
                </a:lnTo>
                <a:lnTo>
                  <a:pt x="112775" y="62484"/>
                </a:lnTo>
                <a:lnTo>
                  <a:pt x="120396" y="54863"/>
                </a:lnTo>
                <a:lnTo>
                  <a:pt x="131064" y="47244"/>
                </a:lnTo>
                <a:lnTo>
                  <a:pt x="141731" y="38100"/>
                </a:lnTo>
                <a:lnTo>
                  <a:pt x="155448" y="30480"/>
                </a:lnTo>
                <a:lnTo>
                  <a:pt x="170688" y="24384"/>
                </a:lnTo>
                <a:lnTo>
                  <a:pt x="105155" y="0"/>
                </a:lnTo>
                <a:lnTo>
                  <a:pt x="85344" y="10668"/>
                </a:lnTo>
                <a:lnTo>
                  <a:pt x="67055" y="19812"/>
                </a:lnTo>
                <a:lnTo>
                  <a:pt x="50292" y="30480"/>
                </a:lnTo>
                <a:lnTo>
                  <a:pt x="36575" y="42672"/>
                </a:lnTo>
                <a:lnTo>
                  <a:pt x="24384" y="53340"/>
                </a:lnTo>
                <a:lnTo>
                  <a:pt x="15240" y="65532"/>
                </a:lnTo>
                <a:lnTo>
                  <a:pt x="7620" y="77724"/>
                </a:lnTo>
                <a:lnTo>
                  <a:pt x="3048" y="89916"/>
                </a:lnTo>
                <a:lnTo>
                  <a:pt x="0" y="99060"/>
                </a:lnTo>
                <a:lnTo>
                  <a:pt x="0" y="123444"/>
                </a:lnTo>
                <a:lnTo>
                  <a:pt x="92964" y="123444"/>
                </a:lnTo>
                <a:close/>
              </a:path>
            </a:pathLst>
          </a:custGeom>
          <a:solidFill>
            <a:srgbClr val="FFFFFF"/>
          </a:solidFill>
        </p:spPr>
        <p:txBody>
          <a:bodyPr wrap="square" lIns="0" tIns="0" rIns="0" bIns="0" rtlCol="0">
            <a:noAutofit/>
          </a:bodyPr>
          <a:lstStyle/>
          <a:p>
            <a:endParaRPr sz="1631"/>
          </a:p>
        </p:txBody>
      </p:sp>
      <p:sp>
        <p:nvSpPr>
          <p:cNvPr id="823" name="object 823"/>
          <p:cNvSpPr/>
          <p:nvPr/>
        </p:nvSpPr>
        <p:spPr>
          <a:xfrm>
            <a:off x="8123942" y="3453393"/>
            <a:ext cx="179504" cy="131177"/>
          </a:xfrm>
          <a:custGeom>
            <a:avLst/>
            <a:gdLst/>
            <a:ahLst/>
            <a:cxnLst/>
            <a:rect l="l" t="t" r="r" b="b"/>
            <a:pathLst>
              <a:path w="198119" h="144780">
                <a:moveTo>
                  <a:pt x="92963" y="144780"/>
                </a:moveTo>
                <a:lnTo>
                  <a:pt x="92963" y="129540"/>
                </a:lnTo>
                <a:lnTo>
                  <a:pt x="94487" y="120396"/>
                </a:lnTo>
                <a:lnTo>
                  <a:pt x="96011" y="111252"/>
                </a:lnTo>
                <a:lnTo>
                  <a:pt x="100583" y="99060"/>
                </a:lnTo>
                <a:lnTo>
                  <a:pt x="108203" y="86868"/>
                </a:lnTo>
                <a:lnTo>
                  <a:pt x="117347" y="74676"/>
                </a:lnTo>
                <a:lnTo>
                  <a:pt x="129539" y="64008"/>
                </a:lnTo>
                <a:lnTo>
                  <a:pt x="143255" y="51816"/>
                </a:lnTo>
                <a:lnTo>
                  <a:pt x="160019" y="41148"/>
                </a:lnTo>
                <a:lnTo>
                  <a:pt x="178307" y="32004"/>
                </a:lnTo>
                <a:lnTo>
                  <a:pt x="198119" y="21336"/>
                </a:lnTo>
                <a:lnTo>
                  <a:pt x="134111" y="0"/>
                </a:lnTo>
                <a:lnTo>
                  <a:pt x="120395" y="4572"/>
                </a:lnTo>
                <a:lnTo>
                  <a:pt x="108203" y="12192"/>
                </a:lnTo>
                <a:lnTo>
                  <a:pt x="83819" y="24384"/>
                </a:lnTo>
                <a:lnTo>
                  <a:pt x="73151" y="30480"/>
                </a:lnTo>
                <a:lnTo>
                  <a:pt x="64007" y="38100"/>
                </a:lnTo>
                <a:lnTo>
                  <a:pt x="54863" y="44196"/>
                </a:lnTo>
                <a:lnTo>
                  <a:pt x="45719" y="51816"/>
                </a:lnTo>
                <a:lnTo>
                  <a:pt x="38100" y="57912"/>
                </a:lnTo>
                <a:lnTo>
                  <a:pt x="30479" y="65532"/>
                </a:lnTo>
                <a:lnTo>
                  <a:pt x="19811" y="80772"/>
                </a:lnTo>
                <a:lnTo>
                  <a:pt x="10667" y="96012"/>
                </a:lnTo>
                <a:lnTo>
                  <a:pt x="6095" y="103632"/>
                </a:lnTo>
                <a:lnTo>
                  <a:pt x="4572" y="111252"/>
                </a:lnTo>
                <a:lnTo>
                  <a:pt x="1524" y="120396"/>
                </a:lnTo>
                <a:lnTo>
                  <a:pt x="1524" y="131064"/>
                </a:lnTo>
                <a:lnTo>
                  <a:pt x="0" y="137160"/>
                </a:lnTo>
                <a:lnTo>
                  <a:pt x="1524" y="144780"/>
                </a:lnTo>
                <a:lnTo>
                  <a:pt x="92963" y="144780"/>
                </a:lnTo>
                <a:close/>
              </a:path>
            </a:pathLst>
          </a:custGeom>
          <a:solidFill>
            <a:srgbClr val="FFFFFF"/>
          </a:solidFill>
        </p:spPr>
        <p:txBody>
          <a:bodyPr wrap="square" lIns="0" tIns="0" rIns="0" bIns="0" rtlCol="0">
            <a:noAutofit/>
          </a:bodyPr>
          <a:lstStyle/>
          <a:p>
            <a:endParaRPr sz="1631"/>
          </a:p>
        </p:txBody>
      </p:sp>
      <p:sp>
        <p:nvSpPr>
          <p:cNvPr id="824" name="object 824"/>
          <p:cNvSpPr/>
          <p:nvPr/>
        </p:nvSpPr>
        <p:spPr>
          <a:xfrm>
            <a:off x="8397341" y="3667418"/>
            <a:ext cx="1381" cy="1381"/>
          </a:xfrm>
          <a:custGeom>
            <a:avLst/>
            <a:gdLst/>
            <a:ahLst/>
            <a:cxnLst/>
            <a:rect l="l" t="t" r="r" b="b"/>
            <a:pathLst>
              <a:path w="1524" h="1524">
                <a:moveTo>
                  <a:pt x="0" y="1524"/>
                </a:moveTo>
                <a:lnTo>
                  <a:pt x="1524" y="1524"/>
                </a:lnTo>
                <a:lnTo>
                  <a:pt x="0" y="0"/>
                </a:lnTo>
                <a:lnTo>
                  <a:pt x="0" y="1524"/>
                </a:lnTo>
                <a:close/>
              </a:path>
            </a:pathLst>
          </a:custGeom>
          <a:solidFill>
            <a:srgbClr val="E6E6E6"/>
          </a:solidFill>
        </p:spPr>
        <p:txBody>
          <a:bodyPr wrap="square" lIns="0" tIns="0" rIns="0" bIns="0" rtlCol="0">
            <a:noAutofit/>
          </a:bodyPr>
          <a:lstStyle/>
          <a:p>
            <a:endParaRPr sz="1631"/>
          </a:p>
        </p:txBody>
      </p:sp>
      <p:sp>
        <p:nvSpPr>
          <p:cNvPr id="825" name="object 825"/>
          <p:cNvSpPr/>
          <p:nvPr/>
        </p:nvSpPr>
        <p:spPr>
          <a:xfrm>
            <a:off x="8209552" y="3584570"/>
            <a:ext cx="187790" cy="106322"/>
          </a:xfrm>
          <a:custGeom>
            <a:avLst/>
            <a:gdLst/>
            <a:ahLst/>
            <a:cxnLst/>
            <a:rect l="l" t="t" r="r" b="b"/>
            <a:pathLst>
              <a:path w="207264" h="117348">
                <a:moveTo>
                  <a:pt x="92964" y="0"/>
                </a:moveTo>
                <a:lnTo>
                  <a:pt x="0" y="0"/>
                </a:lnTo>
                <a:lnTo>
                  <a:pt x="0" y="9143"/>
                </a:lnTo>
                <a:lnTo>
                  <a:pt x="4572" y="18287"/>
                </a:lnTo>
                <a:lnTo>
                  <a:pt x="9144" y="28955"/>
                </a:lnTo>
                <a:lnTo>
                  <a:pt x="16764" y="41148"/>
                </a:lnTo>
                <a:lnTo>
                  <a:pt x="25907" y="51815"/>
                </a:lnTo>
                <a:lnTo>
                  <a:pt x="38100" y="62484"/>
                </a:lnTo>
                <a:lnTo>
                  <a:pt x="51816" y="73151"/>
                </a:lnTo>
                <a:lnTo>
                  <a:pt x="59436" y="79248"/>
                </a:lnTo>
                <a:lnTo>
                  <a:pt x="67055" y="83819"/>
                </a:lnTo>
                <a:lnTo>
                  <a:pt x="85344" y="94487"/>
                </a:lnTo>
                <a:lnTo>
                  <a:pt x="94488" y="99060"/>
                </a:lnTo>
                <a:lnTo>
                  <a:pt x="105155" y="103631"/>
                </a:lnTo>
                <a:lnTo>
                  <a:pt x="121920" y="111251"/>
                </a:lnTo>
                <a:lnTo>
                  <a:pt x="123444" y="111251"/>
                </a:lnTo>
                <a:lnTo>
                  <a:pt x="134112" y="115824"/>
                </a:lnTo>
                <a:lnTo>
                  <a:pt x="141731" y="117348"/>
                </a:lnTo>
                <a:lnTo>
                  <a:pt x="207264" y="92963"/>
                </a:lnTo>
                <a:lnTo>
                  <a:pt x="207264" y="91439"/>
                </a:lnTo>
                <a:lnTo>
                  <a:pt x="173736" y="76200"/>
                </a:lnTo>
                <a:lnTo>
                  <a:pt x="166116" y="73151"/>
                </a:lnTo>
                <a:lnTo>
                  <a:pt x="160020" y="70103"/>
                </a:lnTo>
                <a:lnTo>
                  <a:pt x="153924" y="67055"/>
                </a:lnTo>
                <a:lnTo>
                  <a:pt x="147827" y="62484"/>
                </a:lnTo>
                <a:lnTo>
                  <a:pt x="135636" y="56387"/>
                </a:lnTo>
                <a:lnTo>
                  <a:pt x="126492" y="48767"/>
                </a:lnTo>
                <a:lnTo>
                  <a:pt x="117348" y="41148"/>
                </a:lnTo>
                <a:lnTo>
                  <a:pt x="109727" y="33527"/>
                </a:lnTo>
                <a:lnTo>
                  <a:pt x="103631" y="25908"/>
                </a:lnTo>
                <a:lnTo>
                  <a:pt x="99060" y="18287"/>
                </a:lnTo>
                <a:lnTo>
                  <a:pt x="94488" y="9143"/>
                </a:lnTo>
                <a:lnTo>
                  <a:pt x="92964" y="4572"/>
                </a:lnTo>
                <a:lnTo>
                  <a:pt x="92964" y="0"/>
                </a:lnTo>
                <a:close/>
              </a:path>
            </a:pathLst>
          </a:custGeom>
          <a:solidFill>
            <a:srgbClr val="FFFFFF"/>
          </a:solidFill>
        </p:spPr>
        <p:txBody>
          <a:bodyPr wrap="square" lIns="0" tIns="0" rIns="0" bIns="0" rtlCol="0">
            <a:noAutofit/>
          </a:bodyPr>
          <a:lstStyle/>
          <a:p>
            <a:endParaRPr sz="1631"/>
          </a:p>
        </p:txBody>
      </p:sp>
      <p:sp>
        <p:nvSpPr>
          <p:cNvPr id="826" name="object 826"/>
          <p:cNvSpPr/>
          <p:nvPr/>
        </p:nvSpPr>
        <p:spPr>
          <a:xfrm>
            <a:off x="8123942" y="3584570"/>
            <a:ext cx="214024" cy="131176"/>
          </a:xfrm>
          <a:custGeom>
            <a:avLst/>
            <a:gdLst/>
            <a:ahLst/>
            <a:cxnLst/>
            <a:rect l="l" t="t" r="r" b="b"/>
            <a:pathLst>
              <a:path w="236219" h="144779">
                <a:moveTo>
                  <a:pt x="92963" y="0"/>
                </a:moveTo>
                <a:lnTo>
                  <a:pt x="0" y="0"/>
                </a:lnTo>
                <a:lnTo>
                  <a:pt x="1524" y="9143"/>
                </a:lnTo>
                <a:lnTo>
                  <a:pt x="3048" y="18287"/>
                </a:lnTo>
                <a:lnTo>
                  <a:pt x="4572" y="25908"/>
                </a:lnTo>
                <a:lnTo>
                  <a:pt x="9143" y="33527"/>
                </a:lnTo>
                <a:lnTo>
                  <a:pt x="12191" y="41148"/>
                </a:lnTo>
                <a:lnTo>
                  <a:pt x="18287" y="50291"/>
                </a:lnTo>
                <a:lnTo>
                  <a:pt x="22859" y="56387"/>
                </a:lnTo>
                <a:lnTo>
                  <a:pt x="28955" y="64008"/>
                </a:lnTo>
                <a:lnTo>
                  <a:pt x="36575" y="71627"/>
                </a:lnTo>
                <a:lnTo>
                  <a:pt x="45719" y="79248"/>
                </a:lnTo>
                <a:lnTo>
                  <a:pt x="53339" y="86867"/>
                </a:lnTo>
                <a:lnTo>
                  <a:pt x="64007" y="92963"/>
                </a:lnTo>
                <a:lnTo>
                  <a:pt x="74675" y="100584"/>
                </a:lnTo>
                <a:lnTo>
                  <a:pt x="85343" y="108203"/>
                </a:lnTo>
                <a:lnTo>
                  <a:pt x="97535" y="114300"/>
                </a:lnTo>
                <a:lnTo>
                  <a:pt x="109727" y="120396"/>
                </a:lnTo>
                <a:lnTo>
                  <a:pt x="124967" y="128015"/>
                </a:lnTo>
                <a:lnTo>
                  <a:pt x="138683" y="134112"/>
                </a:lnTo>
                <a:lnTo>
                  <a:pt x="150875" y="138684"/>
                </a:lnTo>
                <a:lnTo>
                  <a:pt x="158495" y="141731"/>
                </a:lnTo>
                <a:lnTo>
                  <a:pt x="166115" y="144779"/>
                </a:lnTo>
                <a:lnTo>
                  <a:pt x="236219" y="117348"/>
                </a:lnTo>
                <a:lnTo>
                  <a:pt x="228599" y="114300"/>
                </a:lnTo>
                <a:lnTo>
                  <a:pt x="219455" y="111251"/>
                </a:lnTo>
                <a:lnTo>
                  <a:pt x="216407" y="111251"/>
                </a:lnTo>
                <a:lnTo>
                  <a:pt x="199643" y="103631"/>
                </a:lnTo>
                <a:lnTo>
                  <a:pt x="188975" y="97536"/>
                </a:lnTo>
                <a:lnTo>
                  <a:pt x="179831" y="92963"/>
                </a:lnTo>
                <a:lnTo>
                  <a:pt x="161543" y="83819"/>
                </a:lnTo>
                <a:lnTo>
                  <a:pt x="153923" y="77724"/>
                </a:lnTo>
                <a:lnTo>
                  <a:pt x="146303" y="73151"/>
                </a:lnTo>
                <a:lnTo>
                  <a:pt x="132587" y="62484"/>
                </a:lnTo>
                <a:lnTo>
                  <a:pt x="120395" y="51815"/>
                </a:lnTo>
                <a:lnTo>
                  <a:pt x="111251" y="41148"/>
                </a:lnTo>
                <a:lnTo>
                  <a:pt x="103631" y="28955"/>
                </a:lnTo>
                <a:lnTo>
                  <a:pt x="97535" y="18287"/>
                </a:lnTo>
                <a:lnTo>
                  <a:pt x="94487" y="9143"/>
                </a:lnTo>
                <a:lnTo>
                  <a:pt x="92963" y="0"/>
                </a:lnTo>
                <a:close/>
              </a:path>
            </a:pathLst>
          </a:custGeom>
          <a:solidFill>
            <a:srgbClr val="FFFFFF"/>
          </a:solidFill>
        </p:spPr>
        <p:txBody>
          <a:bodyPr wrap="square" lIns="0" tIns="0" rIns="0" bIns="0" rtlCol="0">
            <a:noAutofit/>
          </a:bodyPr>
          <a:lstStyle/>
          <a:p>
            <a:endParaRPr sz="1631"/>
          </a:p>
        </p:txBody>
      </p:sp>
      <p:sp>
        <p:nvSpPr>
          <p:cNvPr id="827" name="object 827"/>
          <p:cNvSpPr/>
          <p:nvPr/>
        </p:nvSpPr>
        <p:spPr>
          <a:xfrm>
            <a:off x="8045236" y="3584570"/>
            <a:ext cx="229213" cy="154649"/>
          </a:xfrm>
          <a:custGeom>
            <a:avLst/>
            <a:gdLst/>
            <a:ahLst/>
            <a:cxnLst/>
            <a:rect l="l" t="t" r="r" b="b"/>
            <a:pathLst>
              <a:path w="252983" h="170687">
                <a:moveTo>
                  <a:pt x="88392" y="0"/>
                </a:moveTo>
                <a:lnTo>
                  <a:pt x="0" y="0"/>
                </a:lnTo>
                <a:lnTo>
                  <a:pt x="0" y="9143"/>
                </a:lnTo>
                <a:lnTo>
                  <a:pt x="3048" y="18287"/>
                </a:lnTo>
                <a:lnTo>
                  <a:pt x="4572" y="27431"/>
                </a:lnTo>
                <a:lnTo>
                  <a:pt x="7620" y="38100"/>
                </a:lnTo>
                <a:lnTo>
                  <a:pt x="12192" y="47243"/>
                </a:lnTo>
                <a:lnTo>
                  <a:pt x="18287" y="57912"/>
                </a:lnTo>
                <a:lnTo>
                  <a:pt x="24383" y="67055"/>
                </a:lnTo>
                <a:lnTo>
                  <a:pt x="32003" y="76200"/>
                </a:lnTo>
                <a:lnTo>
                  <a:pt x="36575" y="80772"/>
                </a:lnTo>
                <a:lnTo>
                  <a:pt x="41148" y="85343"/>
                </a:lnTo>
                <a:lnTo>
                  <a:pt x="50292" y="96012"/>
                </a:lnTo>
                <a:lnTo>
                  <a:pt x="62483" y="103631"/>
                </a:lnTo>
                <a:lnTo>
                  <a:pt x="73151" y="112775"/>
                </a:lnTo>
                <a:lnTo>
                  <a:pt x="86868" y="121919"/>
                </a:lnTo>
                <a:lnTo>
                  <a:pt x="100583" y="131063"/>
                </a:lnTo>
                <a:lnTo>
                  <a:pt x="108203" y="134112"/>
                </a:lnTo>
                <a:lnTo>
                  <a:pt x="115824" y="138684"/>
                </a:lnTo>
                <a:lnTo>
                  <a:pt x="132587" y="147827"/>
                </a:lnTo>
                <a:lnTo>
                  <a:pt x="141731" y="150875"/>
                </a:lnTo>
                <a:lnTo>
                  <a:pt x="150875" y="155448"/>
                </a:lnTo>
                <a:lnTo>
                  <a:pt x="169163" y="163067"/>
                </a:lnTo>
                <a:lnTo>
                  <a:pt x="172211" y="164591"/>
                </a:lnTo>
                <a:lnTo>
                  <a:pt x="178307" y="167639"/>
                </a:lnTo>
                <a:lnTo>
                  <a:pt x="185927" y="170687"/>
                </a:lnTo>
                <a:lnTo>
                  <a:pt x="252983" y="144779"/>
                </a:lnTo>
                <a:lnTo>
                  <a:pt x="245363" y="141731"/>
                </a:lnTo>
                <a:lnTo>
                  <a:pt x="237743" y="138684"/>
                </a:lnTo>
                <a:lnTo>
                  <a:pt x="225551" y="134112"/>
                </a:lnTo>
                <a:lnTo>
                  <a:pt x="211835" y="128015"/>
                </a:lnTo>
                <a:lnTo>
                  <a:pt x="196595" y="121919"/>
                </a:lnTo>
                <a:lnTo>
                  <a:pt x="184403" y="114300"/>
                </a:lnTo>
                <a:lnTo>
                  <a:pt x="172211" y="108203"/>
                </a:lnTo>
                <a:lnTo>
                  <a:pt x="161544" y="100584"/>
                </a:lnTo>
                <a:lnTo>
                  <a:pt x="150875" y="94487"/>
                </a:lnTo>
                <a:lnTo>
                  <a:pt x="141731" y="86867"/>
                </a:lnTo>
                <a:lnTo>
                  <a:pt x="132587" y="79248"/>
                </a:lnTo>
                <a:lnTo>
                  <a:pt x="124968" y="71627"/>
                </a:lnTo>
                <a:lnTo>
                  <a:pt x="117348" y="65531"/>
                </a:lnTo>
                <a:lnTo>
                  <a:pt x="109727" y="56387"/>
                </a:lnTo>
                <a:lnTo>
                  <a:pt x="105155" y="50291"/>
                </a:lnTo>
                <a:lnTo>
                  <a:pt x="99059" y="41148"/>
                </a:lnTo>
                <a:lnTo>
                  <a:pt x="96011" y="33527"/>
                </a:lnTo>
                <a:lnTo>
                  <a:pt x="92963" y="25908"/>
                </a:lnTo>
                <a:lnTo>
                  <a:pt x="89916" y="18287"/>
                </a:lnTo>
                <a:lnTo>
                  <a:pt x="88392" y="9143"/>
                </a:lnTo>
                <a:lnTo>
                  <a:pt x="88392" y="0"/>
                </a:lnTo>
                <a:close/>
              </a:path>
            </a:pathLst>
          </a:custGeom>
          <a:solidFill>
            <a:srgbClr val="FFFFFF"/>
          </a:solidFill>
        </p:spPr>
        <p:txBody>
          <a:bodyPr wrap="square" lIns="0" tIns="0" rIns="0" bIns="0" rtlCol="0">
            <a:noAutofit/>
          </a:bodyPr>
          <a:lstStyle/>
          <a:p>
            <a:endParaRPr sz="1631"/>
          </a:p>
        </p:txBody>
      </p:sp>
      <p:sp>
        <p:nvSpPr>
          <p:cNvPr id="828" name="object 828"/>
          <p:cNvSpPr/>
          <p:nvPr/>
        </p:nvSpPr>
        <p:spPr>
          <a:xfrm>
            <a:off x="7959626" y="3583191"/>
            <a:ext cx="264258" cy="182265"/>
          </a:xfrm>
          <a:prstGeom prst="rect">
            <a:avLst/>
          </a:prstGeom>
          <a:blipFill>
            <a:blip r:embed="rId48" cstate="print"/>
            <a:stretch>
              <a:fillRect/>
            </a:stretch>
          </a:blipFill>
        </p:spPr>
        <p:txBody>
          <a:bodyPr wrap="square" lIns="0" tIns="0" rIns="0" bIns="0" rtlCol="0">
            <a:noAutofit/>
          </a:bodyPr>
          <a:lstStyle/>
          <a:p>
            <a:endParaRPr sz="1631"/>
          </a:p>
        </p:txBody>
      </p:sp>
      <p:sp>
        <p:nvSpPr>
          <p:cNvPr id="829" name="object 829"/>
          <p:cNvSpPr/>
          <p:nvPr/>
        </p:nvSpPr>
        <p:spPr>
          <a:xfrm>
            <a:off x="7961008" y="3584570"/>
            <a:ext cx="252686" cy="179504"/>
          </a:xfrm>
          <a:custGeom>
            <a:avLst/>
            <a:gdLst/>
            <a:ahLst/>
            <a:cxnLst/>
            <a:rect l="l" t="t" r="r" b="b"/>
            <a:pathLst>
              <a:path w="278891" h="198119">
                <a:moveTo>
                  <a:pt x="114300" y="152400"/>
                </a:moveTo>
                <a:lnTo>
                  <a:pt x="121920" y="156972"/>
                </a:lnTo>
                <a:lnTo>
                  <a:pt x="131064" y="161543"/>
                </a:lnTo>
                <a:lnTo>
                  <a:pt x="150875" y="172212"/>
                </a:lnTo>
                <a:lnTo>
                  <a:pt x="170688" y="181355"/>
                </a:lnTo>
                <a:lnTo>
                  <a:pt x="181356" y="185927"/>
                </a:lnTo>
                <a:lnTo>
                  <a:pt x="193548" y="192024"/>
                </a:lnTo>
                <a:lnTo>
                  <a:pt x="195072" y="192024"/>
                </a:lnTo>
                <a:lnTo>
                  <a:pt x="201168" y="193548"/>
                </a:lnTo>
                <a:lnTo>
                  <a:pt x="208788" y="198119"/>
                </a:lnTo>
                <a:lnTo>
                  <a:pt x="278891" y="170687"/>
                </a:lnTo>
                <a:lnTo>
                  <a:pt x="271271" y="167639"/>
                </a:lnTo>
                <a:lnTo>
                  <a:pt x="263651" y="164591"/>
                </a:lnTo>
                <a:lnTo>
                  <a:pt x="262127" y="163067"/>
                </a:lnTo>
                <a:lnTo>
                  <a:pt x="242316" y="155448"/>
                </a:lnTo>
                <a:lnTo>
                  <a:pt x="233172" y="150875"/>
                </a:lnTo>
                <a:lnTo>
                  <a:pt x="225551" y="147827"/>
                </a:lnTo>
                <a:lnTo>
                  <a:pt x="208788" y="138684"/>
                </a:lnTo>
                <a:lnTo>
                  <a:pt x="201168" y="134112"/>
                </a:lnTo>
                <a:lnTo>
                  <a:pt x="193548" y="131063"/>
                </a:lnTo>
                <a:lnTo>
                  <a:pt x="179832" y="121919"/>
                </a:lnTo>
                <a:lnTo>
                  <a:pt x="166116" y="112775"/>
                </a:lnTo>
                <a:lnTo>
                  <a:pt x="155448" y="103631"/>
                </a:lnTo>
                <a:lnTo>
                  <a:pt x="144780" y="96012"/>
                </a:lnTo>
                <a:lnTo>
                  <a:pt x="134112" y="85343"/>
                </a:lnTo>
                <a:lnTo>
                  <a:pt x="129540" y="80772"/>
                </a:lnTo>
                <a:lnTo>
                  <a:pt x="124968" y="76200"/>
                </a:lnTo>
                <a:lnTo>
                  <a:pt x="117348" y="67055"/>
                </a:lnTo>
                <a:lnTo>
                  <a:pt x="111251" y="57912"/>
                </a:lnTo>
                <a:lnTo>
                  <a:pt x="105156" y="47243"/>
                </a:lnTo>
                <a:lnTo>
                  <a:pt x="100584" y="38100"/>
                </a:lnTo>
                <a:lnTo>
                  <a:pt x="97536" y="27431"/>
                </a:lnTo>
                <a:lnTo>
                  <a:pt x="96012" y="18287"/>
                </a:lnTo>
                <a:lnTo>
                  <a:pt x="92964" y="9143"/>
                </a:lnTo>
                <a:lnTo>
                  <a:pt x="92964" y="0"/>
                </a:lnTo>
                <a:lnTo>
                  <a:pt x="0" y="0"/>
                </a:lnTo>
                <a:lnTo>
                  <a:pt x="0" y="18287"/>
                </a:lnTo>
                <a:lnTo>
                  <a:pt x="3048" y="30479"/>
                </a:lnTo>
                <a:lnTo>
                  <a:pt x="6096" y="42672"/>
                </a:lnTo>
                <a:lnTo>
                  <a:pt x="7620" y="47243"/>
                </a:lnTo>
                <a:lnTo>
                  <a:pt x="10668" y="53339"/>
                </a:lnTo>
                <a:lnTo>
                  <a:pt x="16764" y="65531"/>
                </a:lnTo>
                <a:lnTo>
                  <a:pt x="19812" y="71627"/>
                </a:lnTo>
                <a:lnTo>
                  <a:pt x="24384" y="77724"/>
                </a:lnTo>
                <a:lnTo>
                  <a:pt x="33527" y="88391"/>
                </a:lnTo>
                <a:lnTo>
                  <a:pt x="42672" y="99060"/>
                </a:lnTo>
                <a:lnTo>
                  <a:pt x="48768" y="105155"/>
                </a:lnTo>
                <a:lnTo>
                  <a:pt x="54864" y="111251"/>
                </a:lnTo>
                <a:lnTo>
                  <a:pt x="67056" y="120396"/>
                </a:lnTo>
                <a:lnTo>
                  <a:pt x="80772" y="131063"/>
                </a:lnTo>
                <a:lnTo>
                  <a:pt x="88392" y="137160"/>
                </a:lnTo>
                <a:lnTo>
                  <a:pt x="96012" y="141731"/>
                </a:lnTo>
                <a:lnTo>
                  <a:pt x="114300" y="152400"/>
                </a:lnTo>
                <a:close/>
              </a:path>
            </a:pathLst>
          </a:custGeom>
          <a:solidFill>
            <a:srgbClr val="000000"/>
          </a:solidFill>
        </p:spPr>
        <p:txBody>
          <a:bodyPr wrap="square" lIns="0" tIns="0" rIns="0" bIns="0" rtlCol="0">
            <a:noAutofit/>
          </a:bodyPr>
          <a:lstStyle/>
          <a:p>
            <a:endParaRPr sz="1631"/>
          </a:p>
        </p:txBody>
      </p:sp>
      <p:sp>
        <p:nvSpPr>
          <p:cNvPr id="830" name="object 830"/>
          <p:cNvSpPr/>
          <p:nvPr/>
        </p:nvSpPr>
        <p:spPr>
          <a:xfrm>
            <a:off x="7959626" y="3583191"/>
            <a:ext cx="264258" cy="182265"/>
          </a:xfrm>
          <a:prstGeom prst="rect">
            <a:avLst/>
          </a:prstGeom>
          <a:blipFill>
            <a:blip r:embed="rId49" cstate="print"/>
            <a:stretch>
              <a:fillRect/>
            </a:stretch>
          </a:blipFill>
        </p:spPr>
        <p:txBody>
          <a:bodyPr wrap="square" lIns="0" tIns="0" rIns="0" bIns="0" rtlCol="0">
            <a:noAutofit/>
          </a:bodyPr>
          <a:lstStyle/>
          <a:p>
            <a:endParaRPr sz="1631"/>
          </a:p>
        </p:txBody>
      </p:sp>
      <p:sp>
        <p:nvSpPr>
          <p:cNvPr id="831" name="object 831"/>
          <p:cNvSpPr/>
          <p:nvPr/>
        </p:nvSpPr>
        <p:spPr>
          <a:xfrm>
            <a:off x="8616890" y="3329121"/>
            <a:ext cx="465331" cy="75943"/>
          </a:xfrm>
          <a:custGeom>
            <a:avLst/>
            <a:gdLst/>
            <a:ahLst/>
            <a:cxnLst/>
            <a:rect l="l" t="t" r="r" b="b"/>
            <a:pathLst>
              <a:path w="513587" h="83819">
                <a:moveTo>
                  <a:pt x="0" y="0"/>
                </a:moveTo>
                <a:lnTo>
                  <a:pt x="0" y="1524"/>
                </a:lnTo>
                <a:lnTo>
                  <a:pt x="41148" y="1524"/>
                </a:lnTo>
                <a:lnTo>
                  <a:pt x="73151" y="3048"/>
                </a:lnTo>
                <a:lnTo>
                  <a:pt x="103632" y="4571"/>
                </a:lnTo>
                <a:lnTo>
                  <a:pt x="134111" y="6095"/>
                </a:lnTo>
                <a:lnTo>
                  <a:pt x="164591" y="7619"/>
                </a:lnTo>
                <a:lnTo>
                  <a:pt x="193547" y="10667"/>
                </a:lnTo>
                <a:lnTo>
                  <a:pt x="222503" y="13715"/>
                </a:lnTo>
                <a:lnTo>
                  <a:pt x="251459" y="16763"/>
                </a:lnTo>
                <a:lnTo>
                  <a:pt x="280415" y="21335"/>
                </a:lnTo>
                <a:lnTo>
                  <a:pt x="307847" y="25907"/>
                </a:lnTo>
                <a:lnTo>
                  <a:pt x="333755" y="32003"/>
                </a:lnTo>
                <a:lnTo>
                  <a:pt x="361187" y="36575"/>
                </a:lnTo>
                <a:lnTo>
                  <a:pt x="387095" y="42671"/>
                </a:lnTo>
                <a:lnTo>
                  <a:pt x="413003" y="50291"/>
                </a:lnTo>
                <a:lnTo>
                  <a:pt x="437387" y="57911"/>
                </a:lnTo>
                <a:lnTo>
                  <a:pt x="461771" y="65531"/>
                </a:lnTo>
                <a:lnTo>
                  <a:pt x="504443" y="79247"/>
                </a:lnTo>
                <a:lnTo>
                  <a:pt x="507491" y="80771"/>
                </a:lnTo>
                <a:lnTo>
                  <a:pt x="513587" y="83819"/>
                </a:lnTo>
                <a:lnTo>
                  <a:pt x="513587" y="82295"/>
                </a:lnTo>
                <a:lnTo>
                  <a:pt x="509015" y="79247"/>
                </a:lnTo>
                <a:lnTo>
                  <a:pt x="504443" y="77723"/>
                </a:lnTo>
                <a:lnTo>
                  <a:pt x="463295" y="64007"/>
                </a:lnTo>
                <a:lnTo>
                  <a:pt x="437387" y="56387"/>
                </a:lnTo>
                <a:lnTo>
                  <a:pt x="413003" y="48767"/>
                </a:lnTo>
                <a:lnTo>
                  <a:pt x="387095" y="41147"/>
                </a:lnTo>
                <a:lnTo>
                  <a:pt x="361187" y="35051"/>
                </a:lnTo>
                <a:lnTo>
                  <a:pt x="335279" y="30479"/>
                </a:lnTo>
                <a:lnTo>
                  <a:pt x="307847" y="24383"/>
                </a:lnTo>
                <a:lnTo>
                  <a:pt x="280415" y="19811"/>
                </a:lnTo>
                <a:lnTo>
                  <a:pt x="251459" y="15239"/>
                </a:lnTo>
                <a:lnTo>
                  <a:pt x="222503" y="12191"/>
                </a:lnTo>
                <a:lnTo>
                  <a:pt x="193547" y="9143"/>
                </a:lnTo>
                <a:lnTo>
                  <a:pt x="164591" y="6095"/>
                </a:lnTo>
                <a:lnTo>
                  <a:pt x="134111" y="4571"/>
                </a:lnTo>
                <a:lnTo>
                  <a:pt x="103632" y="1524"/>
                </a:lnTo>
                <a:lnTo>
                  <a:pt x="73151" y="1524"/>
                </a:lnTo>
                <a:lnTo>
                  <a:pt x="41148" y="0"/>
                </a:lnTo>
                <a:lnTo>
                  <a:pt x="0" y="0"/>
                </a:lnTo>
                <a:close/>
              </a:path>
            </a:pathLst>
          </a:custGeom>
          <a:solidFill>
            <a:srgbClr val="000000"/>
          </a:solidFill>
        </p:spPr>
        <p:txBody>
          <a:bodyPr wrap="square" lIns="0" tIns="0" rIns="0" bIns="0" rtlCol="0">
            <a:noAutofit/>
          </a:bodyPr>
          <a:lstStyle/>
          <a:p>
            <a:endParaRPr sz="1631"/>
          </a:p>
        </p:txBody>
      </p:sp>
      <p:sp>
        <p:nvSpPr>
          <p:cNvPr id="832" name="object 832"/>
          <p:cNvSpPr/>
          <p:nvPr/>
        </p:nvSpPr>
        <p:spPr>
          <a:xfrm>
            <a:off x="8615509" y="3329926"/>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833" name="object 833"/>
          <p:cNvSpPr/>
          <p:nvPr/>
        </p:nvSpPr>
        <p:spPr>
          <a:xfrm>
            <a:off x="8616890" y="3359499"/>
            <a:ext cx="410098" cy="66278"/>
          </a:xfrm>
          <a:custGeom>
            <a:avLst/>
            <a:gdLst/>
            <a:ahLst/>
            <a:cxnLst/>
            <a:rect l="l" t="t" r="r" b="b"/>
            <a:pathLst>
              <a:path w="452627" h="73151">
                <a:moveTo>
                  <a:pt x="0" y="1524"/>
                </a:moveTo>
                <a:lnTo>
                  <a:pt x="56388" y="1524"/>
                </a:lnTo>
                <a:lnTo>
                  <a:pt x="82296" y="3048"/>
                </a:lnTo>
                <a:lnTo>
                  <a:pt x="108203" y="4572"/>
                </a:lnTo>
                <a:lnTo>
                  <a:pt x="134111" y="6096"/>
                </a:lnTo>
                <a:lnTo>
                  <a:pt x="160019" y="7620"/>
                </a:lnTo>
                <a:lnTo>
                  <a:pt x="184403" y="10667"/>
                </a:lnTo>
                <a:lnTo>
                  <a:pt x="208787" y="13715"/>
                </a:lnTo>
                <a:lnTo>
                  <a:pt x="233171" y="16763"/>
                </a:lnTo>
                <a:lnTo>
                  <a:pt x="257555" y="21336"/>
                </a:lnTo>
                <a:lnTo>
                  <a:pt x="280415" y="25908"/>
                </a:lnTo>
                <a:lnTo>
                  <a:pt x="303275" y="30479"/>
                </a:lnTo>
                <a:lnTo>
                  <a:pt x="324611" y="35051"/>
                </a:lnTo>
                <a:lnTo>
                  <a:pt x="347471" y="41148"/>
                </a:lnTo>
                <a:lnTo>
                  <a:pt x="368807" y="45720"/>
                </a:lnTo>
                <a:lnTo>
                  <a:pt x="390143" y="53339"/>
                </a:lnTo>
                <a:lnTo>
                  <a:pt x="446531" y="71627"/>
                </a:lnTo>
                <a:lnTo>
                  <a:pt x="448055" y="73151"/>
                </a:lnTo>
                <a:lnTo>
                  <a:pt x="451103" y="73151"/>
                </a:lnTo>
                <a:lnTo>
                  <a:pt x="452627" y="71627"/>
                </a:lnTo>
                <a:lnTo>
                  <a:pt x="449579" y="71627"/>
                </a:lnTo>
                <a:lnTo>
                  <a:pt x="446531" y="70103"/>
                </a:lnTo>
                <a:lnTo>
                  <a:pt x="391667" y="51815"/>
                </a:lnTo>
                <a:lnTo>
                  <a:pt x="368807" y="44196"/>
                </a:lnTo>
                <a:lnTo>
                  <a:pt x="347471" y="39624"/>
                </a:lnTo>
                <a:lnTo>
                  <a:pt x="326135" y="33527"/>
                </a:lnTo>
                <a:lnTo>
                  <a:pt x="303275" y="28955"/>
                </a:lnTo>
                <a:lnTo>
                  <a:pt x="280415" y="24384"/>
                </a:lnTo>
                <a:lnTo>
                  <a:pt x="257555" y="19812"/>
                </a:lnTo>
                <a:lnTo>
                  <a:pt x="233171" y="15239"/>
                </a:lnTo>
                <a:lnTo>
                  <a:pt x="208787" y="12191"/>
                </a:lnTo>
                <a:lnTo>
                  <a:pt x="184403" y="9143"/>
                </a:lnTo>
                <a:lnTo>
                  <a:pt x="160019" y="6096"/>
                </a:lnTo>
                <a:lnTo>
                  <a:pt x="134111" y="4572"/>
                </a:lnTo>
                <a:lnTo>
                  <a:pt x="109727" y="3048"/>
                </a:lnTo>
                <a:lnTo>
                  <a:pt x="82296" y="1524"/>
                </a:lnTo>
                <a:lnTo>
                  <a:pt x="56388" y="0"/>
                </a:lnTo>
                <a:lnTo>
                  <a:pt x="3048" y="0"/>
                </a:lnTo>
                <a:lnTo>
                  <a:pt x="0" y="1524"/>
                </a:lnTo>
                <a:close/>
              </a:path>
            </a:pathLst>
          </a:custGeom>
          <a:solidFill>
            <a:srgbClr val="000000"/>
          </a:solidFill>
        </p:spPr>
        <p:txBody>
          <a:bodyPr wrap="square" lIns="0" tIns="0" rIns="0" bIns="0" rtlCol="0">
            <a:noAutofit/>
          </a:bodyPr>
          <a:lstStyle/>
          <a:p>
            <a:endParaRPr sz="1631"/>
          </a:p>
        </p:txBody>
      </p:sp>
      <p:sp>
        <p:nvSpPr>
          <p:cNvPr id="834" name="object 834"/>
          <p:cNvSpPr/>
          <p:nvPr/>
        </p:nvSpPr>
        <p:spPr>
          <a:xfrm>
            <a:off x="8616890" y="3416111"/>
            <a:ext cx="299634" cy="52471"/>
          </a:xfrm>
          <a:custGeom>
            <a:avLst/>
            <a:gdLst/>
            <a:ahLst/>
            <a:cxnLst/>
            <a:rect l="l" t="t" r="r" b="b"/>
            <a:pathLst>
              <a:path w="330707" h="57912">
                <a:moveTo>
                  <a:pt x="0" y="0"/>
                </a:moveTo>
                <a:lnTo>
                  <a:pt x="0" y="1524"/>
                </a:lnTo>
                <a:lnTo>
                  <a:pt x="42672" y="1524"/>
                </a:lnTo>
                <a:lnTo>
                  <a:pt x="62484" y="3047"/>
                </a:lnTo>
                <a:lnTo>
                  <a:pt x="83820" y="3047"/>
                </a:lnTo>
                <a:lnTo>
                  <a:pt x="111251" y="6095"/>
                </a:lnTo>
                <a:lnTo>
                  <a:pt x="123443" y="6095"/>
                </a:lnTo>
                <a:lnTo>
                  <a:pt x="137159" y="9143"/>
                </a:lnTo>
                <a:lnTo>
                  <a:pt x="149351" y="10667"/>
                </a:lnTo>
                <a:lnTo>
                  <a:pt x="163067" y="12191"/>
                </a:lnTo>
                <a:lnTo>
                  <a:pt x="187451" y="16763"/>
                </a:lnTo>
                <a:lnTo>
                  <a:pt x="211835" y="21336"/>
                </a:lnTo>
                <a:lnTo>
                  <a:pt x="236219" y="25907"/>
                </a:lnTo>
                <a:lnTo>
                  <a:pt x="260603" y="32003"/>
                </a:lnTo>
                <a:lnTo>
                  <a:pt x="271271" y="36575"/>
                </a:lnTo>
                <a:lnTo>
                  <a:pt x="281939" y="39624"/>
                </a:lnTo>
                <a:lnTo>
                  <a:pt x="300227" y="45719"/>
                </a:lnTo>
                <a:lnTo>
                  <a:pt x="301751" y="47243"/>
                </a:lnTo>
                <a:lnTo>
                  <a:pt x="316991" y="51815"/>
                </a:lnTo>
                <a:lnTo>
                  <a:pt x="330707" y="57912"/>
                </a:lnTo>
                <a:lnTo>
                  <a:pt x="330707" y="56387"/>
                </a:lnTo>
                <a:lnTo>
                  <a:pt x="316991" y="50291"/>
                </a:lnTo>
                <a:lnTo>
                  <a:pt x="301751" y="45719"/>
                </a:lnTo>
                <a:lnTo>
                  <a:pt x="301751" y="44195"/>
                </a:lnTo>
                <a:lnTo>
                  <a:pt x="283463" y="38100"/>
                </a:lnTo>
                <a:lnTo>
                  <a:pt x="271271" y="35051"/>
                </a:lnTo>
                <a:lnTo>
                  <a:pt x="260603" y="30479"/>
                </a:lnTo>
                <a:lnTo>
                  <a:pt x="236219" y="24383"/>
                </a:lnTo>
                <a:lnTo>
                  <a:pt x="213359" y="19812"/>
                </a:lnTo>
                <a:lnTo>
                  <a:pt x="188975" y="15239"/>
                </a:lnTo>
                <a:lnTo>
                  <a:pt x="163067" y="10667"/>
                </a:lnTo>
                <a:lnTo>
                  <a:pt x="149351" y="9143"/>
                </a:lnTo>
                <a:lnTo>
                  <a:pt x="137159" y="7619"/>
                </a:lnTo>
                <a:lnTo>
                  <a:pt x="123443" y="4571"/>
                </a:lnTo>
                <a:lnTo>
                  <a:pt x="111251" y="4571"/>
                </a:lnTo>
                <a:lnTo>
                  <a:pt x="83820" y="1524"/>
                </a:lnTo>
                <a:lnTo>
                  <a:pt x="62484" y="1524"/>
                </a:lnTo>
                <a:lnTo>
                  <a:pt x="42672" y="0"/>
                </a:lnTo>
                <a:lnTo>
                  <a:pt x="0" y="0"/>
                </a:lnTo>
                <a:close/>
              </a:path>
            </a:pathLst>
          </a:custGeom>
          <a:solidFill>
            <a:srgbClr val="000000"/>
          </a:solidFill>
        </p:spPr>
        <p:txBody>
          <a:bodyPr wrap="square" lIns="0" tIns="0" rIns="0" bIns="0" rtlCol="0">
            <a:noAutofit/>
          </a:bodyPr>
          <a:lstStyle/>
          <a:p>
            <a:endParaRPr sz="1631"/>
          </a:p>
        </p:txBody>
      </p:sp>
      <p:sp>
        <p:nvSpPr>
          <p:cNvPr id="835" name="object 835"/>
          <p:cNvSpPr/>
          <p:nvPr/>
        </p:nvSpPr>
        <p:spPr>
          <a:xfrm>
            <a:off x="8615509" y="3387921"/>
            <a:ext cx="1381" cy="27385"/>
          </a:xfrm>
          <a:custGeom>
            <a:avLst/>
            <a:gdLst/>
            <a:ahLst/>
            <a:cxnLst/>
            <a:rect l="l" t="t" r="r" b="b"/>
            <a:pathLst>
              <a:path w="1524" h="30225">
                <a:moveTo>
                  <a:pt x="0" y="30225"/>
                </a:moveTo>
                <a:lnTo>
                  <a:pt x="1524" y="30225"/>
                </a:lnTo>
                <a:lnTo>
                  <a:pt x="1524" y="0"/>
                </a:lnTo>
                <a:lnTo>
                  <a:pt x="0" y="0"/>
                </a:lnTo>
                <a:lnTo>
                  <a:pt x="0" y="30225"/>
                </a:lnTo>
                <a:close/>
              </a:path>
            </a:pathLst>
          </a:custGeom>
          <a:solidFill>
            <a:srgbClr val="000000"/>
          </a:solidFill>
        </p:spPr>
        <p:txBody>
          <a:bodyPr wrap="square" lIns="0" tIns="0" rIns="0" bIns="0" rtlCol="0">
            <a:noAutofit/>
          </a:bodyPr>
          <a:lstStyle/>
          <a:p>
            <a:endParaRPr sz="1631"/>
          </a:p>
        </p:txBody>
      </p:sp>
      <p:sp>
        <p:nvSpPr>
          <p:cNvPr id="836" name="object 836"/>
          <p:cNvSpPr/>
          <p:nvPr/>
        </p:nvSpPr>
        <p:spPr>
          <a:xfrm>
            <a:off x="8615509" y="3387115"/>
            <a:ext cx="324488" cy="48328"/>
          </a:xfrm>
          <a:custGeom>
            <a:avLst/>
            <a:gdLst/>
            <a:ahLst/>
            <a:cxnLst/>
            <a:rect l="l" t="t" r="r" b="b"/>
            <a:pathLst>
              <a:path w="358139" h="53340">
                <a:moveTo>
                  <a:pt x="0" y="0"/>
                </a:moveTo>
                <a:lnTo>
                  <a:pt x="3048" y="1524"/>
                </a:lnTo>
                <a:lnTo>
                  <a:pt x="50292" y="1524"/>
                </a:lnTo>
                <a:lnTo>
                  <a:pt x="73151" y="3048"/>
                </a:lnTo>
                <a:lnTo>
                  <a:pt x="96012" y="3048"/>
                </a:lnTo>
                <a:lnTo>
                  <a:pt x="118871" y="4572"/>
                </a:lnTo>
                <a:lnTo>
                  <a:pt x="140207" y="7620"/>
                </a:lnTo>
                <a:lnTo>
                  <a:pt x="161543" y="9144"/>
                </a:lnTo>
                <a:lnTo>
                  <a:pt x="182879" y="12192"/>
                </a:lnTo>
                <a:lnTo>
                  <a:pt x="204215" y="15240"/>
                </a:lnTo>
                <a:lnTo>
                  <a:pt x="225551" y="18287"/>
                </a:lnTo>
                <a:lnTo>
                  <a:pt x="245363" y="22860"/>
                </a:lnTo>
                <a:lnTo>
                  <a:pt x="265175" y="27432"/>
                </a:lnTo>
                <a:lnTo>
                  <a:pt x="284987" y="32004"/>
                </a:lnTo>
                <a:lnTo>
                  <a:pt x="304799" y="36575"/>
                </a:lnTo>
                <a:lnTo>
                  <a:pt x="323087" y="41148"/>
                </a:lnTo>
                <a:lnTo>
                  <a:pt x="341375" y="47244"/>
                </a:lnTo>
                <a:lnTo>
                  <a:pt x="358139" y="53340"/>
                </a:lnTo>
                <a:lnTo>
                  <a:pt x="358139" y="51816"/>
                </a:lnTo>
                <a:lnTo>
                  <a:pt x="342899" y="45720"/>
                </a:lnTo>
                <a:lnTo>
                  <a:pt x="323087" y="39624"/>
                </a:lnTo>
                <a:lnTo>
                  <a:pt x="304799" y="35051"/>
                </a:lnTo>
                <a:lnTo>
                  <a:pt x="284987" y="30480"/>
                </a:lnTo>
                <a:lnTo>
                  <a:pt x="265175" y="25908"/>
                </a:lnTo>
                <a:lnTo>
                  <a:pt x="245363" y="21336"/>
                </a:lnTo>
                <a:lnTo>
                  <a:pt x="225551" y="16763"/>
                </a:lnTo>
                <a:lnTo>
                  <a:pt x="204215" y="13716"/>
                </a:lnTo>
                <a:lnTo>
                  <a:pt x="184403" y="10668"/>
                </a:lnTo>
                <a:lnTo>
                  <a:pt x="161543" y="7620"/>
                </a:lnTo>
                <a:lnTo>
                  <a:pt x="140207" y="6096"/>
                </a:lnTo>
                <a:lnTo>
                  <a:pt x="118871" y="3048"/>
                </a:lnTo>
                <a:lnTo>
                  <a:pt x="96012" y="1524"/>
                </a:lnTo>
                <a:lnTo>
                  <a:pt x="73151" y="1524"/>
                </a:lnTo>
                <a:lnTo>
                  <a:pt x="50292" y="0"/>
                </a:lnTo>
                <a:lnTo>
                  <a:pt x="0" y="0"/>
                </a:lnTo>
                <a:close/>
              </a:path>
            </a:pathLst>
          </a:custGeom>
          <a:solidFill>
            <a:srgbClr val="000000"/>
          </a:solidFill>
        </p:spPr>
        <p:txBody>
          <a:bodyPr wrap="square" lIns="0" tIns="0" rIns="0" bIns="0" rtlCol="0">
            <a:noAutofit/>
          </a:bodyPr>
          <a:lstStyle/>
          <a:p>
            <a:endParaRPr sz="1631"/>
          </a:p>
        </p:txBody>
      </p:sp>
      <p:sp>
        <p:nvSpPr>
          <p:cNvPr id="837" name="object 837"/>
          <p:cNvSpPr/>
          <p:nvPr/>
        </p:nvSpPr>
        <p:spPr>
          <a:xfrm>
            <a:off x="8615509" y="3358923"/>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838" name="object 838"/>
          <p:cNvSpPr/>
          <p:nvPr/>
        </p:nvSpPr>
        <p:spPr>
          <a:xfrm>
            <a:off x="7962387" y="3583879"/>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839" name="object 839"/>
          <p:cNvSpPr/>
          <p:nvPr/>
        </p:nvSpPr>
        <p:spPr>
          <a:xfrm>
            <a:off x="8616890" y="3446490"/>
            <a:ext cx="243021" cy="44185"/>
          </a:xfrm>
          <a:custGeom>
            <a:avLst/>
            <a:gdLst/>
            <a:ahLst/>
            <a:cxnLst/>
            <a:rect l="l" t="t" r="r" b="b"/>
            <a:pathLst>
              <a:path w="268223" h="48767">
                <a:moveTo>
                  <a:pt x="0" y="0"/>
                </a:moveTo>
                <a:lnTo>
                  <a:pt x="0" y="1524"/>
                </a:lnTo>
                <a:lnTo>
                  <a:pt x="30480" y="1524"/>
                </a:lnTo>
                <a:lnTo>
                  <a:pt x="59436" y="3048"/>
                </a:lnTo>
                <a:lnTo>
                  <a:pt x="74675" y="3048"/>
                </a:lnTo>
                <a:lnTo>
                  <a:pt x="88392" y="4572"/>
                </a:lnTo>
                <a:lnTo>
                  <a:pt x="102108" y="6096"/>
                </a:lnTo>
                <a:lnTo>
                  <a:pt x="115823" y="9143"/>
                </a:lnTo>
                <a:lnTo>
                  <a:pt x="129539" y="10667"/>
                </a:lnTo>
                <a:lnTo>
                  <a:pt x="143255" y="12191"/>
                </a:lnTo>
                <a:lnTo>
                  <a:pt x="169163" y="18287"/>
                </a:lnTo>
                <a:lnTo>
                  <a:pt x="181355" y="21336"/>
                </a:lnTo>
                <a:lnTo>
                  <a:pt x="193547" y="24384"/>
                </a:lnTo>
                <a:lnTo>
                  <a:pt x="205739" y="27431"/>
                </a:lnTo>
                <a:lnTo>
                  <a:pt x="219455" y="32003"/>
                </a:lnTo>
                <a:lnTo>
                  <a:pt x="245363" y="39624"/>
                </a:lnTo>
                <a:lnTo>
                  <a:pt x="245363" y="41148"/>
                </a:lnTo>
                <a:lnTo>
                  <a:pt x="248411" y="41148"/>
                </a:lnTo>
                <a:lnTo>
                  <a:pt x="266699" y="48767"/>
                </a:lnTo>
                <a:lnTo>
                  <a:pt x="268223" y="47243"/>
                </a:lnTo>
                <a:lnTo>
                  <a:pt x="248411" y="39624"/>
                </a:lnTo>
                <a:lnTo>
                  <a:pt x="245363" y="38100"/>
                </a:lnTo>
                <a:lnTo>
                  <a:pt x="219455" y="30479"/>
                </a:lnTo>
                <a:lnTo>
                  <a:pt x="207263" y="25908"/>
                </a:lnTo>
                <a:lnTo>
                  <a:pt x="195071" y="22860"/>
                </a:lnTo>
                <a:lnTo>
                  <a:pt x="181355" y="19812"/>
                </a:lnTo>
                <a:lnTo>
                  <a:pt x="169163" y="16763"/>
                </a:lnTo>
                <a:lnTo>
                  <a:pt x="143255" y="10667"/>
                </a:lnTo>
                <a:lnTo>
                  <a:pt x="129539" y="9143"/>
                </a:lnTo>
                <a:lnTo>
                  <a:pt x="117347" y="7619"/>
                </a:lnTo>
                <a:lnTo>
                  <a:pt x="102108" y="4572"/>
                </a:lnTo>
                <a:lnTo>
                  <a:pt x="88392" y="3048"/>
                </a:lnTo>
                <a:lnTo>
                  <a:pt x="74675" y="1524"/>
                </a:lnTo>
                <a:lnTo>
                  <a:pt x="59436" y="1524"/>
                </a:lnTo>
                <a:lnTo>
                  <a:pt x="30480" y="0"/>
                </a:lnTo>
                <a:lnTo>
                  <a:pt x="0" y="0"/>
                </a:lnTo>
                <a:close/>
              </a:path>
            </a:pathLst>
          </a:custGeom>
          <a:solidFill>
            <a:srgbClr val="000000"/>
          </a:solidFill>
        </p:spPr>
        <p:txBody>
          <a:bodyPr wrap="square" lIns="0" tIns="0" rIns="0" bIns="0" rtlCol="0">
            <a:noAutofit/>
          </a:bodyPr>
          <a:lstStyle/>
          <a:p>
            <a:endParaRPr sz="1631"/>
          </a:p>
        </p:txBody>
      </p:sp>
      <p:sp>
        <p:nvSpPr>
          <p:cNvPr id="840" name="object 840"/>
          <p:cNvSpPr/>
          <p:nvPr/>
        </p:nvSpPr>
        <p:spPr>
          <a:xfrm>
            <a:off x="8615509" y="3415536"/>
            <a:ext cx="1381" cy="31528"/>
          </a:xfrm>
          <a:custGeom>
            <a:avLst/>
            <a:gdLst/>
            <a:ahLst/>
            <a:cxnLst/>
            <a:rect l="l" t="t" r="r" b="b"/>
            <a:pathLst>
              <a:path w="1524" h="34798">
                <a:moveTo>
                  <a:pt x="0" y="34798"/>
                </a:moveTo>
                <a:lnTo>
                  <a:pt x="1524" y="34798"/>
                </a:lnTo>
                <a:lnTo>
                  <a:pt x="1524" y="0"/>
                </a:lnTo>
                <a:lnTo>
                  <a:pt x="0" y="0"/>
                </a:lnTo>
                <a:lnTo>
                  <a:pt x="0" y="34798"/>
                </a:lnTo>
                <a:close/>
              </a:path>
            </a:pathLst>
          </a:custGeom>
          <a:solidFill>
            <a:srgbClr val="000000"/>
          </a:solidFill>
        </p:spPr>
        <p:txBody>
          <a:bodyPr wrap="square" lIns="0" tIns="0" rIns="0" bIns="0" rtlCol="0">
            <a:noAutofit/>
          </a:bodyPr>
          <a:lstStyle/>
          <a:p>
            <a:endParaRPr sz="1631"/>
          </a:p>
        </p:txBody>
      </p:sp>
      <p:sp>
        <p:nvSpPr>
          <p:cNvPr id="841" name="object 841"/>
          <p:cNvSpPr/>
          <p:nvPr/>
        </p:nvSpPr>
        <p:spPr>
          <a:xfrm>
            <a:off x="9025608" y="3403684"/>
            <a:ext cx="56613" cy="22093"/>
          </a:xfrm>
          <a:custGeom>
            <a:avLst/>
            <a:gdLst/>
            <a:ahLst/>
            <a:cxnLst/>
            <a:rect l="l" t="t" r="r" b="b"/>
            <a:pathLst>
              <a:path w="62484" h="24384">
                <a:moveTo>
                  <a:pt x="62484" y="0"/>
                </a:moveTo>
                <a:lnTo>
                  <a:pt x="0" y="22860"/>
                </a:lnTo>
                <a:lnTo>
                  <a:pt x="1524" y="24384"/>
                </a:lnTo>
                <a:lnTo>
                  <a:pt x="62484" y="1524"/>
                </a:lnTo>
                <a:lnTo>
                  <a:pt x="62484" y="0"/>
                </a:lnTo>
                <a:close/>
              </a:path>
            </a:pathLst>
          </a:custGeom>
          <a:solidFill>
            <a:srgbClr val="000000"/>
          </a:solidFill>
        </p:spPr>
        <p:txBody>
          <a:bodyPr wrap="square" lIns="0" tIns="0" rIns="0" bIns="0" rtlCol="0">
            <a:noAutofit/>
          </a:bodyPr>
          <a:lstStyle/>
          <a:p>
            <a:endParaRPr sz="1631"/>
          </a:p>
        </p:txBody>
      </p:sp>
      <p:sp>
        <p:nvSpPr>
          <p:cNvPr id="842" name="object 842"/>
          <p:cNvSpPr/>
          <p:nvPr/>
        </p:nvSpPr>
        <p:spPr>
          <a:xfrm>
            <a:off x="8944141" y="3434063"/>
            <a:ext cx="27615" cy="12426"/>
          </a:xfrm>
          <a:custGeom>
            <a:avLst/>
            <a:gdLst/>
            <a:ahLst/>
            <a:cxnLst/>
            <a:rect l="l" t="t" r="r" b="b"/>
            <a:pathLst>
              <a:path w="30479" h="13715">
                <a:moveTo>
                  <a:pt x="0" y="0"/>
                </a:moveTo>
                <a:lnTo>
                  <a:pt x="0" y="1524"/>
                </a:lnTo>
                <a:lnTo>
                  <a:pt x="4572" y="4571"/>
                </a:lnTo>
                <a:lnTo>
                  <a:pt x="12192" y="7619"/>
                </a:lnTo>
                <a:lnTo>
                  <a:pt x="15239" y="9143"/>
                </a:lnTo>
                <a:lnTo>
                  <a:pt x="30479" y="13715"/>
                </a:lnTo>
                <a:lnTo>
                  <a:pt x="30479" y="12191"/>
                </a:lnTo>
                <a:lnTo>
                  <a:pt x="15239" y="7619"/>
                </a:lnTo>
                <a:lnTo>
                  <a:pt x="13715" y="6095"/>
                </a:lnTo>
                <a:lnTo>
                  <a:pt x="6096" y="3047"/>
                </a:lnTo>
                <a:lnTo>
                  <a:pt x="0" y="0"/>
                </a:lnTo>
                <a:close/>
              </a:path>
            </a:pathLst>
          </a:custGeom>
          <a:solidFill>
            <a:srgbClr val="000000"/>
          </a:solidFill>
        </p:spPr>
        <p:txBody>
          <a:bodyPr wrap="square" lIns="0" tIns="0" rIns="0" bIns="0" rtlCol="0">
            <a:noAutofit/>
          </a:bodyPr>
          <a:lstStyle/>
          <a:p>
            <a:endParaRPr sz="1631"/>
          </a:p>
        </p:txBody>
      </p:sp>
      <p:sp>
        <p:nvSpPr>
          <p:cNvPr id="843" name="object 843"/>
          <p:cNvSpPr/>
          <p:nvPr/>
        </p:nvSpPr>
        <p:spPr>
          <a:xfrm>
            <a:off x="8939998" y="3434752"/>
            <a:ext cx="4142" cy="0"/>
          </a:xfrm>
          <a:custGeom>
            <a:avLst/>
            <a:gdLst/>
            <a:ahLst/>
            <a:cxnLst/>
            <a:rect l="l" t="t" r="r" b="b"/>
            <a:pathLst>
              <a:path w="4572">
                <a:moveTo>
                  <a:pt x="0" y="0"/>
                </a:moveTo>
                <a:lnTo>
                  <a:pt x="4572" y="0"/>
                </a:lnTo>
              </a:path>
            </a:pathLst>
          </a:custGeom>
          <a:ln w="2794">
            <a:solidFill>
              <a:srgbClr val="000000"/>
            </a:solidFill>
          </a:ln>
        </p:spPr>
        <p:txBody>
          <a:bodyPr wrap="square" lIns="0" tIns="0" rIns="0" bIns="0" rtlCol="0">
            <a:noAutofit/>
          </a:bodyPr>
          <a:lstStyle/>
          <a:p>
            <a:endParaRPr sz="1631"/>
          </a:p>
        </p:txBody>
      </p:sp>
      <p:sp>
        <p:nvSpPr>
          <p:cNvPr id="844" name="object 844"/>
          <p:cNvSpPr/>
          <p:nvPr/>
        </p:nvSpPr>
        <p:spPr>
          <a:xfrm>
            <a:off x="8944140" y="3434752"/>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845" name="object 845"/>
          <p:cNvSpPr/>
          <p:nvPr/>
        </p:nvSpPr>
        <p:spPr>
          <a:xfrm>
            <a:off x="8944140" y="3434062"/>
            <a:ext cx="2762" cy="1381"/>
          </a:xfrm>
          <a:custGeom>
            <a:avLst/>
            <a:gdLst/>
            <a:ahLst/>
            <a:cxnLst/>
            <a:rect l="l" t="t" r="r" b="b"/>
            <a:pathLst>
              <a:path w="3048" h="1524">
                <a:moveTo>
                  <a:pt x="1524" y="0"/>
                </a:move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sz="1631"/>
          </a:p>
        </p:txBody>
      </p:sp>
      <p:sp>
        <p:nvSpPr>
          <p:cNvPr id="846" name="object 846"/>
          <p:cNvSpPr/>
          <p:nvPr/>
        </p:nvSpPr>
        <p:spPr>
          <a:xfrm>
            <a:off x="8939998" y="3434752"/>
            <a:ext cx="5523" cy="0"/>
          </a:xfrm>
          <a:custGeom>
            <a:avLst/>
            <a:gdLst/>
            <a:ahLst/>
            <a:cxnLst/>
            <a:rect l="l" t="t" r="r" b="b"/>
            <a:pathLst>
              <a:path w="6096">
                <a:moveTo>
                  <a:pt x="0" y="0"/>
                </a:moveTo>
                <a:lnTo>
                  <a:pt x="6096" y="0"/>
                </a:lnTo>
              </a:path>
            </a:pathLst>
          </a:custGeom>
          <a:ln w="2794">
            <a:solidFill>
              <a:srgbClr val="000000"/>
            </a:solidFill>
          </a:ln>
        </p:spPr>
        <p:txBody>
          <a:bodyPr wrap="square" lIns="0" tIns="0" rIns="0" bIns="0" rtlCol="0">
            <a:noAutofit/>
          </a:bodyPr>
          <a:lstStyle/>
          <a:p>
            <a:endParaRPr sz="1631"/>
          </a:p>
        </p:txBody>
      </p:sp>
      <p:sp>
        <p:nvSpPr>
          <p:cNvPr id="847" name="object 847"/>
          <p:cNvSpPr/>
          <p:nvPr/>
        </p:nvSpPr>
        <p:spPr>
          <a:xfrm>
            <a:off x="8858530" y="3489294"/>
            <a:ext cx="80087" cy="95276"/>
          </a:xfrm>
          <a:custGeom>
            <a:avLst/>
            <a:gdLst/>
            <a:ahLst/>
            <a:cxnLst/>
            <a:rect l="l" t="t" r="r" b="b"/>
            <a:pathLst>
              <a:path w="88392" h="105156">
                <a:moveTo>
                  <a:pt x="88392" y="80772"/>
                </a:moveTo>
                <a:lnTo>
                  <a:pt x="86868" y="76200"/>
                </a:lnTo>
                <a:lnTo>
                  <a:pt x="86868" y="71628"/>
                </a:lnTo>
                <a:lnTo>
                  <a:pt x="85344" y="71628"/>
                </a:lnTo>
                <a:lnTo>
                  <a:pt x="80772" y="60960"/>
                </a:lnTo>
                <a:lnTo>
                  <a:pt x="77724" y="56387"/>
                </a:lnTo>
                <a:lnTo>
                  <a:pt x="74675" y="51816"/>
                </a:lnTo>
                <a:lnTo>
                  <a:pt x="67056" y="42672"/>
                </a:lnTo>
                <a:lnTo>
                  <a:pt x="57912" y="33528"/>
                </a:lnTo>
                <a:lnTo>
                  <a:pt x="45720" y="24384"/>
                </a:lnTo>
                <a:lnTo>
                  <a:pt x="33527" y="16764"/>
                </a:lnTo>
                <a:lnTo>
                  <a:pt x="18288" y="7620"/>
                </a:lnTo>
                <a:lnTo>
                  <a:pt x="9144" y="4572"/>
                </a:lnTo>
                <a:lnTo>
                  <a:pt x="1524" y="0"/>
                </a:lnTo>
                <a:lnTo>
                  <a:pt x="0" y="1524"/>
                </a:lnTo>
                <a:lnTo>
                  <a:pt x="9144" y="6096"/>
                </a:lnTo>
                <a:lnTo>
                  <a:pt x="16764" y="9144"/>
                </a:lnTo>
                <a:lnTo>
                  <a:pt x="32003" y="16764"/>
                </a:lnTo>
                <a:lnTo>
                  <a:pt x="44196" y="25908"/>
                </a:lnTo>
                <a:lnTo>
                  <a:pt x="56388" y="35052"/>
                </a:lnTo>
                <a:lnTo>
                  <a:pt x="65532" y="42672"/>
                </a:lnTo>
                <a:lnTo>
                  <a:pt x="74675" y="53340"/>
                </a:lnTo>
                <a:lnTo>
                  <a:pt x="77724" y="57912"/>
                </a:lnTo>
                <a:lnTo>
                  <a:pt x="79248" y="62484"/>
                </a:lnTo>
                <a:lnTo>
                  <a:pt x="85344" y="73152"/>
                </a:lnTo>
                <a:lnTo>
                  <a:pt x="85344" y="76200"/>
                </a:lnTo>
                <a:lnTo>
                  <a:pt x="86868" y="80772"/>
                </a:lnTo>
                <a:lnTo>
                  <a:pt x="86868" y="105156"/>
                </a:lnTo>
                <a:lnTo>
                  <a:pt x="88392" y="105156"/>
                </a:lnTo>
                <a:lnTo>
                  <a:pt x="88392" y="80772"/>
                </a:lnTo>
                <a:close/>
              </a:path>
            </a:pathLst>
          </a:custGeom>
          <a:solidFill>
            <a:srgbClr val="000000"/>
          </a:solidFill>
        </p:spPr>
        <p:txBody>
          <a:bodyPr wrap="square" lIns="0" tIns="0" rIns="0" bIns="0" rtlCol="0">
            <a:noAutofit/>
          </a:bodyPr>
          <a:lstStyle/>
          <a:p>
            <a:endParaRPr sz="1631"/>
          </a:p>
        </p:txBody>
      </p:sp>
      <p:sp>
        <p:nvSpPr>
          <p:cNvPr id="848" name="object 848"/>
          <p:cNvSpPr/>
          <p:nvPr/>
        </p:nvSpPr>
        <p:spPr>
          <a:xfrm>
            <a:off x="8916525" y="3445108"/>
            <a:ext cx="55231" cy="23474"/>
          </a:xfrm>
          <a:custGeom>
            <a:avLst/>
            <a:gdLst/>
            <a:ahLst/>
            <a:cxnLst/>
            <a:rect l="l" t="t" r="r" b="b"/>
            <a:pathLst>
              <a:path w="60959" h="25908">
                <a:moveTo>
                  <a:pt x="60959" y="0"/>
                </a:moveTo>
                <a:lnTo>
                  <a:pt x="0" y="24384"/>
                </a:lnTo>
                <a:lnTo>
                  <a:pt x="0" y="25908"/>
                </a:lnTo>
                <a:lnTo>
                  <a:pt x="60959" y="1524"/>
                </a:lnTo>
                <a:lnTo>
                  <a:pt x="60959" y="0"/>
                </a:lnTo>
                <a:close/>
              </a:path>
            </a:pathLst>
          </a:custGeom>
          <a:solidFill>
            <a:srgbClr val="000000"/>
          </a:solidFill>
        </p:spPr>
        <p:txBody>
          <a:bodyPr wrap="square" lIns="0" tIns="0" rIns="0" bIns="0" rtlCol="0">
            <a:noAutofit/>
          </a:bodyPr>
          <a:lstStyle/>
          <a:p>
            <a:endParaRPr sz="1631"/>
          </a:p>
        </p:txBody>
      </p:sp>
      <p:sp>
        <p:nvSpPr>
          <p:cNvPr id="849" name="object 849"/>
          <p:cNvSpPr/>
          <p:nvPr/>
        </p:nvSpPr>
        <p:spPr>
          <a:xfrm>
            <a:off x="8971757" y="3445109"/>
            <a:ext cx="135318" cy="139461"/>
          </a:xfrm>
          <a:custGeom>
            <a:avLst/>
            <a:gdLst/>
            <a:ahLst/>
            <a:cxnLst/>
            <a:rect l="l" t="t" r="r" b="b"/>
            <a:pathLst>
              <a:path w="149351" h="153924">
                <a:moveTo>
                  <a:pt x="147827" y="146303"/>
                </a:moveTo>
                <a:lnTo>
                  <a:pt x="147827" y="153924"/>
                </a:lnTo>
                <a:lnTo>
                  <a:pt x="149351" y="153924"/>
                </a:lnTo>
                <a:lnTo>
                  <a:pt x="149351" y="140208"/>
                </a:lnTo>
                <a:lnTo>
                  <a:pt x="147827" y="129539"/>
                </a:lnTo>
                <a:lnTo>
                  <a:pt x="144779" y="118872"/>
                </a:lnTo>
                <a:lnTo>
                  <a:pt x="141731" y="109727"/>
                </a:lnTo>
                <a:lnTo>
                  <a:pt x="137159" y="100584"/>
                </a:lnTo>
                <a:lnTo>
                  <a:pt x="131064" y="89915"/>
                </a:lnTo>
                <a:lnTo>
                  <a:pt x="124968" y="80772"/>
                </a:lnTo>
                <a:lnTo>
                  <a:pt x="115824" y="71627"/>
                </a:lnTo>
                <a:lnTo>
                  <a:pt x="108203" y="64008"/>
                </a:lnTo>
                <a:lnTo>
                  <a:pt x="97535" y="54863"/>
                </a:lnTo>
                <a:lnTo>
                  <a:pt x="86868" y="45720"/>
                </a:lnTo>
                <a:lnTo>
                  <a:pt x="74675" y="38100"/>
                </a:lnTo>
                <a:lnTo>
                  <a:pt x="62483" y="30479"/>
                </a:lnTo>
                <a:lnTo>
                  <a:pt x="47244" y="22860"/>
                </a:lnTo>
                <a:lnTo>
                  <a:pt x="33527" y="15239"/>
                </a:lnTo>
                <a:lnTo>
                  <a:pt x="16764" y="7620"/>
                </a:lnTo>
                <a:lnTo>
                  <a:pt x="0" y="0"/>
                </a:lnTo>
                <a:lnTo>
                  <a:pt x="0" y="1524"/>
                </a:lnTo>
                <a:lnTo>
                  <a:pt x="16764" y="9143"/>
                </a:lnTo>
                <a:lnTo>
                  <a:pt x="32003" y="16763"/>
                </a:lnTo>
                <a:lnTo>
                  <a:pt x="47244" y="24384"/>
                </a:lnTo>
                <a:lnTo>
                  <a:pt x="60959" y="32003"/>
                </a:lnTo>
                <a:lnTo>
                  <a:pt x="74675" y="39624"/>
                </a:lnTo>
                <a:lnTo>
                  <a:pt x="85344" y="47243"/>
                </a:lnTo>
                <a:lnTo>
                  <a:pt x="96012" y="56387"/>
                </a:lnTo>
                <a:lnTo>
                  <a:pt x="106679" y="64008"/>
                </a:lnTo>
                <a:lnTo>
                  <a:pt x="115824" y="73151"/>
                </a:lnTo>
                <a:lnTo>
                  <a:pt x="123444" y="82296"/>
                </a:lnTo>
                <a:lnTo>
                  <a:pt x="129540" y="91439"/>
                </a:lnTo>
                <a:lnTo>
                  <a:pt x="135635" y="100584"/>
                </a:lnTo>
                <a:lnTo>
                  <a:pt x="140207" y="109727"/>
                </a:lnTo>
                <a:lnTo>
                  <a:pt x="143255" y="120396"/>
                </a:lnTo>
                <a:lnTo>
                  <a:pt x="146303" y="129539"/>
                </a:lnTo>
                <a:lnTo>
                  <a:pt x="147827" y="140208"/>
                </a:lnTo>
                <a:lnTo>
                  <a:pt x="147827" y="146303"/>
                </a:lnTo>
                <a:close/>
              </a:path>
            </a:pathLst>
          </a:custGeom>
          <a:solidFill>
            <a:srgbClr val="000000"/>
          </a:solidFill>
        </p:spPr>
        <p:txBody>
          <a:bodyPr wrap="square" lIns="0" tIns="0" rIns="0" bIns="0" rtlCol="0">
            <a:noAutofit/>
          </a:bodyPr>
          <a:lstStyle/>
          <a:p>
            <a:endParaRPr sz="1631"/>
          </a:p>
        </p:txBody>
      </p:sp>
      <p:sp>
        <p:nvSpPr>
          <p:cNvPr id="850" name="object 850"/>
          <p:cNvSpPr/>
          <p:nvPr/>
        </p:nvSpPr>
        <p:spPr>
          <a:xfrm>
            <a:off x="8916524" y="3467202"/>
            <a:ext cx="106322" cy="117368"/>
          </a:xfrm>
          <a:custGeom>
            <a:avLst/>
            <a:gdLst/>
            <a:ahLst/>
            <a:cxnLst/>
            <a:rect l="l" t="t" r="r" b="b"/>
            <a:pathLst>
              <a:path w="117348" h="129539">
                <a:moveTo>
                  <a:pt x="12191" y="6095"/>
                </a:moveTo>
                <a:lnTo>
                  <a:pt x="22859" y="12191"/>
                </a:lnTo>
                <a:lnTo>
                  <a:pt x="33527" y="16763"/>
                </a:lnTo>
                <a:lnTo>
                  <a:pt x="42672" y="22859"/>
                </a:lnTo>
                <a:lnTo>
                  <a:pt x="51815" y="27431"/>
                </a:lnTo>
                <a:lnTo>
                  <a:pt x="60959" y="33527"/>
                </a:lnTo>
                <a:lnTo>
                  <a:pt x="68579" y="39624"/>
                </a:lnTo>
                <a:lnTo>
                  <a:pt x="76200" y="45719"/>
                </a:lnTo>
                <a:lnTo>
                  <a:pt x="82295" y="51815"/>
                </a:lnTo>
                <a:lnTo>
                  <a:pt x="88391" y="57912"/>
                </a:lnTo>
                <a:lnTo>
                  <a:pt x="94487" y="64007"/>
                </a:lnTo>
                <a:lnTo>
                  <a:pt x="99059" y="70103"/>
                </a:lnTo>
                <a:lnTo>
                  <a:pt x="103631" y="76200"/>
                </a:lnTo>
                <a:lnTo>
                  <a:pt x="106679" y="82295"/>
                </a:lnTo>
                <a:lnTo>
                  <a:pt x="109727" y="89915"/>
                </a:lnTo>
                <a:lnTo>
                  <a:pt x="112775" y="96012"/>
                </a:lnTo>
                <a:lnTo>
                  <a:pt x="114300" y="105155"/>
                </a:lnTo>
                <a:lnTo>
                  <a:pt x="115824" y="114300"/>
                </a:lnTo>
                <a:lnTo>
                  <a:pt x="115824" y="115824"/>
                </a:lnTo>
                <a:lnTo>
                  <a:pt x="114300" y="129539"/>
                </a:lnTo>
                <a:lnTo>
                  <a:pt x="115824" y="129539"/>
                </a:lnTo>
                <a:lnTo>
                  <a:pt x="117348" y="115824"/>
                </a:lnTo>
                <a:lnTo>
                  <a:pt x="117348" y="114300"/>
                </a:lnTo>
                <a:lnTo>
                  <a:pt x="115824" y="105155"/>
                </a:lnTo>
                <a:lnTo>
                  <a:pt x="114300" y="96012"/>
                </a:lnTo>
                <a:lnTo>
                  <a:pt x="111251" y="88391"/>
                </a:lnTo>
                <a:lnTo>
                  <a:pt x="108203" y="82295"/>
                </a:lnTo>
                <a:lnTo>
                  <a:pt x="105155" y="76200"/>
                </a:lnTo>
                <a:lnTo>
                  <a:pt x="100583" y="68579"/>
                </a:lnTo>
                <a:lnTo>
                  <a:pt x="94487" y="62483"/>
                </a:lnTo>
                <a:lnTo>
                  <a:pt x="89915" y="56387"/>
                </a:lnTo>
                <a:lnTo>
                  <a:pt x="83819" y="50291"/>
                </a:lnTo>
                <a:lnTo>
                  <a:pt x="76200" y="44195"/>
                </a:lnTo>
                <a:lnTo>
                  <a:pt x="68579" y="38100"/>
                </a:lnTo>
                <a:lnTo>
                  <a:pt x="60959" y="32003"/>
                </a:lnTo>
                <a:lnTo>
                  <a:pt x="51815" y="25907"/>
                </a:lnTo>
                <a:lnTo>
                  <a:pt x="44195" y="21336"/>
                </a:lnTo>
                <a:lnTo>
                  <a:pt x="33527" y="15239"/>
                </a:lnTo>
                <a:lnTo>
                  <a:pt x="22859" y="10667"/>
                </a:lnTo>
                <a:lnTo>
                  <a:pt x="12191" y="4571"/>
                </a:lnTo>
                <a:lnTo>
                  <a:pt x="0" y="0"/>
                </a:lnTo>
                <a:lnTo>
                  <a:pt x="0" y="1524"/>
                </a:lnTo>
                <a:lnTo>
                  <a:pt x="12191" y="6095"/>
                </a:lnTo>
                <a:close/>
              </a:path>
            </a:pathLst>
          </a:custGeom>
          <a:solidFill>
            <a:srgbClr val="000000"/>
          </a:solidFill>
        </p:spPr>
        <p:txBody>
          <a:bodyPr wrap="square" lIns="0" tIns="0" rIns="0" bIns="0" rtlCol="0">
            <a:noAutofit/>
          </a:bodyPr>
          <a:lstStyle/>
          <a:p>
            <a:endParaRPr sz="1631"/>
          </a:p>
        </p:txBody>
      </p:sp>
      <p:sp>
        <p:nvSpPr>
          <p:cNvPr id="851" name="object 851"/>
          <p:cNvSpPr/>
          <p:nvPr/>
        </p:nvSpPr>
        <p:spPr>
          <a:xfrm>
            <a:off x="8971757" y="3424396"/>
            <a:ext cx="55231" cy="22093"/>
          </a:xfrm>
          <a:custGeom>
            <a:avLst/>
            <a:gdLst/>
            <a:ahLst/>
            <a:cxnLst/>
            <a:rect l="l" t="t" r="r" b="b"/>
            <a:pathLst>
              <a:path w="60959" h="24384">
                <a:moveTo>
                  <a:pt x="0" y="24384"/>
                </a:moveTo>
                <a:lnTo>
                  <a:pt x="60959" y="1524"/>
                </a:lnTo>
                <a:lnTo>
                  <a:pt x="59435" y="0"/>
                </a:lnTo>
                <a:lnTo>
                  <a:pt x="0" y="22860"/>
                </a:lnTo>
                <a:lnTo>
                  <a:pt x="0" y="24384"/>
                </a:lnTo>
                <a:close/>
              </a:path>
            </a:pathLst>
          </a:custGeom>
          <a:solidFill>
            <a:srgbClr val="000000"/>
          </a:solidFill>
        </p:spPr>
        <p:txBody>
          <a:bodyPr wrap="square" lIns="0" tIns="0" rIns="0" bIns="0" rtlCol="0">
            <a:noAutofit/>
          </a:bodyPr>
          <a:lstStyle/>
          <a:p>
            <a:endParaRPr sz="1631"/>
          </a:p>
        </p:txBody>
      </p:sp>
      <p:sp>
        <p:nvSpPr>
          <p:cNvPr id="852" name="object 852"/>
          <p:cNvSpPr/>
          <p:nvPr/>
        </p:nvSpPr>
        <p:spPr>
          <a:xfrm>
            <a:off x="8858530" y="3467202"/>
            <a:ext cx="57994" cy="23473"/>
          </a:xfrm>
          <a:custGeom>
            <a:avLst/>
            <a:gdLst/>
            <a:ahLst/>
            <a:cxnLst/>
            <a:rect l="l" t="t" r="r" b="b"/>
            <a:pathLst>
              <a:path w="64008" h="25907">
                <a:moveTo>
                  <a:pt x="64008" y="0"/>
                </a:moveTo>
                <a:lnTo>
                  <a:pt x="0" y="24383"/>
                </a:lnTo>
                <a:lnTo>
                  <a:pt x="1524" y="25907"/>
                </a:lnTo>
                <a:lnTo>
                  <a:pt x="64008" y="1524"/>
                </a:lnTo>
                <a:lnTo>
                  <a:pt x="64008" y="0"/>
                </a:lnTo>
                <a:close/>
              </a:path>
            </a:pathLst>
          </a:custGeom>
          <a:solidFill>
            <a:srgbClr val="000000"/>
          </a:solidFill>
        </p:spPr>
        <p:txBody>
          <a:bodyPr wrap="square" lIns="0" tIns="0" rIns="0" bIns="0" rtlCol="0">
            <a:noAutofit/>
          </a:bodyPr>
          <a:lstStyle/>
          <a:p>
            <a:endParaRPr sz="1631"/>
          </a:p>
        </p:txBody>
      </p:sp>
      <p:sp>
        <p:nvSpPr>
          <p:cNvPr id="853" name="object 853"/>
          <p:cNvSpPr/>
          <p:nvPr/>
        </p:nvSpPr>
        <p:spPr>
          <a:xfrm>
            <a:off x="9082222" y="3403684"/>
            <a:ext cx="189169" cy="180886"/>
          </a:xfrm>
          <a:custGeom>
            <a:avLst/>
            <a:gdLst/>
            <a:ahLst/>
            <a:cxnLst/>
            <a:rect l="l" t="t" r="r" b="b"/>
            <a:pathLst>
              <a:path w="208787" h="199644">
                <a:moveTo>
                  <a:pt x="208787" y="199644"/>
                </a:moveTo>
                <a:lnTo>
                  <a:pt x="208787" y="185928"/>
                </a:lnTo>
                <a:lnTo>
                  <a:pt x="205739" y="172212"/>
                </a:lnTo>
                <a:lnTo>
                  <a:pt x="201167" y="158496"/>
                </a:lnTo>
                <a:lnTo>
                  <a:pt x="196595" y="144780"/>
                </a:lnTo>
                <a:lnTo>
                  <a:pt x="190499" y="132587"/>
                </a:lnTo>
                <a:lnTo>
                  <a:pt x="181355" y="118872"/>
                </a:lnTo>
                <a:lnTo>
                  <a:pt x="172211" y="106680"/>
                </a:lnTo>
                <a:lnTo>
                  <a:pt x="161544" y="94487"/>
                </a:lnTo>
                <a:lnTo>
                  <a:pt x="149351" y="83820"/>
                </a:lnTo>
                <a:lnTo>
                  <a:pt x="135635" y="71628"/>
                </a:lnTo>
                <a:lnTo>
                  <a:pt x="120396" y="60960"/>
                </a:lnTo>
                <a:lnTo>
                  <a:pt x="103631" y="50292"/>
                </a:lnTo>
                <a:lnTo>
                  <a:pt x="85344" y="39624"/>
                </a:lnTo>
                <a:lnTo>
                  <a:pt x="65531" y="28956"/>
                </a:lnTo>
                <a:lnTo>
                  <a:pt x="45720" y="18287"/>
                </a:lnTo>
                <a:lnTo>
                  <a:pt x="22859" y="9144"/>
                </a:lnTo>
                <a:lnTo>
                  <a:pt x="0" y="0"/>
                </a:lnTo>
                <a:lnTo>
                  <a:pt x="0" y="1524"/>
                </a:lnTo>
                <a:lnTo>
                  <a:pt x="22859" y="10668"/>
                </a:lnTo>
                <a:lnTo>
                  <a:pt x="44196" y="19812"/>
                </a:lnTo>
                <a:lnTo>
                  <a:pt x="65531" y="30480"/>
                </a:lnTo>
                <a:lnTo>
                  <a:pt x="85344" y="41148"/>
                </a:lnTo>
                <a:lnTo>
                  <a:pt x="102107" y="50292"/>
                </a:lnTo>
                <a:lnTo>
                  <a:pt x="118872" y="62484"/>
                </a:lnTo>
                <a:lnTo>
                  <a:pt x="134111" y="73152"/>
                </a:lnTo>
                <a:lnTo>
                  <a:pt x="147827" y="85344"/>
                </a:lnTo>
                <a:lnTo>
                  <a:pt x="160020" y="96012"/>
                </a:lnTo>
                <a:lnTo>
                  <a:pt x="170687" y="108204"/>
                </a:lnTo>
                <a:lnTo>
                  <a:pt x="179831" y="120396"/>
                </a:lnTo>
                <a:lnTo>
                  <a:pt x="188975" y="132587"/>
                </a:lnTo>
                <a:lnTo>
                  <a:pt x="195071" y="146304"/>
                </a:lnTo>
                <a:lnTo>
                  <a:pt x="199643" y="158496"/>
                </a:lnTo>
                <a:lnTo>
                  <a:pt x="204215" y="172212"/>
                </a:lnTo>
                <a:lnTo>
                  <a:pt x="207263" y="185928"/>
                </a:lnTo>
                <a:lnTo>
                  <a:pt x="207263" y="199644"/>
                </a:lnTo>
                <a:lnTo>
                  <a:pt x="208787" y="199644"/>
                </a:lnTo>
                <a:close/>
              </a:path>
            </a:pathLst>
          </a:custGeom>
          <a:solidFill>
            <a:srgbClr val="000000"/>
          </a:solidFill>
        </p:spPr>
        <p:txBody>
          <a:bodyPr wrap="square" lIns="0" tIns="0" rIns="0" bIns="0" rtlCol="0">
            <a:noAutofit/>
          </a:bodyPr>
          <a:lstStyle/>
          <a:p>
            <a:endParaRPr sz="1631"/>
          </a:p>
        </p:txBody>
      </p:sp>
      <p:sp>
        <p:nvSpPr>
          <p:cNvPr id="854" name="object 854"/>
          <p:cNvSpPr/>
          <p:nvPr/>
        </p:nvSpPr>
        <p:spPr>
          <a:xfrm>
            <a:off x="9025608" y="3424397"/>
            <a:ext cx="161554" cy="160173"/>
          </a:xfrm>
          <a:custGeom>
            <a:avLst/>
            <a:gdLst/>
            <a:ahLst/>
            <a:cxnLst/>
            <a:rect l="l" t="t" r="r" b="b"/>
            <a:pathLst>
              <a:path w="178308" h="176784">
                <a:moveTo>
                  <a:pt x="175260" y="176784"/>
                </a:moveTo>
                <a:lnTo>
                  <a:pt x="178308" y="176784"/>
                </a:lnTo>
                <a:lnTo>
                  <a:pt x="176784" y="163068"/>
                </a:lnTo>
                <a:lnTo>
                  <a:pt x="175260" y="150875"/>
                </a:lnTo>
                <a:lnTo>
                  <a:pt x="172212" y="138684"/>
                </a:lnTo>
                <a:lnTo>
                  <a:pt x="167640" y="128015"/>
                </a:lnTo>
                <a:lnTo>
                  <a:pt x="161544" y="115824"/>
                </a:lnTo>
                <a:lnTo>
                  <a:pt x="155448" y="105156"/>
                </a:lnTo>
                <a:lnTo>
                  <a:pt x="146304" y="94487"/>
                </a:lnTo>
                <a:lnTo>
                  <a:pt x="137160" y="83820"/>
                </a:lnTo>
                <a:lnTo>
                  <a:pt x="128016" y="74675"/>
                </a:lnTo>
                <a:lnTo>
                  <a:pt x="115824" y="64008"/>
                </a:lnTo>
                <a:lnTo>
                  <a:pt x="103632" y="53339"/>
                </a:lnTo>
                <a:lnTo>
                  <a:pt x="88392" y="44196"/>
                </a:lnTo>
                <a:lnTo>
                  <a:pt x="73152" y="35051"/>
                </a:lnTo>
                <a:lnTo>
                  <a:pt x="56388" y="25908"/>
                </a:lnTo>
                <a:lnTo>
                  <a:pt x="39624" y="16763"/>
                </a:lnTo>
                <a:lnTo>
                  <a:pt x="21336" y="9144"/>
                </a:lnTo>
                <a:lnTo>
                  <a:pt x="1524" y="0"/>
                </a:lnTo>
                <a:lnTo>
                  <a:pt x="0" y="1524"/>
                </a:lnTo>
                <a:lnTo>
                  <a:pt x="19812" y="10668"/>
                </a:lnTo>
                <a:lnTo>
                  <a:pt x="38100" y="18287"/>
                </a:lnTo>
                <a:lnTo>
                  <a:pt x="56388" y="27432"/>
                </a:lnTo>
                <a:lnTo>
                  <a:pt x="73152" y="36575"/>
                </a:lnTo>
                <a:lnTo>
                  <a:pt x="88392" y="45720"/>
                </a:lnTo>
                <a:lnTo>
                  <a:pt x="102108" y="54863"/>
                </a:lnTo>
                <a:lnTo>
                  <a:pt x="114300" y="65532"/>
                </a:lnTo>
                <a:lnTo>
                  <a:pt x="126492" y="74675"/>
                </a:lnTo>
                <a:lnTo>
                  <a:pt x="137160" y="85344"/>
                </a:lnTo>
                <a:lnTo>
                  <a:pt x="146304" y="96012"/>
                </a:lnTo>
                <a:lnTo>
                  <a:pt x="153924" y="106680"/>
                </a:lnTo>
                <a:lnTo>
                  <a:pt x="160020" y="117348"/>
                </a:lnTo>
                <a:lnTo>
                  <a:pt x="166116" y="128015"/>
                </a:lnTo>
                <a:lnTo>
                  <a:pt x="170688" y="140208"/>
                </a:lnTo>
                <a:lnTo>
                  <a:pt x="173736" y="150875"/>
                </a:lnTo>
                <a:lnTo>
                  <a:pt x="175260" y="163068"/>
                </a:lnTo>
                <a:lnTo>
                  <a:pt x="175260" y="176784"/>
                </a:lnTo>
                <a:close/>
              </a:path>
            </a:pathLst>
          </a:custGeom>
          <a:solidFill>
            <a:srgbClr val="000000"/>
          </a:solidFill>
        </p:spPr>
        <p:txBody>
          <a:bodyPr wrap="square" lIns="0" tIns="0" rIns="0" bIns="0" rtlCol="0">
            <a:noAutofit/>
          </a:bodyPr>
          <a:lstStyle/>
          <a:p>
            <a:endParaRPr sz="1631"/>
          </a:p>
        </p:txBody>
      </p:sp>
      <p:sp>
        <p:nvSpPr>
          <p:cNvPr id="855" name="object 855"/>
          <p:cNvSpPr/>
          <p:nvPr/>
        </p:nvSpPr>
        <p:spPr>
          <a:xfrm>
            <a:off x="9185781" y="3583879"/>
            <a:ext cx="82848"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sz="1631"/>
          </a:p>
        </p:txBody>
      </p:sp>
      <p:sp>
        <p:nvSpPr>
          <p:cNvPr id="856" name="object 856"/>
          <p:cNvSpPr/>
          <p:nvPr/>
        </p:nvSpPr>
        <p:spPr>
          <a:xfrm>
            <a:off x="9021465" y="3583879"/>
            <a:ext cx="84229"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sz="1631"/>
          </a:p>
        </p:txBody>
      </p:sp>
      <p:sp>
        <p:nvSpPr>
          <p:cNvPr id="857" name="object 857"/>
          <p:cNvSpPr/>
          <p:nvPr/>
        </p:nvSpPr>
        <p:spPr>
          <a:xfrm>
            <a:off x="8906858" y="3584570"/>
            <a:ext cx="115988" cy="100798"/>
          </a:xfrm>
          <a:custGeom>
            <a:avLst/>
            <a:gdLst/>
            <a:ahLst/>
            <a:cxnLst/>
            <a:rect l="l" t="t" r="r" b="b"/>
            <a:pathLst>
              <a:path w="128016" h="111251">
                <a:moveTo>
                  <a:pt x="128016" y="0"/>
                </a:moveTo>
                <a:lnTo>
                  <a:pt x="126492" y="0"/>
                </a:lnTo>
                <a:lnTo>
                  <a:pt x="124968" y="4572"/>
                </a:lnTo>
                <a:lnTo>
                  <a:pt x="123444" y="9143"/>
                </a:lnTo>
                <a:lnTo>
                  <a:pt x="121920" y="18287"/>
                </a:lnTo>
                <a:lnTo>
                  <a:pt x="118872" y="24384"/>
                </a:lnTo>
                <a:lnTo>
                  <a:pt x="123444" y="18287"/>
                </a:lnTo>
                <a:lnTo>
                  <a:pt x="124968" y="9143"/>
                </a:lnTo>
                <a:lnTo>
                  <a:pt x="126492" y="4572"/>
                </a:lnTo>
                <a:lnTo>
                  <a:pt x="128016" y="0"/>
                </a:lnTo>
                <a:close/>
              </a:path>
              <a:path w="128016" h="111251">
                <a:moveTo>
                  <a:pt x="16763" y="105155"/>
                </a:moveTo>
                <a:lnTo>
                  <a:pt x="27431" y="100584"/>
                </a:lnTo>
                <a:lnTo>
                  <a:pt x="38100" y="94487"/>
                </a:lnTo>
                <a:lnTo>
                  <a:pt x="42672" y="91439"/>
                </a:lnTo>
                <a:lnTo>
                  <a:pt x="48768" y="89915"/>
                </a:lnTo>
                <a:lnTo>
                  <a:pt x="57911" y="83819"/>
                </a:lnTo>
                <a:lnTo>
                  <a:pt x="67055" y="77724"/>
                </a:lnTo>
                <a:lnTo>
                  <a:pt x="74675" y="73151"/>
                </a:lnTo>
                <a:lnTo>
                  <a:pt x="82296" y="67055"/>
                </a:lnTo>
                <a:lnTo>
                  <a:pt x="89916" y="60960"/>
                </a:lnTo>
                <a:lnTo>
                  <a:pt x="96011" y="54863"/>
                </a:lnTo>
                <a:lnTo>
                  <a:pt x="102107" y="48767"/>
                </a:lnTo>
                <a:lnTo>
                  <a:pt x="106679" y="44196"/>
                </a:lnTo>
                <a:lnTo>
                  <a:pt x="106679" y="42672"/>
                </a:lnTo>
                <a:lnTo>
                  <a:pt x="109727" y="39624"/>
                </a:lnTo>
                <a:lnTo>
                  <a:pt x="111251" y="36575"/>
                </a:lnTo>
                <a:lnTo>
                  <a:pt x="115824" y="30479"/>
                </a:lnTo>
                <a:lnTo>
                  <a:pt x="118872" y="24384"/>
                </a:lnTo>
                <a:lnTo>
                  <a:pt x="114300" y="30479"/>
                </a:lnTo>
                <a:lnTo>
                  <a:pt x="109727" y="36575"/>
                </a:lnTo>
                <a:lnTo>
                  <a:pt x="108203" y="39624"/>
                </a:lnTo>
                <a:lnTo>
                  <a:pt x="105155" y="42672"/>
                </a:lnTo>
                <a:lnTo>
                  <a:pt x="100583" y="48767"/>
                </a:lnTo>
                <a:lnTo>
                  <a:pt x="94487" y="54863"/>
                </a:lnTo>
                <a:lnTo>
                  <a:pt x="88392" y="59436"/>
                </a:lnTo>
                <a:lnTo>
                  <a:pt x="82296" y="65531"/>
                </a:lnTo>
                <a:lnTo>
                  <a:pt x="73151" y="71627"/>
                </a:lnTo>
                <a:lnTo>
                  <a:pt x="65531" y="76200"/>
                </a:lnTo>
                <a:lnTo>
                  <a:pt x="56387" y="82296"/>
                </a:lnTo>
                <a:lnTo>
                  <a:pt x="47244" y="88391"/>
                </a:lnTo>
                <a:lnTo>
                  <a:pt x="42672" y="89915"/>
                </a:lnTo>
                <a:lnTo>
                  <a:pt x="38100" y="92963"/>
                </a:lnTo>
                <a:lnTo>
                  <a:pt x="27431" y="99060"/>
                </a:lnTo>
                <a:lnTo>
                  <a:pt x="15240" y="103631"/>
                </a:lnTo>
                <a:lnTo>
                  <a:pt x="4572" y="108203"/>
                </a:lnTo>
                <a:lnTo>
                  <a:pt x="1524" y="109727"/>
                </a:lnTo>
                <a:lnTo>
                  <a:pt x="0" y="109727"/>
                </a:lnTo>
                <a:lnTo>
                  <a:pt x="1524" y="111251"/>
                </a:lnTo>
                <a:lnTo>
                  <a:pt x="4572" y="109727"/>
                </a:lnTo>
                <a:lnTo>
                  <a:pt x="16763" y="105155"/>
                </a:lnTo>
                <a:close/>
              </a:path>
            </a:pathLst>
          </a:custGeom>
          <a:solidFill>
            <a:srgbClr val="000000"/>
          </a:solidFill>
        </p:spPr>
        <p:txBody>
          <a:bodyPr wrap="square" lIns="0" tIns="0" rIns="0" bIns="0" rtlCol="0">
            <a:noAutofit/>
          </a:bodyPr>
          <a:lstStyle/>
          <a:p>
            <a:endParaRPr sz="1631"/>
          </a:p>
        </p:txBody>
      </p:sp>
      <p:sp>
        <p:nvSpPr>
          <p:cNvPr id="858" name="object 858"/>
          <p:cNvSpPr/>
          <p:nvPr/>
        </p:nvSpPr>
        <p:spPr>
          <a:xfrm>
            <a:off x="8841961" y="3584570"/>
            <a:ext cx="95275" cy="80086"/>
          </a:xfrm>
          <a:custGeom>
            <a:avLst/>
            <a:gdLst/>
            <a:ahLst/>
            <a:cxnLst/>
            <a:rect l="l" t="t" r="r" b="b"/>
            <a:pathLst>
              <a:path w="105155" h="88391">
                <a:moveTo>
                  <a:pt x="51815" y="60960"/>
                </a:moveTo>
                <a:lnTo>
                  <a:pt x="64007" y="53339"/>
                </a:lnTo>
                <a:lnTo>
                  <a:pt x="74675" y="45719"/>
                </a:lnTo>
                <a:lnTo>
                  <a:pt x="83820" y="36575"/>
                </a:lnTo>
                <a:lnTo>
                  <a:pt x="92963" y="27431"/>
                </a:lnTo>
                <a:lnTo>
                  <a:pt x="99059" y="18287"/>
                </a:lnTo>
                <a:lnTo>
                  <a:pt x="102107" y="9143"/>
                </a:lnTo>
                <a:lnTo>
                  <a:pt x="103631" y="9143"/>
                </a:lnTo>
                <a:lnTo>
                  <a:pt x="103631" y="4572"/>
                </a:lnTo>
                <a:lnTo>
                  <a:pt x="105155" y="0"/>
                </a:lnTo>
                <a:lnTo>
                  <a:pt x="103631" y="0"/>
                </a:lnTo>
                <a:lnTo>
                  <a:pt x="102107" y="3048"/>
                </a:lnTo>
                <a:lnTo>
                  <a:pt x="102107" y="6096"/>
                </a:lnTo>
                <a:lnTo>
                  <a:pt x="100583" y="9143"/>
                </a:lnTo>
                <a:lnTo>
                  <a:pt x="102107" y="7619"/>
                </a:lnTo>
                <a:lnTo>
                  <a:pt x="97535" y="18287"/>
                </a:lnTo>
                <a:lnTo>
                  <a:pt x="91439" y="25908"/>
                </a:lnTo>
                <a:lnTo>
                  <a:pt x="83820" y="35051"/>
                </a:lnTo>
                <a:lnTo>
                  <a:pt x="74675" y="44196"/>
                </a:lnTo>
                <a:lnTo>
                  <a:pt x="64007" y="51815"/>
                </a:lnTo>
                <a:lnTo>
                  <a:pt x="51815" y="60960"/>
                </a:lnTo>
                <a:close/>
              </a:path>
              <a:path w="105155" h="88391">
                <a:moveTo>
                  <a:pt x="0" y="88391"/>
                </a:moveTo>
                <a:lnTo>
                  <a:pt x="3048" y="86867"/>
                </a:lnTo>
                <a:lnTo>
                  <a:pt x="1524" y="86867"/>
                </a:lnTo>
                <a:lnTo>
                  <a:pt x="4572" y="85343"/>
                </a:lnTo>
                <a:lnTo>
                  <a:pt x="6096" y="83819"/>
                </a:lnTo>
                <a:lnTo>
                  <a:pt x="4572" y="83819"/>
                </a:lnTo>
                <a:lnTo>
                  <a:pt x="1524" y="85343"/>
                </a:lnTo>
                <a:lnTo>
                  <a:pt x="0" y="86867"/>
                </a:lnTo>
                <a:lnTo>
                  <a:pt x="0" y="88391"/>
                </a:lnTo>
                <a:close/>
              </a:path>
              <a:path w="105155" h="88391">
                <a:moveTo>
                  <a:pt x="6096" y="83819"/>
                </a:moveTo>
                <a:lnTo>
                  <a:pt x="22859" y="77724"/>
                </a:lnTo>
                <a:lnTo>
                  <a:pt x="38100" y="70103"/>
                </a:lnTo>
                <a:lnTo>
                  <a:pt x="51815" y="60960"/>
                </a:lnTo>
                <a:lnTo>
                  <a:pt x="38100" y="68579"/>
                </a:lnTo>
                <a:lnTo>
                  <a:pt x="22859" y="76200"/>
                </a:lnTo>
                <a:lnTo>
                  <a:pt x="6096" y="83819"/>
                </a:lnTo>
                <a:close/>
              </a:path>
            </a:pathLst>
          </a:custGeom>
          <a:solidFill>
            <a:srgbClr val="000000"/>
          </a:solidFill>
        </p:spPr>
        <p:txBody>
          <a:bodyPr wrap="square" lIns="0" tIns="0" rIns="0" bIns="0" rtlCol="0">
            <a:noAutofit/>
          </a:bodyPr>
          <a:lstStyle/>
          <a:p>
            <a:endParaRPr sz="1631"/>
          </a:p>
        </p:txBody>
      </p:sp>
      <p:sp>
        <p:nvSpPr>
          <p:cNvPr id="859" name="object 859"/>
          <p:cNvSpPr/>
          <p:nvPr/>
        </p:nvSpPr>
        <p:spPr>
          <a:xfrm>
            <a:off x="8905478" y="3683988"/>
            <a:ext cx="0" cy="1381"/>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sz="1631"/>
          </a:p>
        </p:txBody>
      </p:sp>
      <p:sp>
        <p:nvSpPr>
          <p:cNvPr id="860" name="object 860"/>
          <p:cNvSpPr/>
          <p:nvPr/>
        </p:nvSpPr>
        <p:spPr>
          <a:xfrm>
            <a:off x="8615509" y="3683988"/>
            <a:ext cx="289968" cy="49708"/>
          </a:xfrm>
          <a:custGeom>
            <a:avLst/>
            <a:gdLst/>
            <a:ahLst/>
            <a:cxnLst/>
            <a:rect l="l" t="t" r="r" b="b"/>
            <a:pathLst>
              <a:path w="320039" h="54863">
                <a:moveTo>
                  <a:pt x="1524" y="54863"/>
                </a:moveTo>
                <a:lnTo>
                  <a:pt x="22860" y="54863"/>
                </a:lnTo>
                <a:lnTo>
                  <a:pt x="45720" y="53339"/>
                </a:lnTo>
                <a:lnTo>
                  <a:pt x="67056" y="51815"/>
                </a:lnTo>
                <a:lnTo>
                  <a:pt x="88392" y="50291"/>
                </a:lnTo>
                <a:lnTo>
                  <a:pt x="108204" y="48768"/>
                </a:lnTo>
                <a:lnTo>
                  <a:pt x="129539" y="47244"/>
                </a:lnTo>
                <a:lnTo>
                  <a:pt x="149351" y="44196"/>
                </a:lnTo>
                <a:lnTo>
                  <a:pt x="169163" y="41148"/>
                </a:lnTo>
                <a:lnTo>
                  <a:pt x="187451" y="38100"/>
                </a:lnTo>
                <a:lnTo>
                  <a:pt x="207263" y="35051"/>
                </a:lnTo>
                <a:lnTo>
                  <a:pt x="225551" y="30480"/>
                </a:lnTo>
                <a:lnTo>
                  <a:pt x="243839" y="25908"/>
                </a:lnTo>
                <a:lnTo>
                  <a:pt x="260603" y="21336"/>
                </a:lnTo>
                <a:lnTo>
                  <a:pt x="278891" y="16763"/>
                </a:lnTo>
                <a:lnTo>
                  <a:pt x="295655" y="10668"/>
                </a:lnTo>
                <a:lnTo>
                  <a:pt x="312419" y="4572"/>
                </a:lnTo>
                <a:lnTo>
                  <a:pt x="320039" y="1524"/>
                </a:lnTo>
                <a:lnTo>
                  <a:pt x="320039" y="0"/>
                </a:lnTo>
                <a:lnTo>
                  <a:pt x="310895" y="3048"/>
                </a:lnTo>
                <a:lnTo>
                  <a:pt x="294131" y="9144"/>
                </a:lnTo>
                <a:lnTo>
                  <a:pt x="277367" y="15239"/>
                </a:lnTo>
                <a:lnTo>
                  <a:pt x="260603" y="19812"/>
                </a:lnTo>
                <a:lnTo>
                  <a:pt x="243839" y="24384"/>
                </a:lnTo>
                <a:lnTo>
                  <a:pt x="225551" y="28956"/>
                </a:lnTo>
                <a:lnTo>
                  <a:pt x="205739" y="33527"/>
                </a:lnTo>
                <a:lnTo>
                  <a:pt x="187451" y="36575"/>
                </a:lnTo>
                <a:lnTo>
                  <a:pt x="169163" y="39624"/>
                </a:lnTo>
                <a:lnTo>
                  <a:pt x="149351" y="42672"/>
                </a:lnTo>
                <a:lnTo>
                  <a:pt x="129539" y="45720"/>
                </a:lnTo>
                <a:lnTo>
                  <a:pt x="108204" y="47244"/>
                </a:lnTo>
                <a:lnTo>
                  <a:pt x="88392" y="48768"/>
                </a:lnTo>
                <a:lnTo>
                  <a:pt x="67056" y="50291"/>
                </a:lnTo>
                <a:lnTo>
                  <a:pt x="45720" y="51815"/>
                </a:lnTo>
                <a:lnTo>
                  <a:pt x="22860" y="53339"/>
                </a:lnTo>
                <a:lnTo>
                  <a:pt x="0" y="53339"/>
                </a:lnTo>
                <a:lnTo>
                  <a:pt x="1524" y="54863"/>
                </a:lnTo>
                <a:close/>
              </a:path>
            </a:pathLst>
          </a:custGeom>
          <a:solidFill>
            <a:srgbClr val="000000"/>
          </a:solidFill>
        </p:spPr>
        <p:txBody>
          <a:bodyPr wrap="square" lIns="0" tIns="0" rIns="0" bIns="0" rtlCol="0">
            <a:noAutofit/>
          </a:bodyPr>
          <a:lstStyle/>
          <a:p>
            <a:endParaRPr sz="1631"/>
          </a:p>
        </p:txBody>
      </p:sp>
      <p:sp>
        <p:nvSpPr>
          <p:cNvPr id="861" name="object 861"/>
          <p:cNvSpPr/>
          <p:nvPr/>
        </p:nvSpPr>
        <p:spPr>
          <a:xfrm>
            <a:off x="8905478" y="3684678"/>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862" name="object 862"/>
          <p:cNvSpPr/>
          <p:nvPr/>
        </p:nvSpPr>
        <p:spPr>
          <a:xfrm>
            <a:off x="8615509" y="3708843"/>
            <a:ext cx="357628" cy="60755"/>
          </a:xfrm>
          <a:custGeom>
            <a:avLst/>
            <a:gdLst/>
            <a:ahLst/>
            <a:cxnLst/>
            <a:rect l="l" t="t" r="r" b="b"/>
            <a:pathLst>
              <a:path w="394715" h="67055">
                <a:moveTo>
                  <a:pt x="1524" y="67055"/>
                </a:moveTo>
                <a:lnTo>
                  <a:pt x="28956" y="67055"/>
                </a:lnTo>
                <a:lnTo>
                  <a:pt x="56388" y="65531"/>
                </a:lnTo>
                <a:lnTo>
                  <a:pt x="70104" y="65531"/>
                </a:lnTo>
                <a:lnTo>
                  <a:pt x="83820" y="64007"/>
                </a:lnTo>
                <a:lnTo>
                  <a:pt x="111251" y="62483"/>
                </a:lnTo>
                <a:lnTo>
                  <a:pt x="137159" y="59436"/>
                </a:lnTo>
                <a:lnTo>
                  <a:pt x="149351" y="57912"/>
                </a:lnTo>
                <a:lnTo>
                  <a:pt x="155447" y="57912"/>
                </a:lnTo>
                <a:lnTo>
                  <a:pt x="163067" y="56387"/>
                </a:lnTo>
                <a:lnTo>
                  <a:pt x="188975" y="53339"/>
                </a:lnTo>
                <a:lnTo>
                  <a:pt x="201167" y="51815"/>
                </a:lnTo>
                <a:lnTo>
                  <a:pt x="213359" y="50291"/>
                </a:lnTo>
                <a:lnTo>
                  <a:pt x="225551" y="47243"/>
                </a:lnTo>
                <a:lnTo>
                  <a:pt x="228599" y="47243"/>
                </a:lnTo>
                <a:lnTo>
                  <a:pt x="231647" y="45719"/>
                </a:lnTo>
                <a:lnTo>
                  <a:pt x="237743" y="45719"/>
                </a:lnTo>
                <a:lnTo>
                  <a:pt x="262127" y="41148"/>
                </a:lnTo>
                <a:lnTo>
                  <a:pt x="266699" y="39624"/>
                </a:lnTo>
                <a:lnTo>
                  <a:pt x="269747" y="38100"/>
                </a:lnTo>
                <a:lnTo>
                  <a:pt x="272795" y="38100"/>
                </a:lnTo>
                <a:lnTo>
                  <a:pt x="284987" y="35051"/>
                </a:lnTo>
                <a:lnTo>
                  <a:pt x="307847" y="28955"/>
                </a:lnTo>
                <a:lnTo>
                  <a:pt x="330707" y="22859"/>
                </a:lnTo>
                <a:lnTo>
                  <a:pt x="341375" y="19812"/>
                </a:lnTo>
                <a:lnTo>
                  <a:pt x="352043" y="16763"/>
                </a:lnTo>
                <a:lnTo>
                  <a:pt x="373379" y="9143"/>
                </a:lnTo>
                <a:lnTo>
                  <a:pt x="384047" y="4571"/>
                </a:lnTo>
                <a:lnTo>
                  <a:pt x="388619" y="3048"/>
                </a:lnTo>
                <a:lnTo>
                  <a:pt x="394715" y="1524"/>
                </a:lnTo>
                <a:lnTo>
                  <a:pt x="393191" y="0"/>
                </a:lnTo>
                <a:lnTo>
                  <a:pt x="388619" y="1524"/>
                </a:lnTo>
                <a:lnTo>
                  <a:pt x="382523" y="3048"/>
                </a:lnTo>
                <a:lnTo>
                  <a:pt x="373379" y="7619"/>
                </a:lnTo>
                <a:lnTo>
                  <a:pt x="352043" y="15239"/>
                </a:lnTo>
                <a:lnTo>
                  <a:pt x="339851" y="18287"/>
                </a:lnTo>
                <a:lnTo>
                  <a:pt x="329183" y="21336"/>
                </a:lnTo>
                <a:lnTo>
                  <a:pt x="307847" y="27431"/>
                </a:lnTo>
                <a:lnTo>
                  <a:pt x="284987" y="33527"/>
                </a:lnTo>
                <a:lnTo>
                  <a:pt x="272795" y="36575"/>
                </a:lnTo>
                <a:lnTo>
                  <a:pt x="269747" y="36575"/>
                </a:lnTo>
                <a:lnTo>
                  <a:pt x="266699" y="38100"/>
                </a:lnTo>
                <a:lnTo>
                  <a:pt x="260603" y="39624"/>
                </a:lnTo>
                <a:lnTo>
                  <a:pt x="237743" y="44195"/>
                </a:lnTo>
                <a:lnTo>
                  <a:pt x="231647" y="44195"/>
                </a:lnTo>
                <a:lnTo>
                  <a:pt x="228599" y="45719"/>
                </a:lnTo>
                <a:lnTo>
                  <a:pt x="225551" y="45719"/>
                </a:lnTo>
                <a:lnTo>
                  <a:pt x="213359" y="48767"/>
                </a:lnTo>
                <a:lnTo>
                  <a:pt x="199643" y="50291"/>
                </a:lnTo>
                <a:lnTo>
                  <a:pt x="187451" y="51815"/>
                </a:lnTo>
                <a:lnTo>
                  <a:pt x="163067" y="54863"/>
                </a:lnTo>
                <a:lnTo>
                  <a:pt x="155447" y="56387"/>
                </a:lnTo>
                <a:lnTo>
                  <a:pt x="149351" y="56387"/>
                </a:lnTo>
                <a:lnTo>
                  <a:pt x="137159" y="57912"/>
                </a:lnTo>
                <a:lnTo>
                  <a:pt x="111251" y="60959"/>
                </a:lnTo>
                <a:lnTo>
                  <a:pt x="83820" y="62483"/>
                </a:lnTo>
                <a:lnTo>
                  <a:pt x="70104" y="64007"/>
                </a:lnTo>
                <a:lnTo>
                  <a:pt x="56388" y="64007"/>
                </a:lnTo>
                <a:lnTo>
                  <a:pt x="28956" y="65531"/>
                </a:lnTo>
                <a:lnTo>
                  <a:pt x="0" y="65531"/>
                </a:lnTo>
                <a:lnTo>
                  <a:pt x="1524" y="67055"/>
                </a:lnTo>
                <a:close/>
              </a:path>
            </a:pathLst>
          </a:custGeom>
          <a:solidFill>
            <a:srgbClr val="000000"/>
          </a:solidFill>
        </p:spPr>
        <p:txBody>
          <a:bodyPr wrap="square" lIns="0" tIns="0" rIns="0" bIns="0" rtlCol="0">
            <a:noAutofit/>
          </a:bodyPr>
          <a:lstStyle/>
          <a:p>
            <a:endParaRPr sz="1631"/>
          </a:p>
        </p:txBody>
      </p:sp>
      <p:sp>
        <p:nvSpPr>
          <p:cNvPr id="863" name="object 863"/>
          <p:cNvSpPr/>
          <p:nvPr/>
        </p:nvSpPr>
        <p:spPr>
          <a:xfrm>
            <a:off x="8905478" y="3683988"/>
            <a:ext cx="67659" cy="26235"/>
          </a:xfrm>
          <a:custGeom>
            <a:avLst/>
            <a:gdLst/>
            <a:ahLst/>
            <a:cxnLst/>
            <a:rect l="l" t="t" r="r" b="b"/>
            <a:pathLst>
              <a:path w="74675" h="28956">
                <a:moveTo>
                  <a:pt x="74675" y="28956"/>
                </a:moveTo>
                <a:lnTo>
                  <a:pt x="74675" y="27432"/>
                </a:lnTo>
                <a:lnTo>
                  <a:pt x="0" y="0"/>
                </a:lnTo>
                <a:lnTo>
                  <a:pt x="0" y="1524"/>
                </a:lnTo>
                <a:lnTo>
                  <a:pt x="74675" y="28956"/>
                </a:lnTo>
                <a:close/>
              </a:path>
            </a:pathLst>
          </a:custGeom>
          <a:solidFill>
            <a:srgbClr val="000000"/>
          </a:solidFill>
        </p:spPr>
        <p:txBody>
          <a:bodyPr wrap="square" lIns="0" tIns="0" rIns="0" bIns="0" rtlCol="0">
            <a:noAutofit/>
          </a:bodyPr>
          <a:lstStyle/>
          <a:p>
            <a:endParaRPr sz="1631"/>
          </a:p>
        </p:txBody>
      </p:sp>
      <p:sp>
        <p:nvSpPr>
          <p:cNvPr id="864" name="object 864"/>
          <p:cNvSpPr/>
          <p:nvPr/>
        </p:nvSpPr>
        <p:spPr>
          <a:xfrm>
            <a:off x="8615509" y="3730935"/>
            <a:ext cx="418383" cy="73183"/>
          </a:xfrm>
          <a:custGeom>
            <a:avLst/>
            <a:gdLst/>
            <a:ahLst/>
            <a:cxnLst/>
            <a:rect l="l" t="t" r="r" b="b"/>
            <a:pathLst>
              <a:path w="461771" h="80772">
                <a:moveTo>
                  <a:pt x="1524" y="80772"/>
                </a:moveTo>
                <a:lnTo>
                  <a:pt x="16764" y="80772"/>
                </a:lnTo>
                <a:lnTo>
                  <a:pt x="32004" y="79248"/>
                </a:lnTo>
                <a:lnTo>
                  <a:pt x="62484" y="79248"/>
                </a:lnTo>
                <a:lnTo>
                  <a:pt x="92964" y="77724"/>
                </a:lnTo>
                <a:lnTo>
                  <a:pt x="108204" y="76200"/>
                </a:lnTo>
                <a:lnTo>
                  <a:pt x="123443" y="74675"/>
                </a:lnTo>
                <a:lnTo>
                  <a:pt x="137159" y="73152"/>
                </a:lnTo>
                <a:lnTo>
                  <a:pt x="152399" y="73152"/>
                </a:lnTo>
                <a:lnTo>
                  <a:pt x="166115" y="71628"/>
                </a:lnTo>
                <a:lnTo>
                  <a:pt x="181355" y="70104"/>
                </a:lnTo>
                <a:lnTo>
                  <a:pt x="195071" y="67056"/>
                </a:lnTo>
                <a:lnTo>
                  <a:pt x="208787" y="65532"/>
                </a:lnTo>
                <a:lnTo>
                  <a:pt x="237743" y="62484"/>
                </a:lnTo>
                <a:lnTo>
                  <a:pt x="251459" y="59436"/>
                </a:lnTo>
                <a:lnTo>
                  <a:pt x="263651" y="56387"/>
                </a:lnTo>
                <a:lnTo>
                  <a:pt x="271271" y="54864"/>
                </a:lnTo>
                <a:lnTo>
                  <a:pt x="277367" y="54864"/>
                </a:lnTo>
                <a:lnTo>
                  <a:pt x="291083" y="51816"/>
                </a:lnTo>
                <a:lnTo>
                  <a:pt x="303275" y="48768"/>
                </a:lnTo>
                <a:lnTo>
                  <a:pt x="316991" y="45720"/>
                </a:lnTo>
                <a:lnTo>
                  <a:pt x="342899" y="39624"/>
                </a:lnTo>
                <a:lnTo>
                  <a:pt x="367283" y="32004"/>
                </a:lnTo>
                <a:lnTo>
                  <a:pt x="379475" y="28956"/>
                </a:lnTo>
                <a:lnTo>
                  <a:pt x="391667" y="24384"/>
                </a:lnTo>
                <a:lnTo>
                  <a:pt x="414527" y="16764"/>
                </a:lnTo>
                <a:lnTo>
                  <a:pt x="420623" y="13716"/>
                </a:lnTo>
                <a:lnTo>
                  <a:pt x="426719" y="12192"/>
                </a:lnTo>
                <a:lnTo>
                  <a:pt x="438911" y="9144"/>
                </a:lnTo>
                <a:lnTo>
                  <a:pt x="461771" y="1524"/>
                </a:lnTo>
                <a:lnTo>
                  <a:pt x="460247" y="0"/>
                </a:lnTo>
                <a:lnTo>
                  <a:pt x="437387" y="7620"/>
                </a:lnTo>
                <a:lnTo>
                  <a:pt x="425195" y="10668"/>
                </a:lnTo>
                <a:lnTo>
                  <a:pt x="420623" y="12192"/>
                </a:lnTo>
                <a:lnTo>
                  <a:pt x="414527" y="15240"/>
                </a:lnTo>
                <a:lnTo>
                  <a:pt x="390143" y="22860"/>
                </a:lnTo>
                <a:lnTo>
                  <a:pt x="377951" y="27432"/>
                </a:lnTo>
                <a:lnTo>
                  <a:pt x="365759" y="30480"/>
                </a:lnTo>
                <a:lnTo>
                  <a:pt x="341375" y="38100"/>
                </a:lnTo>
                <a:lnTo>
                  <a:pt x="316991" y="44196"/>
                </a:lnTo>
                <a:lnTo>
                  <a:pt x="303275" y="47244"/>
                </a:lnTo>
                <a:lnTo>
                  <a:pt x="291083" y="50292"/>
                </a:lnTo>
                <a:lnTo>
                  <a:pt x="277367" y="51816"/>
                </a:lnTo>
                <a:lnTo>
                  <a:pt x="272795" y="53340"/>
                </a:lnTo>
                <a:lnTo>
                  <a:pt x="269747" y="53340"/>
                </a:lnTo>
                <a:lnTo>
                  <a:pt x="263651" y="54864"/>
                </a:lnTo>
                <a:lnTo>
                  <a:pt x="249935" y="57912"/>
                </a:lnTo>
                <a:lnTo>
                  <a:pt x="237743" y="60960"/>
                </a:lnTo>
                <a:lnTo>
                  <a:pt x="208787" y="64008"/>
                </a:lnTo>
                <a:lnTo>
                  <a:pt x="195071" y="65532"/>
                </a:lnTo>
                <a:lnTo>
                  <a:pt x="181355" y="68580"/>
                </a:lnTo>
                <a:lnTo>
                  <a:pt x="166115" y="70104"/>
                </a:lnTo>
                <a:lnTo>
                  <a:pt x="152399" y="71628"/>
                </a:lnTo>
                <a:lnTo>
                  <a:pt x="137159" y="71628"/>
                </a:lnTo>
                <a:lnTo>
                  <a:pt x="123443" y="73152"/>
                </a:lnTo>
                <a:lnTo>
                  <a:pt x="108204" y="74675"/>
                </a:lnTo>
                <a:lnTo>
                  <a:pt x="92964" y="76200"/>
                </a:lnTo>
                <a:lnTo>
                  <a:pt x="62484" y="77724"/>
                </a:lnTo>
                <a:lnTo>
                  <a:pt x="32004" y="77724"/>
                </a:lnTo>
                <a:lnTo>
                  <a:pt x="16764" y="79248"/>
                </a:lnTo>
                <a:lnTo>
                  <a:pt x="0" y="79248"/>
                </a:lnTo>
                <a:lnTo>
                  <a:pt x="1524" y="80772"/>
                </a:lnTo>
                <a:close/>
              </a:path>
            </a:pathLst>
          </a:custGeom>
          <a:solidFill>
            <a:srgbClr val="000000"/>
          </a:solidFill>
        </p:spPr>
        <p:txBody>
          <a:bodyPr wrap="square" lIns="0" tIns="0" rIns="0" bIns="0" rtlCol="0">
            <a:noAutofit/>
          </a:bodyPr>
          <a:lstStyle/>
          <a:p>
            <a:endParaRPr sz="1631"/>
          </a:p>
        </p:txBody>
      </p:sp>
      <p:sp>
        <p:nvSpPr>
          <p:cNvPr id="865" name="object 865"/>
          <p:cNvSpPr/>
          <p:nvPr/>
        </p:nvSpPr>
        <p:spPr>
          <a:xfrm>
            <a:off x="9032512" y="3730935"/>
            <a:ext cx="67659" cy="24854"/>
          </a:xfrm>
          <a:custGeom>
            <a:avLst/>
            <a:gdLst/>
            <a:ahLst/>
            <a:cxnLst/>
            <a:rect l="l" t="t" r="r" b="b"/>
            <a:pathLst>
              <a:path w="74675" h="27432">
                <a:moveTo>
                  <a:pt x="73151" y="27432"/>
                </a:moveTo>
                <a:lnTo>
                  <a:pt x="74675" y="25908"/>
                </a:lnTo>
                <a:lnTo>
                  <a:pt x="1524" y="0"/>
                </a:lnTo>
                <a:lnTo>
                  <a:pt x="0" y="1524"/>
                </a:lnTo>
                <a:lnTo>
                  <a:pt x="73151" y="27432"/>
                </a:lnTo>
                <a:close/>
              </a:path>
            </a:pathLst>
          </a:custGeom>
          <a:solidFill>
            <a:srgbClr val="000000"/>
          </a:solidFill>
        </p:spPr>
        <p:txBody>
          <a:bodyPr wrap="square" lIns="0" tIns="0" rIns="0" bIns="0" rtlCol="0">
            <a:noAutofit/>
          </a:bodyPr>
          <a:lstStyle/>
          <a:p>
            <a:endParaRPr sz="1631"/>
          </a:p>
        </p:txBody>
      </p:sp>
      <p:sp>
        <p:nvSpPr>
          <p:cNvPr id="866" name="object 866"/>
          <p:cNvSpPr/>
          <p:nvPr/>
        </p:nvSpPr>
        <p:spPr>
          <a:xfrm>
            <a:off x="9032512" y="3584570"/>
            <a:ext cx="154650" cy="147745"/>
          </a:xfrm>
          <a:custGeom>
            <a:avLst/>
            <a:gdLst/>
            <a:ahLst/>
            <a:cxnLst/>
            <a:rect l="l" t="t" r="r" b="b"/>
            <a:pathLst>
              <a:path w="170688" h="163067">
                <a:moveTo>
                  <a:pt x="12192" y="156972"/>
                </a:moveTo>
                <a:lnTo>
                  <a:pt x="0" y="161543"/>
                </a:lnTo>
                <a:lnTo>
                  <a:pt x="1524" y="163067"/>
                </a:lnTo>
                <a:lnTo>
                  <a:pt x="12192" y="158496"/>
                </a:lnTo>
                <a:lnTo>
                  <a:pt x="30479" y="149351"/>
                </a:lnTo>
                <a:lnTo>
                  <a:pt x="39624" y="144779"/>
                </a:lnTo>
                <a:lnTo>
                  <a:pt x="42672" y="143255"/>
                </a:lnTo>
                <a:lnTo>
                  <a:pt x="48768" y="141731"/>
                </a:lnTo>
                <a:lnTo>
                  <a:pt x="64008" y="132587"/>
                </a:lnTo>
                <a:lnTo>
                  <a:pt x="79248" y="123443"/>
                </a:lnTo>
                <a:lnTo>
                  <a:pt x="92964" y="112775"/>
                </a:lnTo>
                <a:lnTo>
                  <a:pt x="79248" y="121919"/>
                </a:lnTo>
                <a:lnTo>
                  <a:pt x="64008" y="131063"/>
                </a:lnTo>
                <a:lnTo>
                  <a:pt x="47244" y="140208"/>
                </a:lnTo>
                <a:lnTo>
                  <a:pt x="42672" y="141731"/>
                </a:lnTo>
                <a:lnTo>
                  <a:pt x="41148" y="143255"/>
                </a:lnTo>
                <a:lnTo>
                  <a:pt x="38100" y="143255"/>
                </a:lnTo>
                <a:lnTo>
                  <a:pt x="28956" y="147827"/>
                </a:lnTo>
                <a:lnTo>
                  <a:pt x="12192" y="156972"/>
                </a:lnTo>
                <a:close/>
              </a:path>
              <a:path w="170688" h="163067">
                <a:moveTo>
                  <a:pt x="111251" y="97536"/>
                </a:moveTo>
                <a:lnTo>
                  <a:pt x="105156" y="102108"/>
                </a:lnTo>
                <a:lnTo>
                  <a:pt x="92964" y="112775"/>
                </a:lnTo>
                <a:lnTo>
                  <a:pt x="106679" y="103631"/>
                </a:lnTo>
                <a:lnTo>
                  <a:pt x="112775" y="99060"/>
                </a:lnTo>
                <a:lnTo>
                  <a:pt x="114300" y="96012"/>
                </a:lnTo>
                <a:lnTo>
                  <a:pt x="111251" y="97536"/>
                </a:lnTo>
                <a:close/>
              </a:path>
              <a:path w="170688" h="163067">
                <a:moveTo>
                  <a:pt x="114300" y="96012"/>
                </a:moveTo>
                <a:lnTo>
                  <a:pt x="117348" y="94487"/>
                </a:lnTo>
                <a:lnTo>
                  <a:pt x="128016" y="85343"/>
                </a:lnTo>
                <a:lnTo>
                  <a:pt x="129540" y="85343"/>
                </a:lnTo>
                <a:lnTo>
                  <a:pt x="131064" y="82296"/>
                </a:lnTo>
                <a:lnTo>
                  <a:pt x="132588" y="79248"/>
                </a:lnTo>
                <a:lnTo>
                  <a:pt x="137160" y="74675"/>
                </a:lnTo>
                <a:lnTo>
                  <a:pt x="146303" y="64008"/>
                </a:lnTo>
                <a:lnTo>
                  <a:pt x="152400" y="53339"/>
                </a:lnTo>
                <a:lnTo>
                  <a:pt x="153924" y="51815"/>
                </a:lnTo>
                <a:lnTo>
                  <a:pt x="155448" y="48767"/>
                </a:lnTo>
                <a:lnTo>
                  <a:pt x="158496" y="44196"/>
                </a:lnTo>
                <a:lnTo>
                  <a:pt x="163068" y="32003"/>
                </a:lnTo>
                <a:lnTo>
                  <a:pt x="164592" y="27431"/>
                </a:lnTo>
                <a:lnTo>
                  <a:pt x="166116" y="24384"/>
                </a:lnTo>
                <a:lnTo>
                  <a:pt x="166116" y="21336"/>
                </a:lnTo>
                <a:lnTo>
                  <a:pt x="169164" y="10667"/>
                </a:lnTo>
                <a:lnTo>
                  <a:pt x="170688" y="0"/>
                </a:lnTo>
                <a:lnTo>
                  <a:pt x="167640" y="0"/>
                </a:lnTo>
                <a:lnTo>
                  <a:pt x="167640" y="10667"/>
                </a:lnTo>
                <a:lnTo>
                  <a:pt x="164592" y="21336"/>
                </a:lnTo>
                <a:lnTo>
                  <a:pt x="164592" y="22860"/>
                </a:lnTo>
                <a:lnTo>
                  <a:pt x="163068" y="25908"/>
                </a:lnTo>
                <a:lnTo>
                  <a:pt x="161544" y="32003"/>
                </a:lnTo>
                <a:lnTo>
                  <a:pt x="156972" y="42672"/>
                </a:lnTo>
                <a:lnTo>
                  <a:pt x="153924" y="47243"/>
                </a:lnTo>
                <a:lnTo>
                  <a:pt x="152400" y="50291"/>
                </a:lnTo>
                <a:lnTo>
                  <a:pt x="150875" y="53339"/>
                </a:lnTo>
                <a:lnTo>
                  <a:pt x="144779" y="64008"/>
                </a:lnTo>
                <a:lnTo>
                  <a:pt x="137160" y="73151"/>
                </a:lnTo>
                <a:lnTo>
                  <a:pt x="132588" y="77724"/>
                </a:lnTo>
                <a:lnTo>
                  <a:pt x="129540" y="80772"/>
                </a:lnTo>
                <a:lnTo>
                  <a:pt x="128016" y="83819"/>
                </a:lnTo>
                <a:lnTo>
                  <a:pt x="117348" y="92963"/>
                </a:lnTo>
                <a:lnTo>
                  <a:pt x="114300" y="96012"/>
                </a:lnTo>
                <a:close/>
              </a:path>
            </a:pathLst>
          </a:custGeom>
          <a:solidFill>
            <a:srgbClr val="000000"/>
          </a:solidFill>
        </p:spPr>
        <p:txBody>
          <a:bodyPr wrap="square" lIns="0" tIns="0" rIns="0" bIns="0" rtlCol="0">
            <a:noAutofit/>
          </a:bodyPr>
          <a:lstStyle/>
          <a:p>
            <a:endParaRPr sz="1631"/>
          </a:p>
        </p:txBody>
      </p:sp>
      <p:sp>
        <p:nvSpPr>
          <p:cNvPr id="867" name="object 867"/>
          <p:cNvSpPr/>
          <p:nvPr/>
        </p:nvSpPr>
        <p:spPr>
          <a:xfrm>
            <a:off x="8615509" y="3753028"/>
            <a:ext cx="486043" cy="86991"/>
          </a:xfrm>
          <a:prstGeom prst="rect">
            <a:avLst/>
          </a:prstGeom>
          <a:blipFill>
            <a:blip r:embed="rId50" cstate="print"/>
            <a:stretch>
              <a:fillRect/>
            </a:stretch>
          </a:blipFill>
        </p:spPr>
        <p:txBody>
          <a:bodyPr wrap="square" lIns="0" tIns="0" rIns="0" bIns="0" rtlCol="0">
            <a:noAutofit/>
          </a:bodyPr>
          <a:lstStyle/>
          <a:p>
            <a:endParaRPr sz="1631"/>
          </a:p>
        </p:txBody>
      </p:sp>
      <p:sp>
        <p:nvSpPr>
          <p:cNvPr id="868" name="object 868"/>
          <p:cNvSpPr/>
          <p:nvPr/>
        </p:nvSpPr>
        <p:spPr>
          <a:xfrm>
            <a:off x="8616890" y="3754409"/>
            <a:ext cx="483281" cy="84228"/>
          </a:xfrm>
          <a:custGeom>
            <a:avLst/>
            <a:gdLst/>
            <a:ahLst/>
            <a:cxnLst/>
            <a:rect l="l" t="t" r="r" b="b"/>
            <a:pathLst>
              <a:path w="533399" h="92963">
                <a:moveTo>
                  <a:pt x="384047" y="48767"/>
                </a:moveTo>
                <a:lnTo>
                  <a:pt x="399287" y="45720"/>
                </a:lnTo>
                <a:lnTo>
                  <a:pt x="426719" y="36575"/>
                </a:lnTo>
                <a:lnTo>
                  <a:pt x="429767" y="36575"/>
                </a:lnTo>
                <a:lnTo>
                  <a:pt x="434339" y="35051"/>
                </a:lnTo>
                <a:lnTo>
                  <a:pt x="440435" y="33527"/>
                </a:lnTo>
                <a:lnTo>
                  <a:pt x="455675" y="28956"/>
                </a:lnTo>
                <a:lnTo>
                  <a:pt x="469391" y="24384"/>
                </a:lnTo>
                <a:lnTo>
                  <a:pt x="475487" y="21336"/>
                </a:lnTo>
                <a:lnTo>
                  <a:pt x="483107" y="19812"/>
                </a:lnTo>
                <a:lnTo>
                  <a:pt x="509015" y="9144"/>
                </a:lnTo>
                <a:lnTo>
                  <a:pt x="533399" y="0"/>
                </a:lnTo>
                <a:lnTo>
                  <a:pt x="0" y="92963"/>
                </a:lnTo>
                <a:lnTo>
                  <a:pt x="44196" y="92963"/>
                </a:lnTo>
                <a:lnTo>
                  <a:pt x="48768" y="91439"/>
                </a:lnTo>
                <a:lnTo>
                  <a:pt x="71627" y="91439"/>
                </a:lnTo>
                <a:lnTo>
                  <a:pt x="108203" y="89915"/>
                </a:lnTo>
                <a:lnTo>
                  <a:pt x="124967" y="88391"/>
                </a:lnTo>
                <a:lnTo>
                  <a:pt x="143255" y="86867"/>
                </a:lnTo>
                <a:lnTo>
                  <a:pt x="176783" y="83820"/>
                </a:lnTo>
                <a:lnTo>
                  <a:pt x="193547" y="82296"/>
                </a:lnTo>
                <a:lnTo>
                  <a:pt x="202691" y="80772"/>
                </a:lnTo>
                <a:lnTo>
                  <a:pt x="210311" y="80772"/>
                </a:lnTo>
                <a:lnTo>
                  <a:pt x="219455" y="79248"/>
                </a:lnTo>
                <a:lnTo>
                  <a:pt x="227075" y="77724"/>
                </a:lnTo>
                <a:lnTo>
                  <a:pt x="243839" y="76200"/>
                </a:lnTo>
                <a:lnTo>
                  <a:pt x="277367" y="71627"/>
                </a:lnTo>
                <a:lnTo>
                  <a:pt x="292607" y="68579"/>
                </a:lnTo>
                <a:lnTo>
                  <a:pt x="307847" y="65532"/>
                </a:lnTo>
                <a:lnTo>
                  <a:pt x="338327" y="59436"/>
                </a:lnTo>
                <a:lnTo>
                  <a:pt x="368807" y="53339"/>
                </a:lnTo>
                <a:lnTo>
                  <a:pt x="376427" y="50291"/>
                </a:lnTo>
                <a:lnTo>
                  <a:pt x="379475" y="50291"/>
                </a:lnTo>
                <a:lnTo>
                  <a:pt x="384047" y="48767"/>
                </a:lnTo>
                <a:close/>
              </a:path>
            </a:pathLst>
          </a:custGeom>
          <a:solidFill>
            <a:srgbClr val="000000"/>
          </a:solidFill>
        </p:spPr>
        <p:txBody>
          <a:bodyPr wrap="square" lIns="0" tIns="0" rIns="0" bIns="0" rtlCol="0">
            <a:noAutofit/>
          </a:bodyPr>
          <a:lstStyle/>
          <a:p>
            <a:endParaRPr sz="1631"/>
          </a:p>
        </p:txBody>
      </p:sp>
      <p:sp>
        <p:nvSpPr>
          <p:cNvPr id="869" name="object 869"/>
          <p:cNvSpPr/>
          <p:nvPr/>
        </p:nvSpPr>
        <p:spPr>
          <a:xfrm>
            <a:off x="8615509" y="3753028"/>
            <a:ext cx="486043" cy="86991"/>
          </a:xfrm>
          <a:prstGeom prst="rect">
            <a:avLst/>
          </a:prstGeom>
          <a:blipFill>
            <a:blip r:embed="rId50" cstate="print"/>
            <a:stretch>
              <a:fillRect/>
            </a:stretch>
          </a:blipFill>
        </p:spPr>
        <p:txBody>
          <a:bodyPr wrap="square" lIns="0" tIns="0" rIns="0" bIns="0" rtlCol="0">
            <a:noAutofit/>
          </a:bodyPr>
          <a:lstStyle/>
          <a:p>
            <a:endParaRPr sz="1631"/>
          </a:p>
        </p:txBody>
      </p:sp>
      <p:sp>
        <p:nvSpPr>
          <p:cNvPr id="870" name="object 870"/>
          <p:cNvSpPr/>
          <p:nvPr/>
        </p:nvSpPr>
        <p:spPr>
          <a:xfrm>
            <a:off x="9098791" y="3584570"/>
            <a:ext cx="172600" cy="171219"/>
          </a:xfrm>
          <a:custGeom>
            <a:avLst/>
            <a:gdLst/>
            <a:ahLst/>
            <a:cxnLst/>
            <a:rect l="l" t="t" r="r" b="b"/>
            <a:pathLst>
              <a:path w="190499" h="188975">
                <a:moveTo>
                  <a:pt x="1524" y="188975"/>
                </a:moveTo>
                <a:lnTo>
                  <a:pt x="4572" y="185927"/>
                </a:lnTo>
                <a:lnTo>
                  <a:pt x="27432" y="175260"/>
                </a:lnTo>
                <a:lnTo>
                  <a:pt x="36575" y="170687"/>
                </a:lnTo>
                <a:lnTo>
                  <a:pt x="47244" y="166115"/>
                </a:lnTo>
                <a:lnTo>
                  <a:pt x="56388" y="160019"/>
                </a:lnTo>
                <a:lnTo>
                  <a:pt x="62484" y="156972"/>
                </a:lnTo>
                <a:lnTo>
                  <a:pt x="67056" y="155448"/>
                </a:lnTo>
                <a:lnTo>
                  <a:pt x="85344" y="144779"/>
                </a:lnTo>
                <a:lnTo>
                  <a:pt x="92964" y="138684"/>
                </a:lnTo>
                <a:lnTo>
                  <a:pt x="102108" y="132587"/>
                </a:lnTo>
                <a:lnTo>
                  <a:pt x="117348" y="121919"/>
                </a:lnTo>
                <a:lnTo>
                  <a:pt x="131064" y="111251"/>
                </a:lnTo>
                <a:lnTo>
                  <a:pt x="137160" y="105155"/>
                </a:lnTo>
                <a:lnTo>
                  <a:pt x="143256" y="99060"/>
                </a:lnTo>
                <a:lnTo>
                  <a:pt x="153923" y="88391"/>
                </a:lnTo>
                <a:lnTo>
                  <a:pt x="163067" y="76200"/>
                </a:lnTo>
                <a:lnTo>
                  <a:pt x="167639" y="70103"/>
                </a:lnTo>
                <a:lnTo>
                  <a:pt x="170687" y="64008"/>
                </a:lnTo>
                <a:lnTo>
                  <a:pt x="175259" y="57912"/>
                </a:lnTo>
                <a:lnTo>
                  <a:pt x="178307" y="51815"/>
                </a:lnTo>
                <a:lnTo>
                  <a:pt x="179831" y="44196"/>
                </a:lnTo>
                <a:lnTo>
                  <a:pt x="182879" y="38100"/>
                </a:lnTo>
                <a:lnTo>
                  <a:pt x="184403" y="32003"/>
                </a:lnTo>
                <a:lnTo>
                  <a:pt x="185927" y="28955"/>
                </a:lnTo>
                <a:lnTo>
                  <a:pt x="187451" y="25908"/>
                </a:lnTo>
                <a:lnTo>
                  <a:pt x="188975" y="12191"/>
                </a:lnTo>
                <a:lnTo>
                  <a:pt x="190499" y="0"/>
                </a:lnTo>
                <a:lnTo>
                  <a:pt x="188975" y="0"/>
                </a:lnTo>
                <a:lnTo>
                  <a:pt x="187451" y="12191"/>
                </a:lnTo>
                <a:lnTo>
                  <a:pt x="185927" y="25908"/>
                </a:lnTo>
                <a:lnTo>
                  <a:pt x="185927" y="24384"/>
                </a:lnTo>
                <a:lnTo>
                  <a:pt x="184403" y="27431"/>
                </a:lnTo>
                <a:lnTo>
                  <a:pt x="182879" y="32003"/>
                </a:lnTo>
                <a:lnTo>
                  <a:pt x="181355" y="38100"/>
                </a:lnTo>
                <a:lnTo>
                  <a:pt x="178307" y="44196"/>
                </a:lnTo>
                <a:lnTo>
                  <a:pt x="176783" y="50291"/>
                </a:lnTo>
                <a:lnTo>
                  <a:pt x="173735" y="56387"/>
                </a:lnTo>
                <a:lnTo>
                  <a:pt x="170687" y="62484"/>
                </a:lnTo>
                <a:lnTo>
                  <a:pt x="166115" y="68579"/>
                </a:lnTo>
                <a:lnTo>
                  <a:pt x="161543" y="74675"/>
                </a:lnTo>
                <a:lnTo>
                  <a:pt x="152399" y="86867"/>
                </a:lnTo>
                <a:lnTo>
                  <a:pt x="141732" y="99060"/>
                </a:lnTo>
                <a:lnTo>
                  <a:pt x="135636" y="103631"/>
                </a:lnTo>
                <a:lnTo>
                  <a:pt x="129540" y="109727"/>
                </a:lnTo>
                <a:lnTo>
                  <a:pt x="115824" y="120396"/>
                </a:lnTo>
                <a:lnTo>
                  <a:pt x="100584" y="132587"/>
                </a:lnTo>
                <a:lnTo>
                  <a:pt x="92964" y="137160"/>
                </a:lnTo>
                <a:lnTo>
                  <a:pt x="83820" y="143255"/>
                </a:lnTo>
                <a:lnTo>
                  <a:pt x="67056" y="153924"/>
                </a:lnTo>
                <a:lnTo>
                  <a:pt x="60960" y="155448"/>
                </a:lnTo>
                <a:lnTo>
                  <a:pt x="56388" y="158496"/>
                </a:lnTo>
                <a:lnTo>
                  <a:pt x="47244" y="164591"/>
                </a:lnTo>
                <a:lnTo>
                  <a:pt x="36575" y="169163"/>
                </a:lnTo>
                <a:lnTo>
                  <a:pt x="25908" y="173736"/>
                </a:lnTo>
                <a:lnTo>
                  <a:pt x="4572" y="184403"/>
                </a:lnTo>
                <a:lnTo>
                  <a:pt x="0" y="187451"/>
                </a:lnTo>
                <a:lnTo>
                  <a:pt x="1524" y="188975"/>
                </a:lnTo>
                <a:close/>
              </a:path>
            </a:pathLst>
          </a:custGeom>
          <a:solidFill>
            <a:srgbClr val="000000"/>
          </a:solidFill>
        </p:spPr>
        <p:txBody>
          <a:bodyPr wrap="square" lIns="0" tIns="0" rIns="0" bIns="0" rtlCol="0">
            <a:noAutofit/>
          </a:bodyPr>
          <a:lstStyle/>
          <a:p>
            <a:endParaRPr sz="1631"/>
          </a:p>
        </p:txBody>
      </p:sp>
      <p:sp>
        <p:nvSpPr>
          <p:cNvPr id="871" name="object 871"/>
          <p:cNvSpPr/>
          <p:nvPr/>
        </p:nvSpPr>
        <p:spPr>
          <a:xfrm>
            <a:off x="8973137" y="3708843"/>
            <a:ext cx="60755" cy="23473"/>
          </a:xfrm>
          <a:custGeom>
            <a:avLst/>
            <a:gdLst/>
            <a:ahLst/>
            <a:cxnLst/>
            <a:rect l="l" t="t" r="r" b="b"/>
            <a:pathLst>
              <a:path w="67055" h="25907">
                <a:moveTo>
                  <a:pt x="0" y="0"/>
                </a:moveTo>
                <a:lnTo>
                  <a:pt x="0" y="1524"/>
                </a:lnTo>
                <a:lnTo>
                  <a:pt x="65531" y="25907"/>
                </a:lnTo>
                <a:lnTo>
                  <a:pt x="67055" y="24383"/>
                </a:lnTo>
                <a:lnTo>
                  <a:pt x="0" y="0"/>
                </a:lnTo>
                <a:close/>
              </a:path>
            </a:pathLst>
          </a:custGeom>
          <a:solidFill>
            <a:srgbClr val="000000"/>
          </a:solidFill>
        </p:spPr>
        <p:txBody>
          <a:bodyPr wrap="square" lIns="0" tIns="0" rIns="0" bIns="0" rtlCol="0">
            <a:noAutofit/>
          </a:bodyPr>
          <a:lstStyle/>
          <a:p>
            <a:endParaRPr sz="1631"/>
          </a:p>
        </p:txBody>
      </p:sp>
      <p:sp>
        <p:nvSpPr>
          <p:cNvPr id="872" name="object 872"/>
          <p:cNvSpPr/>
          <p:nvPr/>
        </p:nvSpPr>
        <p:spPr>
          <a:xfrm>
            <a:off x="8973138" y="3584570"/>
            <a:ext cx="133937" cy="125653"/>
          </a:xfrm>
          <a:custGeom>
            <a:avLst/>
            <a:gdLst/>
            <a:ahLst/>
            <a:cxnLst/>
            <a:rect l="l" t="t" r="r" b="b"/>
            <a:pathLst>
              <a:path w="147827" h="138684">
                <a:moveTo>
                  <a:pt x="102107" y="77724"/>
                </a:moveTo>
                <a:lnTo>
                  <a:pt x="106679" y="74675"/>
                </a:lnTo>
                <a:lnTo>
                  <a:pt x="115824" y="65531"/>
                </a:lnTo>
                <a:lnTo>
                  <a:pt x="118872" y="60960"/>
                </a:lnTo>
                <a:lnTo>
                  <a:pt x="123444" y="56387"/>
                </a:lnTo>
                <a:lnTo>
                  <a:pt x="126492" y="51815"/>
                </a:lnTo>
                <a:lnTo>
                  <a:pt x="129540" y="47243"/>
                </a:lnTo>
                <a:lnTo>
                  <a:pt x="135635" y="38100"/>
                </a:lnTo>
                <a:lnTo>
                  <a:pt x="140207" y="28955"/>
                </a:lnTo>
                <a:lnTo>
                  <a:pt x="143255" y="18287"/>
                </a:lnTo>
                <a:lnTo>
                  <a:pt x="144779" y="13715"/>
                </a:lnTo>
                <a:lnTo>
                  <a:pt x="144779" y="10667"/>
                </a:lnTo>
                <a:lnTo>
                  <a:pt x="146303" y="9143"/>
                </a:lnTo>
                <a:lnTo>
                  <a:pt x="147827" y="0"/>
                </a:lnTo>
                <a:lnTo>
                  <a:pt x="146303" y="0"/>
                </a:lnTo>
                <a:lnTo>
                  <a:pt x="144779" y="9143"/>
                </a:lnTo>
                <a:lnTo>
                  <a:pt x="143255" y="10667"/>
                </a:lnTo>
                <a:lnTo>
                  <a:pt x="143255" y="13715"/>
                </a:lnTo>
                <a:lnTo>
                  <a:pt x="141731" y="18287"/>
                </a:lnTo>
                <a:lnTo>
                  <a:pt x="138683" y="27431"/>
                </a:lnTo>
                <a:lnTo>
                  <a:pt x="134111" y="38100"/>
                </a:lnTo>
                <a:lnTo>
                  <a:pt x="134111" y="36575"/>
                </a:lnTo>
                <a:lnTo>
                  <a:pt x="128016" y="45719"/>
                </a:lnTo>
                <a:lnTo>
                  <a:pt x="124968" y="50291"/>
                </a:lnTo>
                <a:lnTo>
                  <a:pt x="121920" y="54863"/>
                </a:lnTo>
                <a:lnTo>
                  <a:pt x="118872" y="59436"/>
                </a:lnTo>
                <a:lnTo>
                  <a:pt x="114300" y="64008"/>
                </a:lnTo>
                <a:lnTo>
                  <a:pt x="106679" y="73151"/>
                </a:lnTo>
                <a:lnTo>
                  <a:pt x="100583" y="76200"/>
                </a:lnTo>
                <a:lnTo>
                  <a:pt x="96011" y="80772"/>
                </a:lnTo>
                <a:lnTo>
                  <a:pt x="85344" y="89915"/>
                </a:lnTo>
                <a:lnTo>
                  <a:pt x="79248" y="92963"/>
                </a:lnTo>
                <a:lnTo>
                  <a:pt x="76200" y="96012"/>
                </a:lnTo>
                <a:lnTo>
                  <a:pt x="73151" y="97536"/>
                </a:lnTo>
                <a:lnTo>
                  <a:pt x="60959" y="106679"/>
                </a:lnTo>
                <a:lnTo>
                  <a:pt x="53340" y="109727"/>
                </a:lnTo>
                <a:lnTo>
                  <a:pt x="47244" y="114300"/>
                </a:lnTo>
                <a:lnTo>
                  <a:pt x="54864" y="111251"/>
                </a:lnTo>
                <a:lnTo>
                  <a:pt x="62483" y="106679"/>
                </a:lnTo>
                <a:lnTo>
                  <a:pt x="74675" y="99060"/>
                </a:lnTo>
                <a:lnTo>
                  <a:pt x="77724" y="96012"/>
                </a:lnTo>
                <a:lnTo>
                  <a:pt x="80772" y="94487"/>
                </a:lnTo>
                <a:lnTo>
                  <a:pt x="86868" y="89915"/>
                </a:lnTo>
                <a:lnTo>
                  <a:pt x="97535" y="82296"/>
                </a:lnTo>
                <a:lnTo>
                  <a:pt x="102107" y="77724"/>
                </a:lnTo>
                <a:close/>
              </a:path>
              <a:path w="147827" h="138684">
                <a:moveTo>
                  <a:pt x="47244" y="114300"/>
                </a:moveTo>
                <a:lnTo>
                  <a:pt x="32003" y="121919"/>
                </a:lnTo>
                <a:lnTo>
                  <a:pt x="24383" y="124967"/>
                </a:lnTo>
                <a:lnTo>
                  <a:pt x="16764" y="129539"/>
                </a:lnTo>
                <a:lnTo>
                  <a:pt x="0" y="137160"/>
                </a:lnTo>
                <a:lnTo>
                  <a:pt x="0" y="138684"/>
                </a:lnTo>
                <a:lnTo>
                  <a:pt x="16764" y="131063"/>
                </a:lnTo>
                <a:lnTo>
                  <a:pt x="24383" y="126491"/>
                </a:lnTo>
                <a:lnTo>
                  <a:pt x="33527" y="123443"/>
                </a:lnTo>
                <a:lnTo>
                  <a:pt x="47244" y="114300"/>
                </a:lnTo>
                <a:close/>
              </a:path>
            </a:pathLst>
          </a:custGeom>
          <a:solidFill>
            <a:srgbClr val="000000"/>
          </a:solidFill>
        </p:spPr>
        <p:txBody>
          <a:bodyPr wrap="square" lIns="0" tIns="0" rIns="0" bIns="0" rtlCol="0">
            <a:noAutofit/>
          </a:bodyPr>
          <a:lstStyle/>
          <a:p>
            <a:endParaRPr sz="1631"/>
          </a:p>
        </p:txBody>
      </p:sp>
      <p:sp>
        <p:nvSpPr>
          <p:cNvPr id="873" name="object 873"/>
          <p:cNvSpPr/>
          <p:nvPr/>
        </p:nvSpPr>
        <p:spPr>
          <a:xfrm>
            <a:off x="8937236" y="3583879"/>
            <a:ext cx="82848"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sz="1631"/>
          </a:p>
        </p:txBody>
      </p:sp>
      <p:sp>
        <p:nvSpPr>
          <p:cNvPr id="874" name="object 874"/>
          <p:cNvSpPr/>
          <p:nvPr/>
        </p:nvSpPr>
        <p:spPr>
          <a:xfrm>
            <a:off x="8045236" y="3583879"/>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875" name="object 875"/>
          <p:cNvSpPr/>
          <p:nvPr/>
        </p:nvSpPr>
        <p:spPr>
          <a:xfrm>
            <a:off x="8615509" y="3731740"/>
            <a:ext cx="1381" cy="37052"/>
          </a:xfrm>
          <a:custGeom>
            <a:avLst/>
            <a:gdLst/>
            <a:ahLst/>
            <a:cxnLst/>
            <a:rect l="l" t="t" r="r" b="b"/>
            <a:pathLst>
              <a:path w="1524" h="40894">
                <a:moveTo>
                  <a:pt x="0" y="40894"/>
                </a:moveTo>
                <a:lnTo>
                  <a:pt x="1524" y="40894"/>
                </a:lnTo>
                <a:lnTo>
                  <a:pt x="1524" y="0"/>
                </a:lnTo>
                <a:lnTo>
                  <a:pt x="0" y="0"/>
                </a:lnTo>
                <a:lnTo>
                  <a:pt x="0" y="40894"/>
                </a:lnTo>
                <a:close/>
              </a:path>
            </a:pathLst>
          </a:custGeom>
          <a:solidFill>
            <a:srgbClr val="000000"/>
          </a:solidFill>
        </p:spPr>
        <p:txBody>
          <a:bodyPr wrap="square" lIns="0" tIns="0" rIns="0" bIns="0" rtlCol="0">
            <a:noAutofit/>
          </a:bodyPr>
          <a:lstStyle/>
          <a:p>
            <a:endParaRPr sz="1631"/>
          </a:p>
        </p:txBody>
      </p:sp>
      <p:sp>
        <p:nvSpPr>
          <p:cNvPr id="876" name="object 876"/>
          <p:cNvSpPr/>
          <p:nvPr/>
        </p:nvSpPr>
        <p:spPr>
          <a:xfrm>
            <a:off x="8615509" y="3802162"/>
            <a:ext cx="1381" cy="35671"/>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sz="1631"/>
          </a:p>
        </p:txBody>
      </p:sp>
      <p:sp>
        <p:nvSpPr>
          <p:cNvPr id="877" name="object 877"/>
          <p:cNvSpPr/>
          <p:nvPr/>
        </p:nvSpPr>
        <p:spPr>
          <a:xfrm>
            <a:off x="8615509" y="3769023"/>
            <a:ext cx="1381" cy="32909"/>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sz="1631"/>
          </a:p>
        </p:txBody>
      </p:sp>
      <p:sp>
        <p:nvSpPr>
          <p:cNvPr id="878" name="object 878"/>
          <p:cNvSpPr/>
          <p:nvPr/>
        </p:nvSpPr>
        <p:spPr>
          <a:xfrm>
            <a:off x="8615509" y="3698601"/>
            <a:ext cx="1381" cy="32909"/>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sz="1631"/>
          </a:p>
        </p:txBody>
      </p:sp>
      <p:sp>
        <p:nvSpPr>
          <p:cNvPr id="879" name="object 879"/>
          <p:cNvSpPr/>
          <p:nvPr/>
        </p:nvSpPr>
        <p:spPr>
          <a:xfrm>
            <a:off x="8615509" y="3663276"/>
            <a:ext cx="226451" cy="37282"/>
          </a:xfrm>
          <a:custGeom>
            <a:avLst/>
            <a:gdLst/>
            <a:ahLst/>
            <a:cxnLst/>
            <a:rect l="l" t="t" r="r" b="b"/>
            <a:pathLst>
              <a:path w="249935" h="41148">
                <a:moveTo>
                  <a:pt x="1524" y="41148"/>
                </a:moveTo>
                <a:lnTo>
                  <a:pt x="18288" y="39624"/>
                </a:lnTo>
                <a:lnTo>
                  <a:pt x="36575" y="39624"/>
                </a:lnTo>
                <a:lnTo>
                  <a:pt x="53340" y="38100"/>
                </a:lnTo>
                <a:lnTo>
                  <a:pt x="70104" y="38100"/>
                </a:lnTo>
                <a:lnTo>
                  <a:pt x="86868" y="36575"/>
                </a:lnTo>
                <a:lnTo>
                  <a:pt x="103632" y="35051"/>
                </a:lnTo>
                <a:lnTo>
                  <a:pt x="118871" y="32004"/>
                </a:lnTo>
                <a:lnTo>
                  <a:pt x="128015" y="30480"/>
                </a:lnTo>
                <a:lnTo>
                  <a:pt x="135635" y="30480"/>
                </a:lnTo>
                <a:lnTo>
                  <a:pt x="150875" y="27432"/>
                </a:lnTo>
                <a:lnTo>
                  <a:pt x="166115" y="24384"/>
                </a:lnTo>
                <a:lnTo>
                  <a:pt x="172211" y="22860"/>
                </a:lnTo>
                <a:lnTo>
                  <a:pt x="179831" y="21336"/>
                </a:lnTo>
                <a:lnTo>
                  <a:pt x="187451" y="19812"/>
                </a:lnTo>
                <a:lnTo>
                  <a:pt x="195071" y="18287"/>
                </a:lnTo>
                <a:lnTo>
                  <a:pt x="208787" y="13716"/>
                </a:lnTo>
                <a:lnTo>
                  <a:pt x="224027" y="9144"/>
                </a:lnTo>
                <a:lnTo>
                  <a:pt x="236219" y="6096"/>
                </a:lnTo>
                <a:lnTo>
                  <a:pt x="249935" y="1524"/>
                </a:lnTo>
                <a:lnTo>
                  <a:pt x="249935" y="0"/>
                </a:lnTo>
                <a:lnTo>
                  <a:pt x="236219" y="4572"/>
                </a:lnTo>
                <a:lnTo>
                  <a:pt x="222503" y="7620"/>
                </a:lnTo>
                <a:lnTo>
                  <a:pt x="208787" y="12192"/>
                </a:lnTo>
                <a:lnTo>
                  <a:pt x="195071" y="16763"/>
                </a:lnTo>
                <a:lnTo>
                  <a:pt x="187451" y="18287"/>
                </a:lnTo>
                <a:lnTo>
                  <a:pt x="179831" y="19812"/>
                </a:lnTo>
                <a:lnTo>
                  <a:pt x="172211" y="21336"/>
                </a:lnTo>
                <a:lnTo>
                  <a:pt x="166115" y="22860"/>
                </a:lnTo>
                <a:lnTo>
                  <a:pt x="150875" y="25908"/>
                </a:lnTo>
                <a:lnTo>
                  <a:pt x="135635" y="28956"/>
                </a:lnTo>
                <a:lnTo>
                  <a:pt x="126491" y="28956"/>
                </a:lnTo>
                <a:lnTo>
                  <a:pt x="118871" y="30480"/>
                </a:lnTo>
                <a:lnTo>
                  <a:pt x="103632" y="33528"/>
                </a:lnTo>
                <a:lnTo>
                  <a:pt x="86868" y="35051"/>
                </a:lnTo>
                <a:lnTo>
                  <a:pt x="70104" y="36575"/>
                </a:lnTo>
                <a:lnTo>
                  <a:pt x="53340" y="36575"/>
                </a:lnTo>
                <a:lnTo>
                  <a:pt x="36575" y="38100"/>
                </a:lnTo>
                <a:lnTo>
                  <a:pt x="18288" y="38100"/>
                </a:lnTo>
                <a:lnTo>
                  <a:pt x="0" y="39624"/>
                </a:lnTo>
                <a:lnTo>
                  <a:pt x="1524" y="41148"/>
                </a:lnTo>
                <a:close/>
              </a:path>
            </a:pathLst>
          </a:custGeom>
          <a:solidFill>
            <a:srgbClr val="000000"/>
          </a:solidFill>
        </p:spPr>
        <p:txBody>
          <a:bodyPr wrap="square" lIns="0" tIns="0" rIns="0" bIns="0" rtlCol="0">
            <a:noAutofit/>
          </a:bodyPr>
          <a:lstStyle/>
          <a:p>
            <a:endParaRPr sz="1631"/>
          </a:p>
        </p:txBody>
      </p:sp>
      <p:sp>
        <p:nvSpPr>
          <p:cNvPr id="880" name="object 880"/>
          <p:cNvSpPr/>
          <p:nvPr/>
        </p:nvSpPr>
        <p:spPr>
          <a:xfrm>
            <a:off x="8841961" y="3663276"/>
            <a:ext cx="63516" cy="22093"/>
          </a:xfrm>
          <a:custGeom>
            <a:avLst/>
            <a:gdLst/>
            <a:ahLst/>
            <a:cxnLst/>
            <a:rect l="l" t="t" r="r" b="b"/>
            <a:pathLst>
              <a:path w="70103" h="24384">
                <a:moveTo>
                  <a:pt x="70103" y="24384"/>
                </a:moveTo>
                <a:lnTo>
                  <a:pt x="70103" y="22860"/>
                </a:lnTo>
                <a:lnTo>
                  <a:pt x="0" y="0"/>
                </a:lnTo>
                <a:lnTo>
                  <a:pt x="0" y="1524"/>
                </a:lnTo>
                <a:lnTo>
                  <a:pt x="70103" y="24384"/>
                </a:lnTo>
                <a:close/>
              </a:path>
            </a:pathLst>
          </a:custGeom>
          <a:solidFill>
            <a:srgbClr val="000000"/>
          </a:solidFill>
        </p:spPr>
        <p:txBody>
          <a:bodyPr wrap="square" lIns="0" tIns="0" rIns="0" bIns="0" rtlCol="0">
            <a:noAutofit/>
          </a:bodyPr>
          <a:lstStyle/>
          <a:p>
            <a:endParaRPr sz="1631"/>
          </a:p>
        </p:txBody>
      </p:sp>
      <p:sp>
        <p:nvSpPr>
          <p:cNvPr id="881" name="object 881"/>
          <p:cNvSpPr/>
          <p:nvPr/>
        </p:nvSpPr>
        <p:spPr>
          <a:xfrm>
            <a:off x="9107075" y="3583879"/>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882" name="object 882"/>
          <p:cNvSpPr/>
          <p:nvPr/>
        </p:nvSpPr>
        <p:spPr>
          <a:xfrm>
            <a:off x="8150178" y="3762694"/>
            <a:ext cx="466711" cy="77324"/>
          </a:xfrm>
          <a:custGeom>
            <a:avLst/>
            <a:gdLst/>
            <a:ahLst/>
            <a:cxnLst/>
            <a:rect l="l" t="t" r="r" b="b"/>
            <a:pathLst>
              <a:path w="515111" h="85343">
                <a:moveTo>
                  <a:pt x="515111" y="83819"/>
                </a:moveTo>
                <a:lnTo>
                  <a:pt x="512063" y="83819"/>
                </a:lnTo>
                <a:lnTo>
                  <a:pt x="473963" y="82295"/>
                </a:lnTo>
                <a:lnTo>
                  <a:pt x="435863" y="82295"/>
                </a:lnTo>
                <a:lnTo>
                  <a:pt x="400811" y="79247"/>
                </a:lnTo>
                <a:lnTo>
                  <a:pt x="365759" y="77723"/>
                </a:lnTo>
                <a:lnTo>
                  <a:pt x="330707" y="74675"/>
                </a:lnTo>
                <a:lnTo>
                  <a:pt x="295655" y="71627"/>
                </a:lnTo>
                <a:lnTo>
                  <a:pt x="263651" y="67055"/>
                </a:lnTo>
                <a:lnTo>
                  <a:pt x="231647" y="62483"/>
                </a:lnTo>
                <a:lnTo>
                  <a:pt x="198119" y="56387"/>
                </a:lnTo>
                <a:lnTo>
                  <a:pt x="167639" y="50291"/>
                </a:lnTo>
                <a:lnTo>
                  <a:pt x="138683" y="42671"/>
                </a:lnTo>
                <a:lnTo>
                  <a:pt x="109727" y="36575"/>
                </a:lnTo>
                <a:lnTo>
                  <a:pt x="80771" y="27431"/>
                </a:lnTo>
                <a:lnTo>
                  <a:pt x="53339" y="19812"/>
                </a:lnTo>
                <a:lnTo>
                  <a:pt x="25907" y="10667"/>
                </a:lnTo>
                <a:lnTo>
                  <a:pt x="0" y="0"/>
                </a:lnTo>
                <a:lnTo>
                  <a:pt x="0" y="1523"/>
                </a:lnTo>
                <a:lnTo>
                  <a:pt x="25907" y="12191"/>
                </a:lnTo>
                <a:lnTo>
                  <a:pt x="53339" y="21335"/>
                </a:lnTo>
                <a:lnTo>
                  <a:pt x="80771" y="28955"/>
                </a:lnTo>
                <a:lnTo>
                  <a:pt x="109727" y="38100"/>
                </a:lnTo>
                <a:lnTo>
                  <a:pt x="138683" y="44195"/>
                </a:lnTo>
                <a:lnTo>
                  <a:pt x="167639" y="51815"/>
                </a:lnTo>
                <a:lnTo>
                  <a:pt x="198119" y="57912"/>
                </a:lnTo>
                <a:lnTo>
                  <a:pt x="230123" y="64007"/>
                </a:lnTo>
                <a:lnTo>
                  <a:pt x="262127" y="68579"/>
                </a:lnTo>
                <a:lnTo>
                  <a:pt x="295655" y="73151"/>
                </a:lnTo>
                <a:lnTo>
                  <a:pt x="330707" y="76200"/>
                </a:lnTo>
                <a:lnTo>
                  <a:pt x="364235" y="79247"/>
                </a:lnTo>
                <a:lnTo>
                  <a:pt x="400811" y="82295"/>
                </a:lnTo>
                <a:lnTo>
                  <a:pt x="435863" y="83819"/>
                </a:lnTo>
                <a:lnTo>
                  <a:pt x="473963" y="83819"/>
                </a:lnTo>
                <a:lnTo>
                  <a:pt x="512063" y="85343"/>
                </a:lnTo>
                <a:lnTo>
                  <a:pt x="515111" y="83819"/>
                </a:lnTo>
                <a:close/>
              </a:path>
            </a:pathLst>
          </a:custGeom>
          <a:solidFill>
            <a:srgbClr val="000000"/>
          </a:solidFill>
        </p:spPr>
        <p:txBody>
          <a:bodyPr wrap="square" lIns="0" tIns="0" rIns="0" bIns="0" rtlCol="0">
            <a:noAutofit/>
          </a:bodyPr>
          <a:lstStyle/>
          <a:p>
            <a:endParaRPr sz="1631"/>
          </a:p>
        </p:txBody>
      </p:sp>
      <p:sp>
        <p:nvSpPr>
          <p:cNvPr id="883" name="object 883"/>
          <p:cNvSpPr/>
          <p:nvPr/>
        </p:nvSpPr>
        <p:spPr>
          <a:xfrm>
            <a:off x="8043855" y="3432682"/>
            <a:ext cx="146365" cy="151888"/>
          </a:xfrm>
          <a:custGeom>
            <a:avLst/>
            <a:gdLst/>
            <a:ahLst/>
            <a:cxnLst/>
            <a:rect l="l" t="t" r="r" b="b"/>
            <a:pathLst>
              <a:path w="161544" h="167639">
                <a:moveTo>
                  <a:pt x="47244" y="71627"/>
                </a:moveTo>
                <a:lnTo>
                  <a:pt x="56387" y="64007"/>
                </a:lnTo>
                <a:lnTo>
                  <a:pt x="65531" y="54863"/>
                </a:lnTo>
                <a:lnTo>
                  <a:pt x="77724" y="47243"/>
                </a:lnTo>
                <a:lnTo>
                  <a:pt x="88392" y="39624"/>
                </a:lnTo>
                <a:lnTo>
                  <a:pt x="102107" y="32003"/>
                </a:lnTo>
                <a:lnTo>
                  <a:pt x="115824" y="22859"/>
                </a:lnTo>
                <a:lnTo>
                  <a:pt x="129540" y="16763"/>
                </a:lnTo>
                <a:lnTo>
                  <a:pt x="144779" y="9143"/>
                </a:lnTo>
                <a:lnTo>
                  <a:pt x="161544" y="1524"/>
                </a:lnTo>
                <a:lnTo>
                  <a:pt x="161544" y="0"/>
                </a:lnTo>
                <a:lnTo>
                  <a:pt x="144779" y="7619"/>
                </a:lnTo>
                <a:lnTo>
                  <a:pt x="129540" y="15239"/>
                </a:lnTo>
                <a:lnTo>
                  <a:pt x="114300" y="22859"/>
                </a:lnTo>
                <a:lnTo>
                  <a:pt x="100583" y="30479"/>
                </a:lnTo>
                <a:lnTo>
                  <a:pt x="88392" y="38100"/>
                </a:lnTo>
                <a:lnTo>
                  <a:pt x="76200" y="45719"/>
                </a:lnTo>
                <a:lnTo>
                  <a:pt x="65531" y="53339"/>
                </a:lnTo>
                <a:lnTo>
                  <a:pt x="54864" y="62483"/>
                </a:lnTo>
                <a:lnTo>
                  <a:pt x="45720" y="70103"/>
                </a:lnTo>
                <a:lnTo>
                  <a:pt x="38100" y="79248"/>
                </a:lnTo>
                <a:lnTo>
                  <a:pt x="30479" y="88391"/>
                </a:lnTo>
                <a:lnTo>
                  <a:pt x="38100" y="80771"/>
                </a:lnTo>
                <a:lnTo>
                  <a:pt x="47244" y="71627"/>
                </a:lnTo>
                <a:close/>
              </a:path>
              <a:path w="161544" h="167639">
                <a:moveTo>
                  <a:pt x="0" y="167639"/>
                </a:moveTo>
                <a:lnTo>
                  <a:pt x="1524" y="167639"/>
                </a:lnTo>
                <a:lnTo>
                  <a:pt x="3048" y="155448"/>
                </a:lnTo>
                <a:lnTo>
                  <a:pt x="3048" y="153924"/>
                </a:lnTo>
                <a:lnTo>
                  <a:pt x="7620" y="134112"/>
                </a:lnTo>
                <a:lnTo>
                  <a:pt x="9144" y="124967"/>
                </a:lnTo>
                <a:lnTo>
                  <a:pt x="13716" y="115824"/>
                </a:lnTo>
                <a:lnTo>
                  <a:pt x="18287" y="106679"/>
                </a:lnTo>
                <a:lnTo>
                  <a:pt x="24383" y="97536"/>
                </a:lnTo>
                <a:lnTo>
                  <a:pt x="30479" y="88391"/>
                </a:lnTo>
                <a:lnTo>
                  <a:pt x="22859" y="96012"/>
                </a:lnTo>
                <a:lnTo>
                  <a:pt x="16764" y="105155"/>
                </a:lnTo>
                <a:lnTo>
                  <a:pt x="12192" y="114300"/>
                </a:lnTo>
                <a:lnTo>
                  <a:pt x="7620" y="124967"/>
                </a:lnTo>
                <a:lnTo>
                  <a:pt x="6096" y="134112"/>
                </a:lnTo>
                <a:lnTo>
                  <a:pt x="1524" y="153924"/>
                </a:lnTo>
                <a:lnTo>
                  <a:pt x="1524" y="155448"/>
                </a:lnTo>
                <a:lnTo>
                  <a:pt x="0" y="167639"/>
                </a:lnTo>
                <a:close/>
              </a:path>
            </a:pathLst>
          </a:custGeom>
          <a:solidFill>
            <a:srgbClr val="000000"/>
          </a:solidFill>
        </p:spPr>
        <p:txBody>
          <a:bodyPr wrap="square" lIns="0" tIns="0" rIns="0" bIns="0" rtlCol="0">
            <a:noAutofit/>
          </a:bodyPr>
          <a:lstStyle/>
          <a:p>
            <a:endParaRPr sz="1631"/>
          </a:p>
        </p:txBody>
      </p:sp>
      <p:sp>
        <p:nvSpPr>
          <p:cNvPr id="884" name="object 884"/>
          <p:cNvSpPr/>
          <p:nvPr/>
        </p:nvSpPr>
        <p:spPr>
          <a:xfrm>
            <a:off x="7961007" y="3411969"/>
            <a:ext cx="172601" cy="172601"/>
          </a:xfrm>
          <a:custGeom>
            <a:avLst/>
            <a:gdLst/>
            <a:ahLst/>
            <a:cxnLst/>
            <a:rect l="l" t="t" r="r" b="b"/>
            <a:pathLst>
              <a:path w="190500" h="190500">
                <a:moveTo>
                  <a:pt x="135636" y="27431"/>
                </a:moveTo>
                <a:lnTo>
                  <a:pt x="152400" y="18287"/>
                </a:lnTo>
                <a:lnTo>
                  <a:pt x="170688" y="9143"/>
                </a:lnTo>
                <a:lnTo>
                  <a:pt x="190500" y="1524"/>
                </a:lnTo>
                <a:lnTo>
                  <a:pt x="188975" y="0"/>
                </a:lnTo>
                <a:lnTo>
                  <a:pt x="170688" y="7619"/>
                </a:lnTo>
                <a:lnTo>
                  <a:pt x="152400" y="16763"/>
                </a:lnTo>
                <a:lnTo>
                  <a:pt x="134112" y="25908"/>
                </a:lnTo>
                <a:lnTo>
                  <a:pt x="118872" y="35051"/>
                </a:lnTo>
                <a:lnTo>
                  <a:pt x="135636" y="27431"/>
                </a:lnTo>
                <a:close/>
              </a:path>
              <a:path w="190500" h="190500">
                <a:moveTo>
                  <a:pt x="53340" y="82296"/>
                </a:moveTo>
                <a:lnTo>
                  <a:pt x="42672" y="91439"/>
                </a:lnTo>
                <a:lnTo>
                  <a:pt x="33527" y="102108"/>
                </a:lnTo>
                <a:lnTo>
                  <a:pt x="25908" y="112775"/>
                </a:lnTo>
                <a:lnTo>
                  <a:pt x="18288" y="123443"/>
                </a:lnTo>
                <a:lnTo>
                  <a:pt x="13716" y="134112"/>
                </a:lnTo>
                <a:lnTo>
                  <a:pt x="9144" y="144779"/>
                </a:lnTo>
                <a:lnTo>
                  <a:pt x="4572" y="156972"/>
                </a:lnTo>
                <a:lnTo>
                  <a:pt x="3048" y="166115"/>
                </a:lnTo>
                <a:lnTo>
                  <a:pt x="1524" y="176784"/>
                </a:lnTo>
                <a:lnTo>
                  <a:pt x="0" y="190500"/>
                </a:lnTo>
                <a:lnTo>
                  <a:pt x="1524" y="190500"/>
                </a:lnTo>
                <a:lnTo>
                  <a:pt x="3048" y="178308"/>
                </a:lnTo>
                <a:lnTo>
                  <a:pt x="3048" y="176784"/>
                </a:lnTo>
                <a:lnTo>
                  <a:pt x="4572" y="166115"/>
                </a:lnTo>
                <a:lnTo>
                  <a:pt x="4572" y="167639"/>
                </a:lnTo>
                <a:lnTo>
                  <a:pt x="6096" y="156972"/>
                </a:lnTo>
                <a:lnTo>
                  <a:pt x="9144" y="146303"/>
                </a:lnTo>
                <a:lnTo>
                  <a:pt x="15240" y="135636"/>
                </a:lnTo>
                <a:lnTo>
                  <a:pt x="19812" y="124967"/>
                </a:lnTo>
                <a:lnTo>
                  <a:pt x="27432" y="114300"/>
                </a:lnTo>
                <a:lnTo>
                  <a:pt x="35051" y="103631"/>
                </a:lnTo>
                <a:lnTo>
                  <a:pt x="44196" y="92963"/>
                </a:lnTo>
                <a:lnTo>
                  <a:pt x="53340" y="83819"/>
                </a:lnTo>
                <a:lnTo>
                  <a:pt x="65532" y="73151"/>
                </a:lnTo>
                <a:lnTo>
                  <a:pt x="76200" y="64008"/>
                </a:lnTo>
                <a:lnTo>
                  <a:pt x="89916" y="53339"/>
                </a:lnTo>
                <a:lnTo>
                  <a:pt x="103632" y="44196"/>
                </a:lnTo>
                <a:lnTo>
                  <a:pt x="118872" y="35051"/>
                </a:lnTo>
                <a:lnTo>
                  <a:pt x="103632" y="42672"/>
                </a:lnTo>
                <a:lnTo>
                  <a:pt x="88392" y="53339"/>
                </a:lnTo>
                <a:lnTo>
                  <a:pt x="76200" y="62484"/>
                </a:lnTo>
                <a:lnTo>
                  <a:pt x="64008" y="71627"/>
                </a:lnTo>
                <a:lnTo>
                  <a:pt x="53340" y="82296"/>
                </a:lnTo>
                <a:close/>
              </a:path>
            </a:pathLst>
          </a:custGeom>
          <a:solidFill>
            <a:srgbClr val="000000"/>
          </a:solidFill>
        </p:spPr>
        <p:txBody>
          <a:bodyPr wrap="square" lIns="0" tIns="0" rIns="0" bIns="0" rtlCol="0">
            <a:noAutofit/>
          </a:bodyPr>
          <a:lstStyle/>
          <a:p>
            <a:endParaRPr sz="1631"/>
          </a:p>
        </p:txBody>
      </p:sp>
      <p:sp>
        <p:nvSpPr>
          <p:cNvPr id="885" name="object 885"/>
          <p:cNvSpPr/>
          <p:nvPr/>
        </p:nvSpPr>
        <p:spPr>
          <a:xfrm>
            <a:off x="8190221" y="3359499"/>
            <a:ext cx="426668" cy="74563"/>
          </a:xfrm>
          <a:custGeom>
            <a:avLst/>
            <a:gdLst/>
            <a:ahLst/>
            <a:cxnLst/>
            <a:rect l="l" t="t" r="r" b="b"/>
            <a:pathLst>
              <a:path w="470915" h="82296">
                <a:moveTo>
                  <a:pt x="0" y="80772"/>
                </a:moveTo>
                <a:lnTo>
                  <a:pt x="0" y="82296"/>
                </a:lnTo>
                <a:lnTo>
                  <a:pt x="10667" y="77724"/>
                </a:lnTo>
                <a:lnTo>
                  <a:pt x="22859" y="73151"/>
                </a:lnTo>
                <a:lnTo>
                  <a:pt x="60959" y="60960"/>
                </a:lnTo>
                <a:lnTo>
                  <a:pt x="82295" y="53339"/>
                </a:lnTo>
                <a:lnTo>
                  <a:pt x="105155" y="45720"/>
                </a:lnTo>
                <a:lnTo>
                  <a:pt x="128015" y="39624"/>
                </a:lnTo>
                <a:lnTo>
                  <a:pt x="150875" y="33527"/>
                </a:lnTo>
                <a:lnTo>
                  <a:pt x="175259" y="28955"/>
                </a:lnTo>
                <a:lnTo>
                  <a:pt x="199643" y="24384"/>
                </a:lnTo>
                <a:lnTo>
                  <a:pt x="224027" y="19812"/>
                </a:lnTo>
                <a:lnTo>
                  <a:pt x="249935" y="15239"/>
                </a:lnTo>
                <a:lnTo>
                  <a:pt x="275843" y="12191"/>
                </a:lnTo>
                <a:lnTo>
                  <a:pt x="301751" y="9143"/>
                </a:lnTo>
                <a:lnTo>
                  <a:pt x="329183" y="6096"/>
                </a:lnTo>
                <a:lnTo>
                  <a:pt x="356615" y="4572"/>
                </a:lnTo>
                <a:lnTo>
                  <a:pt x="384047" y="3048"/>
                </a:lnTo>
                <a:lnTo>
                  <a:pt x="411479" y="1524"/>
                </a:lnTo>
                <a:lnTo>
                  <a:pt x="470915" y="1524"/>
                </a:lnTo>
                <a:lnTo>
                  <a:pt x="470915" y="0"/>
                </a:lnTo>
                <a:lnTo>
                  <a:pt x="411479" y="0"/>
                </a:lnTo>
                <a:lnTo>
                  <a:pt x="384047" y="1524"/>
                </a:lnTo>
                <a:lnTo>
                  <a:pt x="356615" y="3048"/>
                </a:lnTo>
                <a:lnTo>
                  <a:pt x="329183" y="4572"/>
                </a:lnTo>
                <a:lnTo>
                  <a:pt x="301751" y="7620"/>
                </a:lnTo>
                <a:lnTo>
                  <a:pt x="275843" y="10667"/>
                </a:lnTo>
                <a:lnTo>
                  <a:pt x="249935" y="13715"/>
                </a:lnTo>
                <a:lnTo>
                  <a:pt x="224027" y="18287"/>
                </a:lnTo>
                <a:lnTo>
                  <a:pt x="199643" y="22860"/>
                </a:lnTo>
                <a:lnTo>
                  <a:pt x="173735" y="27431"/>
                </a:lnTo>
                <a:lnTo>
                  <a:pt x="150875" y="32003"/>
                </a:lnTo>
                <a:lnTo>
                  <a:pt x="126491" y="38100"/>
                </a:lnTo>
                <a:lnTo>
                  <a:pt x="103631" y="44196"/>
                </a:lnTo>
                <a:lnTo>
                  <a:pt x="82295" y="51815"/>
                </a:lnTo>
                <a:lnTo>
                  <a:pt x="59435" y="59436"/>
                </a:lnTo>
                <a:lnTo>
                  <a:pt x="22859" y="71627"/>
                </a:lnTo>
                <a:lnTo>
                  <a:pt x="10667" y="76200"/>
                </a:lnTo>
                <a:lnTo>
                  <a:pt x="0" y="80772"/>
                </a:lnTo>
                <a:close/>
              </a:path>
            </a:pathLst>
          </a:custGeom>
          <a:solidFill>
            <a:srgbClr val="000000"/>
          </a:solidFill>
        </p:spPr>
        <p:txBody>
          <a:bodyPr wrap="square" lIns="0" tIns="0" rIns="0" bIns="0" rtlCol="0">
            <a:noAutofit/>
          </a:bodyPr>
          <a:lstStyle/>
          <a:p>
            <a:endParaRPr sz="1631"/>
          </a:p>
        </p:txBody>
      </p:sp>
      <p:sp>
        <p:nvSpPr>
          <p:cNvPr id="886" name="object 886"/>
          <p:cNvSpPr/>
          <p:nvPr/>
        </p:nvSpPr>
        <p:spPr>
          <a:xfrm>
            <a:off x="8132227" y="3411969"/>
            <a:ext cx="57994" cy="22093"/>
          </a:xfrm>
          <a:custGeom>
            <a:avLst/>
            <a:gdLst/>
            <a:ahLst/>
            <a:cxnLst/>
            <a:rect l="l" t="t" r="r" b="b"/>
            <a:pathLst>
              <a:path w="64008" h="24384">
                <a:moveTo>
                  <a:pt x="1524" y="0"/>
                </a:moveTo>
                <a:lnTo>
                  <a:pt x="0" y="1524"/>
                </a:lnTo>
                <a:lnTo>
                  <a:pt x="64008" y="24384"/>
                </a:lnTo>
                <a:lnTo>
                  <a:pt x="64008" y="22860"/>
                </a:lnTo>
                <a:lnTo>
                  <a:pt x="1524" y="0"/>
                </a:lnTo>
                <a:close/>
              </a:path>
            </a:pathLst>
          </a:custGeom>
          <a:solidFill>
            <a:srgbClr val="000000"/>
          </a:solidFill>
        </p:spPr>
        <p:txBody>
          <a:bodyPr wrap="square" lIns="0" tIns="0" rIns="0" bIns="0" rtlCol="0">
            <a:noAutofit/>
          </a:bodyPr>
          <a:lstStyle/>
          <a:p>
            <a:endParaRPr sz="1631"/>
          </a:p>
        </p:txBody>
      </p:sp>
      <p:sp>
        <p:nvSpPr>
          <p:cNvPr id="887" name="object 887"/>
          <p:cNvSpPr/>
          <p:nvPr/>
        </p:nvSpPr>
        <p:spPr>
          <a:xfrm>
            <a:off x="8132227" y="3329121"/>
            <a:ext cx="484662" cy="84228"/>
          </a:xfrm>
          <a:custGeom>
            <a:avLst/>
            <a:gdLst/>
            <a:ahLst/>
            <a:cxnLst/>
            <a:rect l="l" t="t" r="r" b="b"/>
            <a:pathLst>
              <a:path w="534923" h="92963">
                <a:moveTo>
                  <a:pt x="1524" y="92963"/>
                </a:moveTo>
                <a:lnTo>
                  <a:pt x="12192" y="88391"/>
                </a:lnTo>
                <a:lnTo>
                  <a:pt x="54864" y="71627"/>
                </a:lnTo>
                <a:lnTo>
                  <a:pt x="79247" y="62483"/>
                </a:lnTo>
                <a:lnTo>
                  <a:pt x="105155" y="54863"/>
                </a:lnTo>
                <a:lnTo>
                  <a:pt x="131063" y="47243"/>
                </a:lnTo>
                <a:lnTo>
                  <a:pt x="158495" y="41147"/>
                </a:lnTo>
                <a:lnTo>
                  <a:pt x="184403" y="35051"/>
                </a:lnTo>
                <a:lnTo>
                  <a:pt x="211835" y="28955"/>
                </a:lnTo>
                <a:lnTo>
                  <a:pt x="240791" y="24383"/>
                </a:lnTo>
                <a:lnTo>
                  <a:pt x="269747" y="19811"/>
                </a:lnTo>
                <a:lnTo>
                  <a:pt x="298703" y="15239"/>
                </a:lnTo>
                <a:lnTo>
                  <a:pt x="329183" y="12191"/>
                </a:lnTo>
                <a:lnTo>
                  <a:pt x="358139" y="9143"/>
                </a:lnTo>
                <a:lnTo>
                  <a:pt x="390143" y="6095"/>
                </a:lnTo>
                <a:lnTo>
                  <a:pt x="420623" y="4571"/>
                </a:lnTo>
                <a:lnTo>
                  <a:pt x="452627" y="3048"/>
                </a:lnTo>
                <a:lnTo>
                  <a:pt x="484631" y="1524"/>
                </a:lnTo>
                <a:lnTo>
                  <a:pt x="534923" y="1524"/>
                </a:lnTo>
                <a:lnTo>
                  <a:pt x="534923" y="0"/>
                </a:lnTo>
                <a:lnTo>
                  <a:pt x="484631" y="0"/>
                </a:lnTo>
                <a:lnTo>
                  <a:pt x="452627" y="1524"/>
                </a:lnTo>
                <a:lnTo>
                  <a:pt x="420623" y="3048"/>
                </a:lnTo>
                <a:lnTo>
                  <a:pt x="390143" y="4571"/>
                </a:lnTo>
                <a:lnTo>
                  <a:pt x="358139" y="7619"/>
                </a:lnTo>
                <a:lnTo>
                  <a:pt x="329183" y="10667"/>
                </a:lnTo>
                <a:lnTo>
                  <a:pt x="298703" y="13715"/>
                </a:lnTo>
                <a:lnTo>
                  <a:pt x="269747" y="18287"/>
                </a:lnTo>
                <a:lnTo>
                  <a:pt x="240791" y="22859"/>
                </a:lnTo>
                <a:lnTo>
                  <a:pt x="211835" y="27431"/>
                </a:lnTo>
                <a:lnTo>
                  <a:pt x="184403" y="33527"/>
                </a:lnTo>
                <a:lnTo>
                  <a:pt x="158495" y="39623"/>
                </a:lnTo>
                <a:lnTo>
                  <a:pt x="131063" y="45719"/>
                </a:lnTo>
                <a:lnTo>
                  <a:pt x="105155" y="53339"/>
                </a:lnTo>
                <a:lnTo>
                  <a:pt x="79247" y="60959"/>
                </a:lnTo>
                <a:lnTo>
                  <a:pt x="54864" y="70103"/>
                </a:lnTo>
                <a:lnTo>
                  <a:pt x="12192" y="86867"/>
                </a:lnTo>
                <a:lnTo>
                  <a:pt x="0" y="91439"/>
                </a:lnTo>
                <a:lnTo>
                  <a:pt x="1524" y="92963"/>
                </a:lnTo>
                <a:close/>
              </a:path>
            </a:pathLst>
          </a:custGeom>
          <a:solidFill>
            <a:srgbClr val="000000"/>
          </a:solidFill>
        </p:spPr>
        <p:txBody>
          <a:bodyPr wrap="square" lIns="0" tIns="0" rIns="0" bIns="0" rtlCol="0">
            <a:noAutofit/>
          </a:bodyPr>
          <a:lstStyle/>
          <a:p>
            <a:endParaRPr sz="1631"/>
          </a:p>
        </p:txBody>
      </p:sp>
      <p:sp>
        <p:nvSpPr>
          <p:cNvPr id="888" name="object 888"/>
          <p:cNvSpPr/>
          <p:nvPr/>
        </p:nvSpPr>
        <p:spPr>
          <a:xfrm>
            <a:off x="8206791" y="3472725"/>
            <a:ext cx="98036" cy="111845"/>
          </a:xfrm>
          <a:custGeom>
            <a:avLst/>
            <a:gdLst/>
            <a:ahLst/>
            <a:cxnLst/>
            <a:rect l="l" t="t" r="r" b="b"/>
            <a:pathLst>
              <a:path w="108203" h="123444">
                <a:moveTo>
                  <a:pt x="3048" y="123444"/>
                </a:moveTo>
                <a:lnTo>
                  <a:pt x="1524" y="115824"/>
                </a:lnTo>
                <a:lnTo>
                  <a:pt x="1524" y="108204"/>
                </a:lnTo>
                <a:lnTo>
                  <a:pt x="3048" y="99060"/>
                </a:lnTo>
                <a:lnTo>
                  <a:pt x="6096" y="89916"/>
                </a:lnTo>
                <a:lnTo>
                  <a:pt x="9144" y="77724"/>
                </a:lnTo>
                <a:lnTo>
                  <a:pt x="16764" y="65532"/>
                </a:lnTo>
                <a:lnTo>
                  <a:pt x="25908" y="53340"/>
                </a:lnTo>
                <a:lnTo>
                  <a:pt x="24384" y="53340"/>
                </a:lnTo>
                <a:lnTo>
                  <a:pt x="15240" y="65532"/>
                </a:lnTo>
                <a:lnTo>
                  <a:pt x="7620" y="77724"/>
                </a:lnTo>
                <a:lnTo>
                  <a:pt x="4572" y="89916"/>
                </a:lnTo>
                <a:lnTo>
                  <a:pt x="1524" y="99060"/>
                </a:lnTo>
                <a:lnTo>
                  <a:pt x="0" y="108204"/>
                </a:lnTo>
                <a:lnTo>
                  <a:pt x="0" y="115824"/>
                </a:lnTo>
                <a:lnTo>
                  <a:pt x="1524" y="123444"/>
                </a:lnTo>
                <a:lnTo>
                  <a:pt x="3048" y="123444"/>
                </a:lnTo>
                <a:close/>
              </a:path>
              <a:path w="108203" h="123444">
                <a:moveTo>
                  <a:pt x="38100" y="42672"/>
                </a:moveTo>
                <a:lnTo>
                  <a:pt x="51816" y="32004"/>
                </a:lnTo>
                <a:lnTo>
                  <a:pt x="68579" y="21336"/>
                </a:lnTo>
                <a:lnTo>
                  <a:pt x="86868" y="10668"/>
                </a:lnTo>
                <a:lnTo>
                  <a:pt x="108203" y="1524"/>
                </a:lnTo>
                <a:lnTo>
                  <a:pt x="106679" y="0"/>
                </a:lnTo>
                <a:lnTo>
                  <a:pt x="85344" y="9144"/>
                </a:lnTo>
                <a:lnTo>
                  <a:pt x="67055" y="19812"/>
                </a:lnTo>
                <a:lnTo>
                  <a:pt x="51816" y="30480"/>
                </a:lnTo>
                <a:lnTo>
                  <a:pt x="36575" y="41148"/>
                </a:lnTo>
                <a:lnTo>
                  <a:pt x="25908" y="53340"/>
                </a:lnTo>
                <a:lnTo>
                  <a:pt x="38100" y="42672"/>
                </a:lnTo>
                <a:close/>
              </a:path>
            </a:pathLst>
          </a:custGeom>
          <a:solidFill>
            <a:srgbClr val="000000"/>
          </a:solidFill>
        </p:spPr>
        <p:txBody>
          <a:bodyPr wrap="square" lIns="0" tIns="0" rIns="0" bIns="0" rtlCol="0">
            <a:noAutofit/>
          </a:bodyPr>
          <a:lstStyle/>
          <a:p>
            <a:endParaRPr sz="1631"/>
          </a:p>
        </p:txBody>
      </p:sp>
      <p:sp>
        <p:nvSpPr>
          <p:cNvPr id="889" name="object 889"/>
          <p:cNvSpPr/>
          <p:nvPr/>
        </p:nvSpPr>
        <p:spPr>
          <a:xfrm>
            <a:off x="8123942" y="3453393"/>
            <a:ext cx="122891" cy="131177"/>
          </a:xfrm>
          <a:custGeom>
            <a:avLst/>
            <a:gdLst/>
            <a:ahLst/>
            <a:cxnLst/>
            <a:rect l="l" t="t" r="r" b="b"/>
            <a:pathLst>
              <a:path w="135635" h="144780">
                <a:moveTo>
                  <a:pt x="1524" y="137160"/>
                </a:moveTo>
                <a:lnTo>
                  <a:pt x="1524" y="131064"/>
                </a:lnTo>
                <a:lnTo>
                  <a:pt x="3048" y="120396"/>
                </a:lnTo>
                <a:lnTo>
                  <a:pt x="6095" y="111252"/>
                </a:lnTo>
                <a:lnTo>
                  <a:pt x="7619" y="103632"/>
                </a:lnTo>
                <a:lnTo>
                  <a:pt x="10667" y="96012"/>
                </a:lnTo>
                <a:lnTo>
                  <a:pt x="19811" y="80772"/>
                </a:lnTo>
                <a:lnTo>
                  <a:pt x="32003" y="65532"/>
                </a:lnTo>
                <a:lnTo>
                  <a:pt x="38100" y="59436"/>
                </a:lnTo>
                <a:lnTo>
                  <a:pt x="47243" y="51816"/>
                </a:lnTo>
                <a:lnTo>
                  <a:pt x="54863" y="45720"/>
                </a:lnTo>
                <a:lnTo>
                  <a:pt x="64007" y="38100"/>
                </a:lnTo>
                <a:lnTo>
                  <a:pt x="74675" y="32004"/>
                </a:lnTo>
                <a:lnTo>
                  <a:pt x="85343" y="25908"/>
                </a:lnTo>
                <a:lnTo>
                  <a:pt x="108203" y="12192"/>
                </a:lnTo>
                <a:lnTo>
                  <a:pt x="121919" y="6096"/>
                </a:lnTo>
                <a:lnTo>
                  <a:pt x="135635" y="0"/>
                </a:lnTo>
                <a:lnTo>
                  <a:pt x="120395" y="4572"/>
                </a:lnTo>
                <a:lnTo>
                  <a:pt x="108203" y="10668"/>
                </a:lnTo>
                <a:lnTo>
                  <a:pt x="83819" y="24384"/>
                </a:lnTo>
                <a:lnTo>
                  <a:pt x="73151" y="30480"/>
                </a:lnTo>
                <a:lnTo>
                  <a:pt x="64007" y="36576"/>
                </a:lnTo>
                <a:lnTo>
                  <a:pt x="54863" y="44196"/>
                </a:lnTo>
                <a:lnTo>
                  <a:pt x="45719" y="50292"/>
                </a:lnTo>
                <a:lnTo>
                  <a:pt x="38100" y="57912"/>
                </a:lnTo>
                <a:lnTo>
                  <a:pt x="30479" y="65532"/>
                </a:lnTo>
                <a:lnTo>
                  <a:pt x="18287" y="79248"/>
                </a:lnTo>
                <a:lnTo>
                  <a:pt x="9143" y="94488"/>
                </a:lnTo>
                <a:lnTo>
                  <a:pt x="6095" y="103632"/>
                </a:lnTo>
                <a:lnTo>
                  <a:pt x="4572" y="111252"/>
                </a:lnTo>
                <a:lnTo>
                  <a:pt x="1524" y="120396"/>
                </a:lnTo>
                <a:lnTo>
                  <a:pt x="0" y="131064"/>
                </a:lnTo>
                <a:lnTo>
                  <a:pt x="0" y="144780"/>
                </a:lnTo>
                <a:lnTo>
                  <a:pt x="1524" y="144780"/>
                </a:lnTo>
                <a:lnTo>
                  <a:pt x="1524" y="137160"/>
                </a:lnTo>
                <a:close/>
              </a:path>
            </a:pathLst>
          </a:custGeom>
          <a:solidFill>
            <a:srgbClr val="000000"/>
          </a:solidFill>
        </p:spPr>
        <p:txBody>
          <a:bodyPr wrap="square" lIns="0" tIns="0" rIns="0" bIns="0" rtlCol="0">
            <a:noAutofit/>
          </a:bodyPr>
          <a:lstStyle/>
          <a:p>
            <a:endParaRPr sz="1631"/>
          </a:p>
        </p:txBody>
      </p:sp>
      <p:sp>
        <p:nvSpPr>
          <p:cNvPr id="890" name="object 890"/>
          <p:cNvSpPr/>
          <p:nvPr/>
        </p:nvSpPr>
        <p:spPr>
          <a:xfrm>
            <a:off x="8303446" y="3472724"/>
            <a:ext cx="59375" cy="23474"/>
          </a:xfrm>
          <a:custGeom>
            <a:avLst/>
            <a:gdLst/>
            <a:ahLst/>
            <a:cxnLst/>
            <a:rect l="l" t="t" r="r" b="b"/>
            <a:pathLst>
              <a:path w="65532" h="25908">
                <a:moveTo>
                  <a:pt x="1524" y="0"/>
                </a:moveTo>
                <a:lnTo>
                  <a:pt x="0" y="1524"/>
                </a:lnTo>
                <a:lnTo>
                  <a:pt x="65532" y="25908"/>
                </a:lnTo>
                <a:lnTo>
                  <a:pt x="65532" y="24384"/>
                </a:lnTo>
                <a:lnTo>
                  <a:pt x="1524" y="0"/>
                </a:lnTo>
                <a:close/>
              </a:path>
            </a:pathLst>
          </a:custGeom>
          <a:solidFill>
            <a:srgbClr val="000000"/>
          </a:solidFill>
        </p:spPr>
        <p:txBody>
          <a:bodyPr wrap="square" lIns="0" tIns="0" rIns="0" bIns="0" rtlCol="0">
            <a:noAutofit/>
          </a:bodyPr>
          <a:lstStyle/>
          <a:p>
            <a:endParaRPr sz="1631"/>
          </a:p>
        </p:txBody>
      </p:sp>
      <p:sp>
        <p:nvSpPr>
          <p:cNvPr id="891" name="object 891"/>
          <p:cNvSpPr/>
          <p:nvPr/>
        </p:nvSpPr>
        <p:spPr>
          <a:xfrm>
            <a:off x="8303447" y="3416112"/>
            <a:ext cx="313443" cy="57993"/>
          </a:xfrm>
          <a:custGeom>
            <a:avLst/>
            <a:gdLst/>
            <a:ahLst/>
            <a:cxnLst/>
            <a:rect l="l" t="t" r="r" b="b"/>
            <a:pathLst>
              <a:path w="345948" h="64007">
                <a:moveTo>
                  <a:pt x="1524" y="64007"/>
                </a:moveTo>
                <a:lnTo>
                  <a:pt x="12192" y="57912"/>
                </a:lnTo>
                <a:lnTo>
                  <a:pt x="24384" y="53339"/>
                </a:lnTo>
                <a:lnTo>
                  <a:pt x="36575" y="50291"/>
                </a:lnTo>
                <a:lnTo>
                  <a:pt x="53340" y="44195"/>
                </a:lnTo>
                <a:lnTo>
                  <a:pt x="68580" y="38100"/>
                </a:lnTo>
                <a:lnTo>
                  <a:pt x="85344" y="33527"/>
                </a:lnTo>
                <a:lnTo>
                  <a:pt x="103632" y="28955"/>
                </a:lnTo>
                <a:lnTo>
                  <a:pt x="121920" y="24383"/>
                </a:lnTo>
                <a:lnTo>
                  <a:pt x="140208" y="19812"/>
                </a:lnTo>
                <a:lnTo>
                  <a:pt x="158496" y="16763"/>
                </a:lnTo>
                <a:lnTo>
                  <a:pt x="178308" y="13715"/>
                </a:lnTo>
                <a:lnTo>
                  <a:pt x="196596" y="10667"/>
                </a:lnTo>
                <a:lnTo>
                  <a:pt x="216408" y="7619"/>
                </a:lnTo>
                <a:lnTo>
                  <a:pt x="237744" y="6095"/>
                </a:lnTo>
                <a:lnTo>
                  <a:pt x="257556" y="4571"/>
                </a:lnTo>
                <a:lnTo>
                  <a:pt x="278892" y="3047"/>
                </a:lnTo>
                <a:lnTo>
                  <a:pt x="300228" y="1524"/>
                </a:lnTo>
                <a:lnTo>
                  <a:pt x="345948" y="1524"/>
                </a:lnTo>
                <a:lnTo>
                  <a:pt x="345948" y="0"/>
                </a:lnTo>
                <a:lnTo>
                  <a:pt x="300228" y="0"/>
                </a:lnTo>
                <a:lnTo>
                  <a:pt x="278892" y="1524"/>
                </a:lnTo>
                <a:lnTo>
                  <a:pt x="257556" y="3047"/>
                </a:lnTo>
                <a:lnTo>
                  <a:pt x="237744" y="4571"/>
                </a:lnTo>
                <a:lnTo>
                  <a:pt x="216408" y="6095"/>
                </a:lnTo>
                <a:lnTo>
                  <a:pt x="196596" y="9143"/>
                </a:lnTo>
                <a:lnTo>
                  <a:pt x="178308" y="12191"/>
                </a:lnTo>
                <a:lnTo>
                  <a:pt x="158496" y="15239"/>
                </a:lnTo>
                <a:lnTo>
                  <a:pt x="140208" y="18287"/>
                </a:lnTo>
                <a:lnTo>
                  <a:pt x="121920" y="22859"/>
                </a:lnTo>
                <a:lnTo>
                  <a:pt x="103632" y="27431"/>
                </a:lnTo>
                <a:lnTo>
                  <a:pt x="85344" y="32003"/>
                </a:lnTo>
                <a:lnTo>
                  <a:pt x="68580" y="36575"/>
                </a:lnTo>
                <a:lnTo>
                  <a:pt x="51816" y="42671"/>
                </a:lnTo>
                <a:lnTo>
                  <a:pt x="36575" y="48767"/>
                </a:lnTo>
                <a:lnTo>
                  <a:pt x="24384" y="51815"/>
                </a:lnTo>
                <a:lnTo>
                  <a:pt x="12192" y="56387"/>
                </a:lnTo>
                <a:lnTo>
                  <a:pt x="0" y="62483"/>
                </a:lnTo>
                <a:lnTo>
                  <a:pt x="1524" y="64007"/>
                </a:lnTo>
                <a:close/>
              </a:path>
            </a:pathLst>
          </a:custGeom>
          <a:solidFill>
            <a:srgbClr val="000000"/>
          </a:solidFill>
        </p:spPr>
        <p:txBody>
          <a:bodyPr wrap="square" lIns="0" tIns="0" rIns="0" bIns="0" rtlCol="0">
            <a:noAutofit/>
          </a:bodyPr>
          <a:lstStyle/>
          <a:p>
            <a:endParaRPr sz="1631"/>
          </a:p>
        </p:txBody>
      </p:sp>
      <p:sp>
        <p:nvSpPr>
          <p:cNvPr id="892" name="object 892"/>
          <p:cNvSpPr/>
          <p:nvPr/>
        </p:nvSpPr>
        <p:spPr>
          <a:xfrm>
            <a:off x="8245453" y="3387115"/>
            <a:ext cx="371436" cy="66278"/>
          </a:xfrm>
          <a:custGeom>
            <a:avLst/>
            <a:gdLst/>
            <a:ahLst/>
            <a:cxnLst/>
            <a:rect l="l" t="t" r="r" b="b"/>
            <a:pathLst>
              <a:path w="409955" h="73151">
                <a:moveTo>
                  <a:pt x="7620" y="68580"/>
                </a:moveTo>
                <a:lnTo>
                  <a:pt x="3048" y="70104"/>
                </a:lnTo>
                <a:lnTo>
                  <a:pt x="0" y="73151"/>
                </a:lnTo>
                <a:lnTo>
                  <a:pt x="1524" y="73151"/>
                </a:lnTo>
                <a:lnTo>
                  <a:pt x="4572" y="71628"/>
                </a:lnTo>
                <a:lnTo>
                  <a:pt x="7620" y="70104"/>
                </a:lnTo>
                <a:lnTo>
                  <a:pt x="53340" y="53340"/>
                </a:lnTo>
                <a:lnTo>
                  <a:pt x="71627" y="47244"/>
                </a:lnTo>
                <a:lnTo>
                  <a:pt x="89916" y="41148"/>
                </a:lnTo>
                <a:lnTo>
                  <a:pt x="109727" y="35051"/>
                </a:lnTo>
                <a:lnTo>
                  <a:pt x="131064" y="30480"/>
                </a:lnTo>
                <a:lnTo>
                  <a:pt x="152400" y="25908"/>
                </a:lnTo>
                <a:lnTo>
                  <a:pt x="173736" y="21336"/>
                </a:lnTo>
                <a:lnTo>
                  <a:pt x="195072" y="18287"/>
                </a:lnTo>
                <a:lnTo>
                  <a:pt x="217931" y="13716"/>
                </a:lnTo>
                <a:lnTo>
                  <a:pt x="239268" y="10668"/>
                </a:lnTo>
                <a:lnTo>
                  <a:pt x="262127" y="9144"/>
                </a:lnTo>
                <a:lnTo>
                  <a:pt x="284988" y="6096"/>
                </a:lnTo>
                <a:lnTo>
                  <a:pt x="309372" y="4572"/>
                </a:lnTo>
                <a:lnTo>
                  <a:pt x="333755" y="3048"/>
                </a:lnTo>
                <a:lnTo>
                  <a:pt x="358140" y="1524"/>
                </a:lnTo>
                <a:lnTo>
                  <a:pt x="409955" y="1524"/>
                </a:lnTo>
                <a:lnTo>
                  <a:pt x="409955" y="0"/>
                </a:lnTo>
                <a:lnTo>
                  <a:pt x="358140" y="0"/>
                </a:lnTo>
                <a:lnTo>
                  <a:pt x="333755" y="1524"/>
                </a:lnTo>
                <a:lnTo>
                  <a:pt x="309372" y="3048"/>
                </a:lnTo>
                <a:lnTo>
                  <a:pt x="284988" y="4572"/>
                </a:lnTo>
                <a:lnTo>
                  <a:pt x="262127" y="7620"/>
                </a:lnTo>
                <a:lnTo>
                  <a:pt x="239268" y="9144"/>
                </a:lnTo>
                <a:lnTo>
                  <a:pt x="217931" y="12192"/>
                </a:lnTo>
                <a:lnTo>
                  <a:pt x="195072" y="15240"/>
                </a:lnTo>
                <a:lnTo>
                  <a:pt x="172212" y="19812"/>
                </a:lnTo>
                <a:lnTo>
                  <a:pt x="150875" y="24384"/>
                </a:lnTo>
                <a:lnTo>
                  <a:pt x="131064" y="28956"/>
                </a:lnTo>
                <a:lnTo>
                  <a:pt x="109727" y="33528"/>
                </a:lnTo>
                <a:lnTo>
                  <a:pt x="89916" y="39624"/>
                </a:lnTo>
                <a:lnTo>
                  <a:pt x="70103" y="45720"/>
                </a:lnTo>
                <a:lnTo>
                  <a:pt x="51816" y="51816"/>
                </a:lnTo>
                <a:lnTo>
                  <a:pt x="7620" y="68580"/>
                </a:lnTo>
                <a:close/>
              </a:path>
            </a:pathLst>
          </a:custGeom>
          <a:solidFill>
            <a:srgbClr val="000000"/>
          </a:solidFill>
        </p:spPr>
        <p:txBody>
          <a:bodyPr wrap="square" lIns="0" tIns="0" rIns="0" bIns="0" rtlCol="0">
            <a:noAutofit/>
          </a:bodyPr>
          <a:lstStyle/>
          <a:p>
            <a:endParaRPr sz="1631"/>
          </a:p>
        </p:txBody>
      </p:sp>
      <p:sp>
        <p:nvSpPr>
          <p:cNvPr id="893" name="object 893"/>
          <p:cNvSpPr/>
          <p:nvPr/>
        </p:nvSpPr>
        <p:spPr>
          <a:xfrm>
            <a:off x="8245453" y="3452703"/>
            <a:ext cx="1381" cy="0"/>
          </a:xfrm>
          <a:custGeom>
            <a:avLst/>
            <a:gdLst/>
            <a:ahLst/>
            <a:cxnLst/>
            <a:rect l="l" t="t" r="r" b="b"/>
            <a:pathLst>
              <a:path w="1524">
                <a:moveTo>
                  <a:pt x="0" y="0"/>
                </a:moveTo>
                <a:lnTo>
                  <a:pt x="1524" y="0"/>
                </a:lnTo>
              </a:path>
            </a:pathLst>
          </a:custGeom>
          <a:ln w="2793">
            <a:solidFill>
              <a:srgbClr val="000000"/>
            </a:solidFill>
          </a:ln>
        </p:spPr>
        <p:txBody>
          <a:bodyPr wrap="square" lIns="0" tIns="0" rIns="0" bIns="0" rtlCol="0">
            <a:noAutofit/>
          </a:bodyPr>
          <a:lstStyle/>
          <a:p>
            <a:endParaRPr sz="1631"/>
          </a:p>
        </p:txBody>
      </p:sp>
      <p:sp>
        <p:nvSpPr>
          <p:cNvPr id="894" name="object 894"/>
          <p:cNvSpPr/>
          <p:nvPr/>
        </p:nvSpPr>
        <p:spPr>
          <a:xfrm>
            <a:off x="8292400" y="3494818"/>
            <a:ext cx="70421" cy="89752"/>
          </a:xfrm>
          <a:custGeom>
            <a:avLst/>
            <a:gdLst/>
            <a:ahLst/>
            <a:cxnLst/>
            <a:rect l="l" t="t" r="r" b="b"/>
            <a:pathLst>
              <a:path w="77724" h="99060">
                <a:moveTo>
                  <a:pt x="1524" y="70103"/>
                </a:moveTo>
                <a:lnTo>
                  <a:pt x="0" y="74675"/>
                </a:lnTo>
                <a:lnTo>
                  <a:pt x="0" y="99060"/>
                </a:lnTo>
                <a:lnTo>
                  <a:pt x="1524" y="99060"/>
                </a:lnTo>
                <a:lnTo>
                  <a:pt x="1524" y="74675"/>
                </a:lnTo>
                <a:lnTo>
                  <a:pt x="3048" y="70103"/>
                </a:lnTo>
                <a:lnTo>
                  <a:pt x="4572" y="67056"/>
                </a:lnTo>
                <a:lnTo>
                  <a:pt x="7620" y="56387"/>
                </a:lnTo>
                <a:lnTo>
                  <a:pt x="13715" y="48768"/>
                </a:lnTo>
                <a:lnTo>
                  <a:pt x="19811" y="39624"/>
                </a:lnTo>
                <a:lnTo>
                  <a:pt x="28955" y="32003"/>
                </a:lnTo>
                <a:lnTo>
                  <a:pt x="38100" y="22860"/>
                </a:lnTo>
                <a:lnTo>
                  <a:pt x="50291" y="15239"/>
                </a:lnTo>
                <a:lnTo>
                  <a:pt x="64007" y="7620"/>
                </a:lnTo>
                <a:lnTo>
                  <a:pt x="77724" y="0"/>
                </a:lnTo>
                <a:lnTo>
                  <a:pt x="62483" y="6096"/>
                </a:lnTo>
                <a:lnTo>
                  <a:pt x="48767" y="13715"/>
                </a:lnTo>
                <a:lnTo>
                  <a:pt x="38100" y="21336"/>
                </a:lnTo>
                <a:lnTo>
                  <a:pt x="27431" y="30479"/>
                </a:lnTo>
                <a:lnTo>
                  <a:pt x="19811" y="38100"/>
                </a:lnTo>
                <a:lnTo>
                  <a:pt x="12191" y="47244"/>
                </a:lnTo>
                <a:lnTo>
                  <a:pt x="6096" y="56387"/>
                </a:lnTo>
                <a:lnTo>
                  <a:pt x="3048" y="65532"/>
                </a:lnTo>
                <a:lnTo>
                  <a:pt x="1524" y="70103"/>
                </a:lnTo>
                <a:close/>
              </a:path>
            </a:pathLst>
          </a:custGeom>
          <a:solidFill>
            <a:srgbClr val="000000"/>
          </a:solidFill>
        </p:spPr>
        <p:txBody>
          <a:bodyPr wrap="square" lIns="0" tIns="0" rIns="0" bIns="0" rtlCol="0">
            <a:noAutofit/>
          </a:bodyPr>
          <a:lstStyle/>
          <a:p>
            <a:endParaRPr sz="1631"/>
          </a:p>
        </p:txBody>
      </p:sp>
      <p:sp>
        <p:nvSpPr>
          <p:cNvPr id="895" name="object 895"/>
          <p:cNvSpPr/>
          <p:nvPr/>
        </p:nvSpPr>
        <p:spPr>
          <a:xfrm>
            <a:off x="8246834" y="3452013"/>
            <a:ext cx="57993" cy="22092"/>
          </a:xfrm>
          <a:custGeom>
            <a:avLst/>
            <a:gdLst/>
            <a:ahLst/>
            <a:cxnLst/>
            <a:rect l="l" t="t" r="r" b="b"/>
            <a:pathLst>
              <a:path w="64007" h="24383">
                <a:moveTo>
                  <a:pt x="62483" y="24383"/>
                </a:moveTo>
                <a:lnTo>
                  <a:pt x="64007" y="22859"/>
                </a:lnTo>
                <a:lnTo>
                  <a:pt x="0" y="0"/>
                </a:lnTo>
                <a:lnTo>
                  <a:pt x="0" y="1523"/>
                </a:lnTo>
                <a:lnTo>
                  <a:pt x="62483" y="24383"/>
                </a:lnTo>
                <a:close/>
              </a:path>
            </a:pathLst>
          </a:custGeom>
          <a:solidFill>
            <a:srgbClr val="000000"/>
          </a:solidFill>
        </p:spPr>
        <p:txBody>
          <a:bodyPr wrap="square" lIns="0" tIns="0" rIns="0" bIns="0" rtlCol="0">
            <a:noAutofit/>
          </a:bodyPr>
          <a:lstStyle/>
          <a:p>
            <a:endParaRPr sz="1631"/>
          </a:p>
        </p:txBody>
      </p:sp>
      <p:sp>
        <p:nvSpPr>
          <p:cNvPr id="896" name="object 896"/>
          <p:cNvSpPr/>
          <p:nvPr/>
        </p:nvSpPr>
        <p:spPr>
          <a:xfrm>
            <a:off x="8190221" y="3432682"/>
            <a:ext cx="56612" cy="20711"/>
          </a:xfrm>
          <a:custGeom>
            <a:avLst/>
            <a:gdLst/>
            <a:ahLst/>
            <a:cxnLst/>
            <a:rect l="l" t="t" r="r" b="b"/>
            <a:pathLst>
              <a:path w="62483" h="22859">
                <a:moveTo>
                  <a:pt x="0" y="0"/>
                </a:moveTo>
                <a:lnTo>
                  <a:pt x="0" y="1524"/>
                </a:lnTo>
                <a:lnTo>
                  <a:pt x="62483" y="22859"/>
                </a:lnTo>
                <a:lnTo>
                  <a:pt x="62483" y="21336"/>
                </a:lnTo>
                <a:lnTo>
                  <a:pt x="0" y="0"/>
                </a:lnTo>
                <a:close/>
              </a:path>
            </a:pathLst>
          </a:custGeom>
          <a:solidFill>
            <a:srgbClr val="000000"/>
          </a:solidFill>
        </p:spPr>
        <p:txBody>
          <a:bodyPr wrap="square" lIns="0" tIns="0" rIns="0" bIns="0" rtlCol="0">
            <a:noAutofit/>
          </a:bodyPr>
          <a:lstStyle/>
          <a:p>
            <a:endParaRPr sz="1631"/>
          </a:p>
        </p:txBody>
      </p:sp>
      <p:sp>
        <p:nvSpPr>
          <p:cNvPr id="897" name="object 897"/>
          <p:cNvSpPr/>
          <p:nvPr/>
        </p:nvSpPr>
        <p:spPr>
          <a:xfrm>
            <a:off x="8362822" y="3447871"/>
            <a:ext cx="254067" cy="48327"/>
          </a:xfrm>
          <a:custGeom>
            <a:avLst/>
            <a:gdLst/>
            <a:ahLst/>
            <a:cxnLst/>
            <a:rect l="l" t="t" r="r" b="b"/>
            <a:pathLst>
              <a:path w="280415" h="53339">
                <a:moveTo>
                  <a:pt x="18287" y="45719"/>
                </a:moveTo>
                <a:lnTo>
                  <a:pt x="35051" y="38100"/>
                </a:lnTo>
                <a:lnTo>
                  <a:pt x="47243" y="33527"/>
                </a:lnTo>
                <a:lnTo>
                  <a:pt x="60959" y="28955"/>
                </a:lnTo>
                <a:lnTo>
                  <a:pt x="88391" y="21336"/>
                </a:lnTo>
                <a:lnTo>
                  <a:pt x="117348" y="15239"/>
                </a:lnTo>
                <a:lnTo>
                  <a:pt x="131063" y="12191"/>
                </a:lnTo>
                <a:lnTo>
                  <a:pt x="146303" y="9143"/>
                </a:lnTo>
                <a:lnTo>
                  <a:pt x="161543" y="7619"/>
                </a:lnTo>
                <a:lnTo>
                  <a:pt x="178307" y="6095"/>
                </a:lnTo>
                <a:lnTo>
                  <a:pt x="193548" y="4572"/>
                </a:lnTo>
                <a:lnTo>
                  <a:pt x="210311" y="3048"/>
                </a:lnTo>
                <a:lnTo>
                  <a:pt x="243839" y="1524"/>
                </a:lnTo>
                <a:lnTo>
                  <a:pt x="280415" y="1524"/>
                </a:lnTo>
                <a:lnTo>
                  <a:pt x="280415" y="0"/>
                </a:lnTo>
                <a:lnTo>
                  <a:pt x="243839" y="0"/>
                </a:lnTo>
                <a:lnTo>
                  <a:pt x="210311" y="1524"/>
                </a:lnTo>
                <a:lnTo>
                  <a:pt x="193548" y="3048"/>
                </a:lnTo>
                <a:lnTo>
                  <a:pt x="178307" y="4572"/>
                </a:lnTo>
                <a:lnTo>
                  <a:pt x="161543" y="6095"/>
                </a:lnTo>
                <a:lnTo>
                  <a:pt x="146303" y="7619"/>
                </a:lnTo>
                <a:lnTo>
                  <a:pt x="131063" y="10667"/>
                </a:lnTo>
                <a:lnTo>
                  <a:pt x="115824" y="13715"/>
                </a:lnTo>
                <a:lnTo>
                  <a:pt x="88391" y="19812"/>
                </a:lnTo>
                <a:lnTo>
                  <a:pt x="60959" y="27431"/>
                </a:lnTo>
                <a:lnTo>
                  <a:pt x="47243" y="32003"/>
                </a:lnTo>
                <a:lnTo>
                  <a:pt x="35051" y="36575"/>
                </a:lnTo>
                <a:lnTo>
                  <a:pt x="16763" y="44195"/>
                </a:lnTo>
                <a:lnTo>
                  <a:pt x="0" y="51815"/>
                </a:lnTo>
                <a:lnTo>
                  <a:pt x="0" y="53339"/>
                </a:lnTo>
                <a:lnTo>
                  <a:pt x="18287" y="45719"/>
                </a:lnTo>
                <a:close/>
              </a:path>
            </a:pathLst>
          </a:custGeom>
          <a:solidFill>
            <a:srgbClr val="000000"/>
          </a:solidFill>
        </p:spPr>
        <p:txBody>
          <a:bodyPr wrap="square" lIns="0" tIns="0" rIns="0" bIns="0" rtlCol="0">
            <a:noAutofit/>
          </a:bodyPr>
          <a:lstStyle/>
          <a:p>
            <a:endParaRPr sz="1631"/>
          </a:p>
        </p:txBody>
      </p:sp>
      <p:sp>
        <p:nvSpPr>
          <p:cNvPr id="898" name="object 898"/>
          <p:cNvSpPr/>
          <p:nvPr/>
        </p:nvSpPr>
        <p:spPr>
          <a:xfrm>
            <a:off x="8337967" y="3667418"/>
            <a:ext cx="60755" cy="24854"/>
          </a:xfrm>
          <a:custGeom>
            <a:avLst/>
            <a:gdLst/>
            <a:ahLst/>
            <a:cxnLst/>
            <a:rect l="l" t="t" r="r" b="b"/>
            <a:pathLst>
              <a:path w="67056" h="27432">
                <a:moveTo>
                  <a:pt x="65532" y="0"/>
                </a:moveTo>
                <a:lnTo>
                  <a:pt x="0" y="25908"/>
                </a:lnTo>
                <a:lnTo>
                  <a:pt x="1524" y="27432"/>
                </a:lnTo>
                <a:lnTo>
                  <a:pt x="65532" y="1524"/>
                </a:lnTo>
                <a:lnTo>
                  <a:pt x="67056" y="1524"/>
                </a:lnTo>
                <a:lnTo>
                  <a:pt x="65532" y="0"/>
                </a:lnTo>
                <a:close/>
              </a:path>
            </a:pathLst>
          </a:custGeom>
          <a:solidFill>
            <a:srgbClr val="000000"/>
          </a:solidFill>
        </p:spPr>
        <p:txBody>
          <a:bodyPr wrap="square" lIns="0" tIns="0" rIns="0" bIns="0" rtlCol="0">
            <a:noAutofit/>
          </a:bodyPr>
          <a:lstStyle/>
          <a:p>
            <a:endParaRPr sz="1631"/>
          </a:p>
        </p:txBody>
      </p:sp>
      <p:sp>
        <p:nvSpPr>
          <p:cNvPr id="899" name="object 899"/>
          <p:cNvSpPr/>
          <p:nvPr/>
        </p:nvSpPr>
        <p:spPr>
          <a:xfrm>
            <a:off x="8337967" y="3690892"/>
            <a:ext cx="278923" cy="42804"/>
          </a:xfrm>
          <a:custGeom>
            <a:avLst/>
            <a:gdLst/>
            <a:ahLst/>
            <a:cxnLst/>
            <a:rect l="l" t="t" r="r" b="b"/>
            <a:pathLst>
              <a:path w="307848" h="47243">
                <a:moveTo>
                  <a:pt x="1524" y="0"/>
                </a:moveTo>
                <a:lnTo>
                  <a:pt x="0" y="1524"/>
                </a:lnTo>
                <a:lnTo>
                  <a:pt x="15240" y="6095"/>
                </a:lnTo>
                <a:lnTo>
                  <a:pt x="32004" y="12191"/>
                </a:lnTo>
                <a:lnTo>
                  <a:pt x="48768" y="16763"/>
                </a:lnTo>
                <a:lnTo>
                  <a:pt x="67056" y="21336"/>
                </a:lnTo>
                <a:lnTo>
                  <a:pt x="83820" y="24383"/>
                </a:lnTo>
                <a:lnTo>
                  <a:pt x="102108" y="28955"/>
                </a:lnTo>
                <a:lnTo>
                  <a:pt x="120396" y="32003"/>
                </a:lnTo>
                <a:lnTo>
                  <a:pt x="138684" y="35051"/>
                </a:lnTo>
                <a:lnTo>
                  <a:pt x="156972" y="38100"/>
                </a:lnTo>
                <a:lnTo>
                  <a:pt x="176784" y="41148"/>
                </a:lnTo>
                <a:lnTo>
                  <a:pt x="196596" y="42671"/>
                </a:lnTo>
                <a:lnTo>
                  <a:pt x="217932" y="44195"/>
                </a:lnTo>
                <a:lnTo>
                  <a:pt x="237744" y="45719"/>
                </a:lnTo>
                <a:lnTo>
                  <a:pt x="260604" y="45719"/>
                </a:lnTo>
                <a:lnTo>
                  <a:pt x="281940" y="47243"/>
                </a:lnTo>
                <a:lnTo>
                  <a:pt x="307848" y="47243"/>
                </a:lnTo>
                <a:lnTo>
                  <a:pt x="307848" y="45719"/>
                </a:lnTo>
                <a:lnTo>
                  <a:pt x="281940" y="45719"/>
                </a:lnTo>
                <a:lnTo>
                  <a:pt x="260604" y="44195"/>
                </a:lnTo>
                <a:lnTo>
                  <a:pt x="239268" y="44195"/>
                </a:lnTo>
                <a:lnTo>
                  <a:pt x="217932" y="42671"/>
                </a:lnTo>
                <a:lnTo>
                  <a:pt x="198120" y="41148"/>
                </a:lnTo>
                <a:lnTo>
                  <a:pt x="178308" y="39624"/>
                </a:lnTo>
                <a:lnTo>
                  <a:pt x="158496" y="36575"/>
                </a:lnTo>
                <a:lnTo>
                  <a:pt x="138684" y="33527"/>
                </a:lnTo>
                <a:lnTo>
                  <a:pt x="120396" y="30479"/>
                </a:lnTo>
                <a:lnTo>
                  <a:pt x="102108" y="27431"/>
                </a:lnTo>
                <a:lnTo>
                  <a:pt x="83820" y="22860"/>
                </a:lnTo>
                <a:lnTo>
                  <a:pt x="67056" y="19812"/>
                </a:lnTo>
                <a:lnTo>
                  <a:pt x="48768" y="15239"/>
                </a:lnTo>
                <a:lnTo>
                  <a:pt x="32004" y="10667"/>
                </a:lnTo>
                <a:lnTo>
                  <a:pt x="16764" y="4571"/>
                </a:lnTo>
                <a:lnTo>
                  <a:pt x="1524" y="0"/>
                </a:lnTo>
                <a:close/>
              </a:path>
            </a:pathLst>
          </a:custGeom>
          <a:solidFill>
            <a:srgbClr val="000000"/>
          </a:solidFill>
        </p:spPr>
        <p:txBody>
          <a:bodyPr wrap="square" lIns="0" tIns="0" rIns="0" bIns="0" rtlCol="0">
            <a:noAutofit/>
          </a:bodyPr>
          <a:lstStyle/>
          <a:p>
            <a:endParaRPr sz="1631"/>
          </a:p>
        </p:txBody>
      </p:sp>
      <p:sp>
        <p:nvSpPr>
          <p:cNvPr id="900" name="object 900"/>
          <p:cNvSpPr/>
          <p:nvPr/>
        </p:nvSpPr>
        <p:spPr>
          <a:xfrm>
            <a:off x="8398723" y="3667419"/>
            <a:ext cx="218166" cy="33138"/>
          </a:xfrm>
          <a:custGeom>
            <a:avLst/>
            <a:gdLst/>
            <a:ahLst/>
            <a:cxnLst/>
            <a:rect l="l" t="t" r="r" b="b"/>
            <a:pathLst>
              <a:path w="240791" h="36575">
                <a:moveTo>
                  <a:pt x="0" y="0"/>
                </a:moveTo>
                <a:lnTo>
                  <a:pt x="0" y="1524"/>
                </a:lnTo>
                <a:lnTo>
                  <a:pt x="25907" y="9144"/>
                </a:lnTo>
                <a:lnTo>
                  <a:pt x="51815" y="16763"/>
                </a:lnTo>
                <a:lnTo>
                  <a:pt x="65531" y="19812"/>
                </a:lnTo>
                <a:lnTo>
                  <a:pt x="79248" y="21336"/>
                </a:lnTo>
                <a:lnTo>
                  <a:pt x="94487" y="24384"/>
                </a:lnTo>
                <a:lnTo>
                  <a:pt x="109727" y="27432"/>
                </a:lnTo>
                <a:lnTo>
                  <a:pt x="138683" y="30479"/>
                </a:lnTo>
                <a:lnTo>
                  <a:pt x="170687" y="33527"/>
                </a:lnTo>
                <a:lnTo>
                  <a:pt x="185927" y="35051"/>
                </a:lnTo>
                <a:lnTo>
                  <a:pt x="219455" y="35051"/>
                </a:lnTo>
                <a:lnTo>
                  <a:pt x="237743" y="36575"/>
                </a:lnTo>
                <a:lnTo>
                  <a:pt x="240791" y="36575"/>
                </a:lnTo>
                <a:lnTo>
                  <a:pt x="240791" y="35051"/>
                </a:lnTo>
                <a:lnTo>
                  <a:pt x="237743" y="35051"/>
                </a:lnTo>
                <a:lnTo>
                  <a:pt x="219455" y="33527"/>
                </a:lnTo>
                <a:lnTo>
                  <a:pt x="185927" y="33527"/>
                </a:lnTo>
                <a:lnTo>
                  <a:pt x="170687" y="32003"/>
                </a:lnTo>
                <a:lnTo>
                  <a:pt x="138683" y="28956"/>
                </a:lnTo>
                <a:lnTo>
                  <a:pt x="109727" y="25908"/>
                </a:lnTo>
                <a:lnTo>
                  <a:pt x="94487" y="22860"/>
                </a:lnTo>
                <a:lnTo>
                  <a:pt x="79248" y="19812"/>
                </a:lnTo>
                <a:lnTo>
                  <a:pt x="65531" y="16763"/>
                </a:lnTo>
                <a:lnTo>
                  <a:pt x="53339" y="13715"/>
                </a:lnTo>
                <a:lnTo>
                  <a:pt x="25907" y="7620"/>
                </a:lnTo>
                <a:lnTo>
                  <a:pt x="0" y="0"/>
                </a:lnTo>
                <a:close/>
              </a:path>
            </a:pathLst>
          </a:custGeom>
          <a:solidFill>
            <a:srgbClr val="000000"/>
          </a:solidFill>
        </p:spPr>
        <p:txBody>
          <a:bodyPr wrap="square" lIns="0" tIns="0" rIns="0" bIns="0" rtlCol="0">
            <a:noAutofit/>
          </a:bodyPr>
          <a:lstStyle/>
          <a:p>
            <a:endParaRPr sz="1631"/>
          </a:p>
        </p:txBody>
      </p:sp>
      <p:sp>
        <p:nvSpPr>
          <p:cNvPr id="901" name="object 901"/>
          <p:cNvSpPr/>
          <p:nvPr/>
        </p:nvSpPr>
        <p:spPr>
          <a:xfrm>
            <a:off x="8292400" y="3584570"/>
            <a:ext cx="106322" cy="84228"/>
          </a:xfrm>
          <a:custGeom>
            <a:avLst/>
            <a:gdLst/>
            <a:ahLst/>
            <a:cxnLst/>
            <a:rect l="l" t="t" r="r" b="b"/>
            <a:pathLst>
              <a:path w="117348" h="92963">
                <a:moveTo>
                  <a:pt x="1524" y="4572"/>
                </a:moveTo>
                <a:lnTo>
                  <a:pt x="1524" y="0"/>
                </a:lnTo>
                <a:lnTo>
                  <a:pt x="0" y="0"/>
                </a:lnTo>
                <a:lnTo>
                  <a:pt x="0" y="4572"/>
                </a:lnTo>
                <a:lnTo>
                  <a:pt x="1524" y="9143"/>
                </a:lnTo>
                <a:lnTo>
                  <a:pt x="6096" y="18287"/>
                </a:lnTo>
                <a:lnTo>
                  <a:pt x="10667" y="25908"/>
                </a:lnTo>
                <a:lnTo>
                  <a:pt x="16763" y="33527"/>
                </a:lnTo>
                <a:lnTo>
                  <a:pt x="24383" y="42672"/>
                </a:lnTo>
                <a:lnTo>
                  <a:pt x="33527" y="50291"/>
                </a:lnTo>
                <a:lnTo>
                  <a:pt x="44196" y="56387"/>
                </a:lnTo>
                <a:lnTo>
                  <a:pt x="54863" y="64008"/>
                </a:lnTo>
                <a:lnTo>
                  <a:pt x="60959" y="67055"/>
                </a:lnTo>
                <a:lnTo>
                  <a:pt x="68579" y="70103"/>
                </a:lnTo>
                <a:lnTo>
                  <a:pt x="74675" y="73151"/>
                </a:lnTo>
                <a:lnTo>
                  <a:pt x="82296" y="77724"/>
                </a:lnTo>
                <a:lnTo>
                  <a:pt x="115824" y="91439"/>
                </a:lnTo>
                <a:lnTo>
                  <a:pt x="117348" y="92963"/>
                </a:lnTo>
                <a:lnTo>
                  <a:pt x="115824" y="89915"/>
                </a:lnTo>
                <a:lnTo>
                  <a:pt x="82296" y="76200"/>
                </a:lnTo>
                <a:lnTo>
                  <a:pt x="74675" y="71627"/>
                </a:lnTo>
                <a:lnTo>
                  <a:pt x="68579" y="68579"/>
                </a:lnTo>
                <a:lnTo>
                  <a:pt x="62483" y="65531"/>
                </a:lnTo>
                <a:lnTo>
                  <a:pt x="56387" y="62484"/>
                </a:lnTo>
                <a:lnTo>
                  <a:pt x="44196" y="54863"/>
                </a:lnTo>
                <a:lnTo>
                  <a:pt x="35051" y="48767"/>
                </a:lnTo>
                <a:lnTo>
                  <a:pt x="25907" y="41148"/>
                </a:lnTo>
                <a:lnTo>
                  <a:pt x="18287" y="33527"/>
                </a:lnTo>
                <a:lnTo>
                  <a:pt x="12191" y="25908"/>
                </a:lnTo>
                <a:lnTo>
                  <a:pt x="7620" y="18287"/>
                </a:lnTo>
                <a:lnTo>
                  <a:pt x="3048" y="7619"/>
                </a:lnTo>
                <a:lnTo>
                  <a:pt x="3048" y="9143"/>
                </a:lnTo>
                <a:lnTo>
                  <a:pt x="1524" y="3048"/>
                </a:lnTo>
                <a:lnTo>
                  <a:pt x="1524" y="4572"/>
                </a:lnTo>
                <a:close/>
              </a:path>
            </a:pathLst>
          </a:custGeom>
          <a:solidFill>
            <a:srgbClr val="000000"/>
          </a:solidFill>
        </p:spPr>
        <p:txBody>
          <a:bodyPr wrap="square" lIns="0" tIns="0" rIns="0" bIns="0" rtlCol="0">
            <a:noAutofit/>
          </a:bodyPr>
          <a:lstStyle/>
          <a:p>
            <a:endParaRPr sz="1631"/>
          </a:p>
        </p:txBody>
      </p:sp>
      <p:sp>
        <p:nvSpPr>
          <p:cNvPr id="902" name="object 902"/>
          <p:cNvSpPr/>
          <p:nvPr/>
        </p:nvSpPr>
        <p:spPr>
          <a:xfrm>
            <a:off x="8123942" y="3584570"/>
            <a:ext cx="150507" cy="131176"/>
          </a:xfrm>
          <a:custGeom>
            <a:avLst/>
            <a:gdLst/>
            <a:ahLst/>
            <a:cxnLst/>
            <a:rect l="l" t="t" r="r" b="b"/>
            <a:pathLst>
              <a:path w="166115" h="144779">
                <a:moveTo>
                  <a:pt x="138683" y="134112"/>
                </a:moveTo>
                <a:lnTo>
                  <a:pt x="150875" y="140208"/>
                </a:lnTo>
                <a:lnTo>
                  <a:pt x="158495" y="143255"/>
                </a:lnTo>
                <a:lnTo>
                  <a:pt x="164591" y="144779"/>
                </a:lnTo>
                <a:lnTo>
                  <a:pt x="166115" y="144779"/>
                </a:lnTo>
                <a:lnTo>
                  <a:pt x="158495" y="141731"/>
                </a:lnTo>
                <a:lnTo>
                  <a:pt x="150875" y="138684"/>
                </a:lnTo>
                <a:lnTo>
                  <a:pt x="138683" y="134112"/>
                </a:lnTo>
                <a:close/>
              </a:path>
              <a:path w="166115" h="144779">
                <a:moveTo>
                  <a:pt x="138683" y="134112"/>
                </a:moveTo>
                <a:lnTo>
                  <a:pt x="124967" y="126491"/>
                </a:lnTo>
                <a:lnTo>
                  <a:pt x="111251" y="120396"/>
                </a:lnTo>
                <a:lnTo>
                  <a:pt x="97535" y="112775"/>
                </a:lnTo>
                <a:lnTo>
                  <a:pt x="85343" y="106679"/>
                </a:lnTo>
                <a:lnTo>
                  <a:pt x="74675" y="100584"/>
                </a:lnTo>
                <a:lnTo>
                  <a:pt x="64007" y="92963"/>
                </a:lnTo>
                <a:lnTo>
                  <a:pt x="54863" y="85343"/>
                </a:lnTo>
                <a:lnTo>
                  <a:pt x="45719" y="79248"/>
                </a:lnTo>
                <a:lnTo>
                  <a:pt x="38100" y="71627"/>
                </a:lnTo>
                <a:lnTo>
                  <a:pt x="30479" y="64008"/>
                </a:lnTo>
                <a:lnTo>
                  <a:pt x="22859" y="56387"/>
                </a:lnTo>
                <a:lnTo>
                  <a:pt x="18287" y="48767"/>
                </a:lnTo>
                <a:lnTo>
                  <a:pt x="13715" y="41148"/>
                </a:lnTo>
                <a:lnTo>
                  <a:pt x="9143" y="33527"/>
                </a:lnTo>
                <a:lnTo>
                  <a:pt x="6095" y="25908"/>
                </a:lnTo>
                <a:lnTo>
                  <a:pt x="4572" y="18287"/>
                </a:lnTo>
                <a:lnTo>
                  <a:pt x="1524" y="9143"/>
                </a:lnTo>
                <a:lnTo>
                  <a:pt x="1524" y="0"/>
                </a:lnTo>
                <a:lnTo>
                  <a:pt x="0" y="0"/>
                </a:lnTo>
                <a:lnTo>
                  <a:pt x="0" y="9143"/>
                </a:lnTo>
                <a:lnTo>
                  <a:pt x="3048" y="18287"/>
                </a:lnTo>
                <a:lnTo>
                  <a:pt x="4572" y="25908"/>
                </a:lnTo>
                <a:lnTo>
                  <a:pt x="7619" y="33527"/>
                </a:lnTo>
                <a:lnTo>
                  <a:pt x="12191" y="42672"/>
                </a:lnTo>
                <a:lnTo>
                  <a:pt x="16763" y="50291"/>
                </a:lnTo>
                <a:lnTo>
                  <a:pt x="22859" y="57912"/>
                </a:lnTo>
                <a:lnTo>
                  <a:pt x="28955" y="65531"/>
                </a:lnTo>
                <a:lnTo>
                  <a:pt x="36575" y="73151"/>
                </a:lnTo>
                <a:lnTo>
                  <a:pt x="45719" y="80772"/>
                </a:lnTo>
                <a:lnTo>
                  <a:pt x="53339" y="86867"/>
                </a:lnTo>
                <a:lnTo>
                  <a:pt x="64007" y="94487"/>
                </a:lnTo>
                <a:lnTo>
                  <a:pt x="73151" y="100584"/>
                </a:lnTo>
                <a:lnTo>
                  <a:pt x="85343" y="108203"/>
                </a:lnTo>
                <a:lnTo>
                  <a:pt x="96011" y="114300"/>
                </a:lnTo>
                <a:lnTo>
                  <a:pt x="109727" y="121919"/>
                </a:lnTo>
                <a:lnTo>
                  <a:pt x="123443" y="128015"/>
                </a:lnTo>
                <a:lnTo>
                  <a:pt x="138683" y="134112"/>
                </a:lnTo>
                <a:close/>
              </a:path>
            </a:pathLst>
          </a:custGeom>
          <a:solidFill>
            <a:srgbClr val="000000"/>
          </a:solidFill>
        </p:spPr>
        <p:txBody>
          <a:bodyPr wrap="square" lIns="0" tIns="0" rIns="0" bIns="0" rtlCol="0">
            <a:noAutofit/>
          </a:bodyPr>
          <a:lstStyle/>
          <a:p>
            <a:endParaRPr sz="1631"/>
          </a:p>
        </p:txBody>
      </p:sp>
      <p:sp>
        <p:nvSpPr>
          <p:cNvPr id="903" name="object 903"/>
          <p:cNvSpPr/>
          <p:nvPr/>
        </p:nvSpPr>
        <p:spPr>
          <a:xfrm>
            <a:off x="8208171" y="3584570"/>
            <a:ext cx="131176" cy="107703"/>
          </a:xfrm>
          <a:custGeom>
            <a:avLst/>
            <a:gdLst/>
            <a:ahLst/>
            <a:cxnLst/>
            <a:rect l="l" t="t" r="r" b="b"/>
            <a:pathLst>
              <a:path w="144779" h="118872">
                <a:moveTo>
                  <a:pt x="126492" y="111251"/>
                </a:moveTo>
                <a:lnTo>
                  <a:pt x="123444" y="109727"/>
                </a:lnTo>
                <a:lnTo>
                  <a:pt x="123444" y="111251"/>
                </a:lnTo>
                <a:lnTo>
                  <a:pt x="126492" y="111251"/>
                </a:lnTo>
                <a:close/>
              </a:path>
              <a:path w="144779" h="118872">
                <a:moveTo>
                  <a:pt x="18288" y="41148"/>
                </a:moveTo>
                <a:lnTo>
                  <a:pt x="10668" y="28955"/>
                </a:lnTo>
                <a:lnTo>
                  <a:pt x="6096" y="18287"/>
                </a:lnTo>
                <a:lnTo>
                  <a:pt x="3048" y="9143"/>
                </a:lnTo>
                <a:lnTo>
                  <a:pt x="1524" y="0"/>
                </a:lnTo>
                <a:lnTo>
                  <a:pt x="0" y="0"/>
                </a:lnTo>
                <a:lnTo>
                  <a:pt x="1524" y="9143"/>
                </a:lnTo>
                <a:lnTo>
                  <a:pt x="4572" y="18287"/>
                </a:lnTo>
                <a:lnTo>
                  <a:pt x="10668" y="30479"/>
                </a:lnTo>
                <a:lnTo>
                  <a:pt x="18288" y="41148"/>
                </a:lnTo>
                <a:close/>
              </a:path>
              <a:path w="144779" h="118872">
                <a:moveTo>
                  <a:pt x="106679" y="103631"/>
                </a:moveTo>
                <a:lnTo>
                  <a:pt x="123444" y="111251"/>
                </a:lnTo>
                <a:lnTo>
                  <a:pt x="123444" y="109727"/>
                </a:lnTo>
                <a:lnTo>
                  <a:pt x="126492" y="111251"/>
                </a:lnTo>
                <a:lnTo>
                  <a:pt x="135636" y="115824"/>
                </a:lnTo>
                <a:lnTo>
                  <a:pt x="143255" y="118872"/>
                </a:lnTo>
                <a:lnTo>
                  <a:pt x="144779" y="117348"/>
                </a:lnTo>
                <a:lnTo>
                  <a:pt x="137160" y="114300"/>
                </a:lnTo>
                <a:lnTo>
                  <a:pt x="126492" y="109727"/>
                </a:lnTo>
                <a:lnTo>
                  <a:pt x="124968" y="109727"/>
                </a:lnTo>
                <a:lnTo>
                  <a:pt x="106679" y="102108"/>
                </a:lnTo>
                <a:lnTo>
                  <a:pt x="96012" y="97536"/>
                </a:lnTo>
                <a:lnTo>
                  <a:pt x="86868" y="92963"/>
                </a:lnTo>
                <a:lnTo>
                  <a:pt x="70103" y="83819"/>
                </a:lnTo>
                <a:lnTo>
                  <a:pt x="60960" y="77724"/>
                </a:lnTo>
                <a:lnTo>
                  <a:pt x="53340" y="73151"/>
                </a:lnTo>
                <a:lnTo>
                  <a:pt x="39624" y="62484"/>
                </a:lnTo>
                <a:lnTo>
                  <a:pt x="28955" y="51815"/>
                </a:lnTo>
                <a:lnTo>
                  <a:pt x="18288" y="41148"/>
                </a:lnTo>
                <a:lnTo>
                  <a:pt x="27431" y="53339"/>
                </a:lnTo>
                <a:lnTo>
                  <a:pt x="39624" y="64008"/>
                </a:lnTo>
                <a:lnTo>
                  <a:pt x="53340" y="74675"/>
                </a:lnTo>
                <a:lnTo>
                  <a:pt x="60960" y="79248"/>
                </a:lnTo>
                <a:lnTo>
                  <a:pt x="68579" y="83819"/>
                </a:lnTo>
                <a:lnTo>
                  <a:pt x="86868" y="94487"/>
                </a:lnTo>
                <a:lnTo>
                  <a:pt x="96012" y="99060"/>
                </a:lnTo>
                <a:lnTo>
                  <a:pt x="106679" y="103631"/>
                </a:lnTo>
                <a:close/>
              </a:path>
            </a:pathLst>
          </a:custGeom>
          <a:solidFill>
            <a:srgbClr val="000000"/>
          </a:solidFill>
        </p:spPr>
        <p:txBody>
          <a:bodyPr wrap="square" lIns="0" tIns="0" rIns="0" bIns="0" rtlCol="0">
            <a:noAutofit/>
          </a:bodyPr>
          <a:lstStyle/>
          <a:p>
            <a:endParaRPr sz="1631"/>
          </a:p>
        </p:txBody>
      </p:sp>
      <p:sp>
        <p:nvSpPr>
          <p:cNvPr id="904" name="object 904"/>
          <p:cNvSpPr/>
          <p:nvPr/>
        </p:nvSpPr>
        <p:spPr>
          <a:xfrm>
            <a:off x="8273069" y="3690892"/>
            <a:ext cx="66278" cy="24854"/>
          </a:xfrm>
          <a:custGeom>
            <a:avLst/>
            <a:gdLst/>
            <a:ahLst/>
            <a:cxnLst/>
            <a:rect l="l" t="t" r="r" b="b"/>
            <a:pathLst>
              <a:path w="73151" h="27431">
                <a:moveTo>
                  <a:pt x="71627" y="0"/>
                </a:moveTo>
                <a:lnTo>
                  <a:pt x="0" y="27431"/>
                </a:lnTo>
                <a:lnTo>
                  <a:pt x="1524" y="27431"/>
                </a:lnTo>
                <a:lnTo>
                  <a:pt x="73151" y="1524"/>
                </a:lnTo>
                <a:lnTo>
                  <a:pt x="71627" y="0"/>
                </a:lnTo>
                <a:close/>
              </a:path>
            </a:pathLst>
          </a:custGeom>
          <a:solidFill>
            <a:srgbClr val="000000"/>
          </a:solidFill>
        </p:spPr>
        <p:txBody>
          <a:bodyPr wrap="square" lIns="0" tIns="0" rIns="0" bIns="0" rtlCol="0">
            <a:noAutofit/>
          </a:bodyPr>
          <a:lstStyle/>
          <a:p>
            <a:endParaRPr sz="1631"/>
          </a:p>
        </p:txBody>
      </p:sp>
      <p:sp>
        <p:nvSpPr>
          <p:cNvPr id="905" name="object 905"/>
          <p:cNvSpPr/>
          <p:nvPr/>
        </p:nvSpPr>
        <p:spPr>
          <a:xfrm>
            <a:off x="8123942" y="3583879"/>
            <a:ext cx="84229"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sz="1631"/>
          </a:p>
        </p:txBody>
      </p:sp>
      <p:sp>
        <p:nvSpPr>
          <p:cNvPr id="906" name="object 906"/>
          <p:cNvSpPr/>
          <p:nvPr/>
        </p:nvSpPr>
        <p:spPr>
          <a:xfrm>
            <a:off x="8043856" y="3584570"/>
            <a:ext cx="169838" cy="154649"/>
          </a:xfrm>
          <a:custGeom>
            <a:avLst/>
            <a:gdLst/>
            <a:ahLst/>
            <a:cxnLst/>
            <a:rect l="l" t="t" r="r" b="b"/>
            <a:pathLst>
              <a:path w="187451" h="170687">
                <a:moveTo>
                  <a:pt x="187451" y="170687"/>
                </a:moveTo>
                <a:lnTo>
                  <a:pt x="179831" y="166115"/>
                </a:lnTo>
                <a:lnTo>
                  <a:pt x="173735" y="164591"/>
                </a:lnTo>
                <a:lnTo>
                  <a:pt x="170687" y="163067"/>
                </a:lnTo>
                <a:lnTo>
                  <a:pt x="152400" y="155448"/>
                </a:lnTo>
                <a:lnTo>
                  <a:pt x="143255" y="150875"/>
                </a:lnTo>
                <a:lnTo>
                  <a:pt x="134111" y="146303"/>
                </a:lnTo>
                <a:lnTo>
                  <a:pt x="117348" y="138684"/>
                </a:lnTo>
                <a:lnTo>
                  <a:pt x="109727" y="134112"/>
                </a:lnTo>
                <a:lnTo>
                  <a:pt x="103631" y="129539"/>
                </a:lnTo>
                <a:lnTo>
                  <a:pt x="88392" y="120396"/>
                </a:lnTo>
                <a:lnTo>
                  <a:pt x="76200" y="112775"/>
                </a:lnTo>
                <a:lnTo>
                  <a:pt x="64007" y="103631"/>
                </a:lnTo>
                <a:lnTo>
                  <a:pt x="53340" y="94487"/>
                </a:lnTo>
                <a:lnTo>
                  <a:pt x="42672" y="85343"/>
                </a:lnTo>
                <a:lnTo>
                  <a:pt x="38100" y="80772"/>
                </a:lnTo>
                <a:lnTo>
                  <a:pt x="35051" y="76200"/>
                </a:lnTo>
                <a:lnTo>
                  <a:pt x="25907" y="67055"/>
                </a:lnTo>
                <a:lnTo>
                  <a:pt x="19811" y="57912"/>
                </a:lnTo>
                <a:lnTo>
                  <a:pt x="15240" y="47243"/>
                </a:lnTo>
                <a:lnTo>
                  <a:pt x="10668" y="38100"/>
                </a:lnTo>
                <a:lnTo>
                  <a:pt x="6096" y="27431"/>
                </a:lnTo>
                <a:lnTo>
                  <a:pt x="4572" y="18287"/>
                </a:lnTo>
                <a:lnTo>
                  <a:pt x="3048" y="9143"/>
                </a:lnTo>
                <a:lnTo>
                  <a:pt x="1524" y="0"/>
                </a:lnTo>
                <a:lnTo>
                  <a:pt x="0" y="0"/>
                </a:lnTo>
                <a:lnTo>
                  <a:pt x="1524" y="9143"/>
                </a:lnTo>
                <a:lnTo>
                  <a:pt x="3048" y="18287"/>
                </a:lnTo>
                <a:lnTo>
                  <a:pt x="4572" y="28955"/>
                </a:lnTo>
                <a:lnTo>
                  <a:pt x="9144" y="38100"/>
                </a:lnTo>
                <a:lnTo>
                  <a:pt x="13716" y="48767"/>
                </a:lnTo>
                <a:lnTo>
                  <a:pt x="18287" y="57912"/>
                </a:lnTo>
                <a:lnTo>
                  <a:pt x="24383" y="67055"/>
                </a:lnTo>
                <a:lnTo>
                  <a:pt x="33527" y="77724"/>
                </a:lnTo>
                <a:lnTo>
                  <a:pt x="36575" y="82296"/>
                </a:lnTo>
                <a:lnTo>
                  <a:pt x="41148" y="86867"/>
                </a:lnTo>
                <a:lnTo>
                  <a:pt x="51816" y="96012"/>
                </a:lnTo>
                <a:lnTo>
                  <a:pt x="62483" y="105155"/>
                </a:lnTo>
                <a:lnTo>
                  <a:pt x="74675" y="114300"/>
                </a:lnTo>
                <a:lnTo>
                  <a:pt x="88392" y="121919"/>
                </a:lnTo>
                <a:lnTo>
                  <a:pt x="102107" y="131063"/>
                </a:lnTo>
                <a:lnTo>
                  <a:pt x="109727" y="135636"/>
                </a:lnTo>
                <a:lnTo>
                  <a:pt x="117348" y="140208"/>
                </a:lnTo>
                <a:lnTo>
                  <a:pt x="134111" y="147827"/>
                </a:lnTo>
                <a:lnTo>
                  <a:pt x="141731" y="152400"/>
                </a:lnTo>
                <a:lnTo>
                  <a:pt x="150875" y="156972"/>
                </a:lnTo>
                <a:lnTo>
                  <a:pt x="169164" y="164591"/>
                </a:lnTo>
                <a:lnTo>
                  <a:pt x="172211" y="166115"/>
                </a:lnTo>
                <a:lnTo>
                  <a:pt x="179831" y="167639"/>
                </a:lnTo>
                <a:lnTo>
                  <a:pt x="187451" y="170687"/>
                </a:lnTo>
                <a:close/>
              </a:path>
            </a:pathLst>
          </a:custGeom>
          <a:solidFill>
            <a:srgbClr val="000000"/>
          </a:solidFill>
        </p:spPr>
        <p:txBody>
          <a:bodyPr wrap="square" lIns="0" tIns="0" rIns="0" bIns="0" rtlCol="0">
            <a:noAutofit/>
          </a:bodyPr>
          <a:lstStyle/>
          <a:p>
            <a:endParaRPr sz="1631"/>
          </a:p>
        </p:txBody>
      </p:sp>
      <p:sp>
        <p:nvSpPr>
          <p:cNvPr id="907" name="object 907"/>
          <p:cNvSpPr/>
          <p:nvPr/>
        </p:nvSpPr>
        <p:spPr>
          <a:xfrm>
            <a:off x="8150178" y="3739220"/>
            <a:ext cx="63516" cy="24854"/>
          </a:xfrm>
          <a:custGeom>
            <a:avLst/>
            <a:gdLst/>
            <a:ahLst/>
            <a:cxnLst/>
            <a:rect l="l" t="t" r="r" b="b"/>
            <a:pathLst>
              <a:path w="70103" h="27431">
                <a:moveTo>
                  <a:pt x="70103" y="0"/>
                </a:moveTo>
                <a:lnTo>
                  <a:pt x="0" y="25908"/>
                </a:lnTo>
                <a:lnTo>
                  <a:pt x="0" y="27431"/>
                </a:lnTo>
                <a:lnTo>
                  <a:pt x="70103" y="0"/>
                </a:lnTo>
                <a:close/>
              </a:path>
            </a:pathLst>
          </a:custGeom>
          <a:solidFill>
            <a:srgbClr val="000000"/>
          </a:solidFill>
        </p:spPr>
        <p:txBody>
          <a:bodyPr wrap="square" lIns="0" tIns="0" rIns="0" bIns="0" rtlCol="0">
            <a:noAutofit/>
          </a:bodyPr>
          <a:lstStyle/>
          <a:p>
            <a:endParaRPr sz="1631"/>
          </a:p>
        </p:txBody>
      </p:sp>
      <p:sp>
        <p:nvSpPr>
          <p:cNvPr id="908" name="object 908"/>
          <p:cNvSpPr/>
          <p:nvPr/>
        </p:nvSpPr>
        <p:spPr>
          <a:xfrm>
            <a:off x="7959626" y="3584570"/>
            <a:ext cx="190551" cy="179504"/>
          </a:xfrm>
          <a:custGeom>
            <a:avLst/>
            <a:gdLst/>
            <a:ahLst/>
            <a:cxnLst/>
            <a:rect l="l" t="t" r="r" b="b"/>
            <a:pathLst>
              <a:path w="210312" h="198119">
                <a:moveTo>
                  <a:pt x="7620" y="42672"/>
                </a:moveTo>
                <a:lnTo>
                  <a:pt x="4572" y="30479"/>
                </a:lnTo>
                <a:lnTo>
                  <a:pt x="3048" y="18287"/>
                </a:lnTo>
                <a:lnTo>
                  <a:pt x="1524" y="9143"/>
                </a:lnTo>
                <a:lnTo>
                  <a:pt x="1524" y="0"/>
                </a:lnTo>
                <a:lnTo>
                  <a:pt x="0" y="0"/>
                </a:lnTo>
                <a:lnTo>
                  <a:pt x="0" y="9143"/>
                </a:lnTo>
                <a:lnTo>
                  <a:pt x="1524" y="18287"/>
                </a:lnTo>
                <a:lnTo>
                  <a:pt x="3048" y="30479"/>
                </a:lnTo>
                <a:lnTo>
                  <a:pt x="6096" y="42672"/>
                </a:lnTo>
                <a:lnTo>
                  <a:pt x="9144" y="48767"/>
                </a:lnTo>
                <a:lnTo>
                  <a:pt x="12192" y="54863"/>
                </a:lnTo>
                <a:lnTo>
                  <a:pt x="18288" y="65531"/>
                </a:lnTo>
                <a:lnTo>
                  <a:pt x="21336" y="71627"/>
                </a:lnTo>
                <a:lnTo>
                  <a:pt x="25908" y="77724"/>
                </a:lnTo>
                <a:lnTo>
                  <a:pt x="33528" y="88391"/>
                </a:lnTo>
                <a:lnTo>
                  <a:pt x="44196" y="100584"/>
                </a:lnTo>
                <a:lnTo>
                  <a:pt x="48768" y="105155"/>
                </a:lnTo>
                <a:lnTo>
                  <a:pt x="56388" y="111251"/>
                </a:lnTo>
                <a:lnTo>
                  <a:pt x="68580" y="121919"/>
                </a:lnTo>
                <a:lnTo>
                  <a:pt x="82296" y="132587"/>
                </a:lnTo>
                <a:lnTo>
                  <a:pt x="89916" y="137160"/>
                </a:lnTo>
                <a:lnTo>
                  <a:pt x="97536" y="143255"/>
                </a:lnTo>
                <a:lnTo>
                  <a:pt x="114300" y="152400"/>
                </a:lnTo>
                <a:lnTo>
                  <a:pt x="123444" y="156972"/>
                </a:lnTo>
                <a:lnTo>
                  <a:pt x="115824" y="152400"/>
                </a:lnTo>
                <a:lnTo>
                  <a:pt x="99060" y="141731"/>
                </a:lnTo>
                <a:lnTo>
                  <a:pt x="91440" y="135636"/>
                </a:lnTo>
                <a:lnTo>
                  <a:pt x="83820" y="131063"/>
                </a:lnTo>
                <a:lnTo>
                  <a:pt x="70104" y="120396"/>
                </a:lnTo>
                <a:lnTo>
                  <a:pt x="57912" y="109727"/>
                </a:lnTo>
                <a:lnTo>
                  <a:pt x="50292" y="103631"/>
                </a:lnTo>
                <a:lnTo>
                  <a:pt x="45720" y="99060"/>
                </a:lnTo>
                <a:lnTo>
                  <a:pt x="35051" y="88391"/>
                </a:lnTo>
                <a:lnTo>
                  <a:pt x="25908" y="76200"/>
                </a:lnTo>
                <a:lnTo>
                  <a:pt x="22860" y="71627"/>
                </a:lnTo>
                <a:lnTo>
                  <a:pt x="19812" y="65531"/>
                </a:lnTo>
                <a:lnTo>
                  <a:pt x="13716" y="53339"/>
                </a:lnTo>
                <a:lnTo>
                  <a:pt x="10668" y="47243"/>
                </a:lnTo>
                <a:lnTo>
                  <a:pt x="7620" y="42672"/>
                </a:lnTo>
                <a:close/>
              </a:path>
              <a:path w="210312" h="198119">
                <a:moveTo>
                  <a:pt x="123444" y="156972"/>
                </a:moveTo>
                <a:lnTo>
                  <a:pt x="132588" y="163067"/>
                </a:lnTo>
                <a:lnTo>
                  <a:pt x="152400" y="172212"/>
                </a:lnTo>
                <a:lnTo>
                  <a:pt x="172212" y="182879"/>
                </a:lnTo>
                <a:lnTo>
                  <a:pt x="182880" y="187451"/>
                </a:lnTo>
                <a:lnTo>
                  <a:pt x="195072" y="192024"/>
                </a:lnTo>
                <a:lnTo>
                  <a:pt x="196596" y="192024"/>
                </a:lnTo>
                <a:lnTo>
                  <a:pt x="202692" y="195072"/>
                </a:lnTo>
                <a:lnTo>
                  <a:pt x="210312" y="198119"/>
                </a:lnTo>
                <a:lnTo>
                  <a:pt x="210312" y="196596"/>
                </a:lnTo>
                <a:lnTo>
                  <a:pt x="202692" y="193548"/>
                </a:lnTo>
                <a:lnTo>
                  <a:pt x="196596" y="190500"/>
                </a:lnTo>
                <a:lnTo>
                  <a:pt x="195072" y="190500"/>
                </a:lnTo>
                <a:lnTo>
                  <a:pt x="182880" y="185927"/>
                </a:lnTo>
                <a:lnTo>
                  <a:pt x="172212" y="181355"/>
                </a:lnTo>
                <a:lnTo>
                  <a:pt x="152400" y="170687"/>
                </a:lnTo>
                <a:lnTo>
                  <a:pt x="132588" y="161543"/>
                </a:lnTo>
                <a:lnTo>
                  <a:pt x="123444" y="156972"/>
                </a:lnTo>
                <a:close/>
              </a:path>
            </a:pathLst>
          </a:custGeom>
          <a:solidFill>
            <a:srgbClr val="000000"/>
          </a:solidFill>
        </p:spPr>
        <p:txBody>
          <a:bodyPr wrap="square" lIns="0" tIns="0" rIns="0" bIns="0" rtlCol="0">
            <a:noAutofit/>
          </a:bodyPr>
          <a:lstStyle/>
          <a:p>
            <a:endParaRPr sz="1631"/>
          </a:p>
        </p:txBody>
      </p:sp>
      <p:sp>
        <p:nvSpPr>
          <p:cNvPr id="909" name="object 909"/>
          <p:cNvSpPr/>
          <p:nvPr/>
        </p:nvSpPr>
        <p:spPr>
          <a:xfrm>
            <a:off x="8213694" y="3715746"/>
            <a:ext cx="60755" cy="23474"/>
          </a:xfrm>
          <a:custGeom>
            <a:avLst/>
            <a:gdLst/>
            <a:ahLst/>
            <a:cxnLst/>
            <a:rect l="l" t="t" r="r" b="b"/>
            <a:pathLst>
              <a:path w="67055" h="25908">
                <a:moveTo>
                  <a:pt x="65531" y="0"/>
                </a:moveTo>
                <a:lnTo>
                  <a:pt x="0" y="25908"/>
                </a:lnTo>
                <a:lnTo>
                  <a:pt x="67055" y="0"/>
                </a:lnTo>
                <a:lnTo>
                  <a:pt x="65531" y="0"/>
                </a:lnTo>
                <a:close/>
              </a:path>
            </a:pathLst>
          </a:custGeom>
          <a:solidFill>
            <a:srgbClr val="000000"/>
          </a:solidFill>
        </p:spPr>
        <p:txBody>
          <a:bodyPr wrap="square" lIns="0" tIns="0" rIns="0" bIns="0" rtlCol="0">
            <a:noAutofit/>
          </a:bodyPr>
          <a:lstStyle/>
          <a:p>
            <a:endParaRPr sz="1631"/>
          </a:p>
        </p:txBody>
      </p:sp>
      <p:sp>
        <p:nvSpPr>
          <p:cNvPr id="910" name="object 910"/>
          <p:cNvSpPr/>
          <p:nvPr/>
        </p:nvSpPr>
        <p:spPr>
          <a:xfrm>
            <a:off x="8209552" y="3583879"/>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911" name="object 911"/>
          <p:cNvSpPr/>
          <p:nvPr/>
        </p:nvSpPr>
        <p:spPr>
          <a:xfrm>
            <a:off x="8213695" y="3737840"/>
            <a:ext cx="403194" cy="66278"/>
          </a:xfrm>
          <a:custGeom>
            <a:avLst/>
            <a:gdLst/>
            <a:ahLst/>
            <a:cxnLst/>
            <a:rect l="l" t="t" r="r" b="b"/>
            <a:pathLst>
              <a:path w="445007" h="73151">
                <a:moveTo>
                  <a:pt x="0" y="0"/>
                </a:moveTo>
                <a:lnTo>
                  <a:pt x="0" y="1524"/>
                </a:lnTo>
                <a:lnTo>
                  <a:pt x="21335" y="10667"/>
                </a:lnTo>
                <a:lnTo>
                  <a:pt x="45720" y="18287"/>
                </a:lnTo>
                <a:lnTo>
                  <a:pt x="68579" y="25908"/>
                </a:lnTo>
                <a:lnTo>
                  <a:pt x="94488" y="33527"/>
                </a:lnTo>
                <a:lnTo>
                  <a:pt x="118872" y="39624"/>
                </a:lnTo>
                <a:lnTo>
                  <a:pt x="144779" y="45720"/>
                </a:lnTo>
                <a:lnTo>
                  <a:pt x="172211" y="50291"/>
                </a:lnTo>
                <a:lnTo>
                  <a:pt x="199644" y="54863"/>
                </a:lnTo>
                <a:lnTo>
                  <a:pt x="227075" y="59436"/>
                </a:lnTo>
                <a:lnTo>
                  <a:pt x="256031" y="62484"/>
                </a:lnTo>
                <a:lnTo>
                  <a:pt x="284988" y="65532"/>
                </a:lnTo>
                <a:lnTo>
                  <a:pt x="315468" y="68579"/>
                </a:lnTo>
                <a:lnTo>
                  <a:pt x="345948" y="70103"/>
                </a:lnTo>
                <a:lnTo>
                  <a:pt x="376427" y="71627"/>
                </a:lnTo>
                <a:lnTo>
                  <a:pt x="408431" y="73151"/>
                </a:lnTo>
                <a:lnTo>
                  <a:pt x="445007" y="73151"/>
                </a:lnTo>
                <a:lnTo>
                  <a:pt x="445007" y="71627"/>
                </a:lnTo>
                <a:lnTo>
                  <a:pt x="441959" y="71627"/>
                </a:lnTo>
                <a:lnTo>
                  <a:pt x="408431" y="70103"/>
                </a:lnTo>
                <a:lnTo>
                  <a:pt x="376427" y="70103"/>
                </a:lnTo>
                <a:lnTo>
                  <a:pt x="345948" y="68579"/>
                </a:lnTo>
                <a:lnTo>
                  <a:pt x="315468" y="67055"/>
                </a:lnTo>
                <a:lnTo>
                  <a:pt x="284988" y="64008"/>
                </a:lnTo>
                <a:lnTo>
                  <a:pt x="256031" y="60960"/>
                </a:lnTo>
                <a:lnTo>
                  <a:pt x="227075" y="57912"/>
                </a:lnTo>
                <a:lnTo>
                  <a:pt x="199644" y="53339"/>
                </a:lnTo>
                <a:lnTo>
                  <a:pt x="172211" y="48767"/>
                </a:lnTo>
                <a:lnTo>
                  <a:pt x="146303" y="44196"/>
                </a:lnTo>
                <a:lnTo>
                  <a:pt x="118872" y="38100"/>
                </a:lnTo>
                <a:lnTo>
                  <a:pt x="94488" y="32003"/>
                </a:lnTo>
                <a:lnTo>
                  <a:pt x="70103" y="24384"/>
                </a:lnTo>
                <a:lnTo>
                  <a:pt x="45720" y="16763"/>
                </a:lnTo>
                <a:lnTo>
                  <a:pt x="22859" y="9144"/>
                </a:lnTo>
                <a:lnTo>
                  <a:pt x="0" y="0"/>
                </a:lnTo>
                <a:close/>
              </a:path>
            </a:pathLst>
          </a:custGeom>
          <a:solidFill>
            <a:srgbClr val="000000"/>
          </a:solidFill>
        </p:spPr>
        <p:txBody>
          <a:bodyPr wrap="square" lIns="0" tIns="0" rIns="0" bIns="0" rtlCol="0">
            <a:noAutofit/>
          </a:bodyPr>
          <a:lstStyle/>
          <a:p>
            <a:endParaRPr sz="1631"/>
          </a:p>
        </p:txBody>
      </p:sp>
      <p:sp>
        <p:nvSpPr>
          <p:cNvPr id="912" name="object 912"/>
          <p:cNvSpPr/>
          <p:nvPr/>
        </p:nvSpPr>
        <p:spPr>
          <a:xfrm>
            <a:off x="8273069" y="3715747"/>
            <a:ext cx="343820" cy="53851"/>
          </a:xfrm>
          <a:custGeom>
            <a:avLst/>
            <a:gdLst/>
            <a:ahLst/>
            <a:cxnLst/>
            <a:rect l="l" t="t" r="r" b="b"/>
            <a:pathLst>
              <a:path w="379475" h="59436">
                <a:moveTo>
                  <a:pt x="1524" y="0"/>
                </a:moveTo>
                <a:lnTo>
                  <a:pt x="0" y="1524"/>
                </a:lnTo>
                <a:lnTo>
                  <a:pt x="19812" y="7620"/>
                </a:lnTo>
                <a:lnTo>
                  <a:pt x="39624" y="13716"/>
                </a:lnTo>
                <a:lnTo>
                  <a:pt x="60960" y="21336"/>
                </a:lnTo>
                <a:lnTo>
                  <a:pt x="82296" y="25908"/>
                </a:lnTo>
                <a:lnTo>
                  <a:pt x="103632" y="32004"/>
                </a:lnTo>
                <a:lnTo>
                  <a:pt x="124968" y="36575"/>
                </a:lnTo>
                <a:lnTo>
                  <a:pt x="147827" y="41148"/>
                </a:lnTo>
                <a:lnTo>
                  <a:pt x="172212" y="44196"/>
                </a:lnTo>
                <a:lnTo>
                  <a:pt x="195072" y="47244"/>
                </a:lnTo>
                <a:lnTo>
                  <a:pt x="219456" y="50292"/>
                </a:lnTo>
                <a:lnTo>
                  <a:pt x="243840" y="53339"/>
                </a:lnTo>
                <a:lnTo>
                  <a:pt x="269748" y="56387"/>
                </a:lnTo>
                <a:lnTo>
                  <a:pt x="295656" y="57912"/>
                </a:lnTo>
                <a:lnTo>
                  <a:pt x="321564" y="57912"/>
                </a:lnTo>
                <a:lnTo>
                  <a:pt x="347472" y="59436"/>
                </a:lnTo>
                <a:lnTo>
                  <a:pt x="379475" y="59436"/>
                </a:lnTo>
                <a:lnTo>
                  <a:pt x="379475" y="57912"/>
                </a:lnTo>
                <a:lnTo>
                  <a:pt x="347472" y="57912"/>
                </a:lnTo>
                <a:lnTo>
                  <a:pt x="321564" y="56387"/>
                </a:lnTo>
                <a:lnTo>
                  <a:pt x="295656" y="56387"/>
                </a:lnTo>
                <a:lnTo>
                  <a:pt x="269748" y="54863"/>
                </a:lnTo>
                <a:lnTo>
                  <a:pt x="243840" y="51816"/>
                </a:lnTo>
                <a:lnTo>
                  <a:pt x="219456" y="48768"/>
                </a:lnTo>
                <a:lnTo>
                  <a:pt x="195072" y="45720"/>
                </a:lnTo>
                <a:lnTo>
                  <a:pt x="172212" y="42672"/>
                </a:lnTo>
                <a:lnTo>
                  <a:pt x="147827" y="39624"/>
                </a:lnTo>
                <a:lnTo>
                  <a:pt x="124968" y="35051"/>
                </a:lnTo>
                <a:lnTo>
                  <a:pt x="103632" y="30480"/>
                </a:lnTo>
                <a:lnTo>
                  <a:pt x="82296" y="24384"/>
                </a:lnTo>
                <a:lnTo>
                  <a:pt x="60960" y="19812"/>
                </a:lnTo>
                <a:lnTo>
                  <a:pt x="41148" y="12192"/>
                </a:lnTo>
                <a:lnTo>
                  <a:pt x="19812" y="6096"/>
                </a:lnTo>
                <a:lnTo>
                  <a:pt x="1524" y="0"/>
                </a:lnTo>
                <a:close/>
              </a:path>
            </a:pathLst>
          </a:custGeom>
          <a:solidFill>
            <a:srgbClr val="000000"/>
          </a:solidFill>
        </p:spPr>
        <p:txBody>
          <a:bodyPr wrap="square" lIns="0" tIns="0" rIns="0" bIns="0" rtlCol="0">
            <a:noAutofit/>
          </a:bodyPr>
          <a:lstStyle/>
          <a:p>
            <a:endParaRPr sz="1631"/>
          </a:p>
        </p:txBody>
      </p:sp>
      <p:sp>
        <p:nvSpPr>
          <p:cNvPr id="913" name="object 913"/>
          <p:cNvSpPr/>
          <p:nvPr/>
        </p:nvSpPr>
        <p:spPr>
          <a:xfrm>
            <a:off x="8615508" y="3581808"/>
            <a:ext cx="2762" cy="2762"/>
          </a:xfrm>
          <a:custGeom>
            <a:avLst/>
            <a:gdLst/>
            <a:ahLst/>
            <a:cxnLst/>
            <a:rect l="l" t="t" r="r" b="b"/>
            <a:pathLst>
              <a:path w="3048" h="3048">
                <a:moveTo>
                  <a:pt x="1524" y="3048"/>
                </a:moveTo>
                <a:lnTo>
                  <a:pt x="3048" y="1524"/>
                </a:lnTo>
                <a:lnTo>
                  <a:pt x="0" y="0"/>
                </a:lnTo>
                <a:lnTo>
                  <a:pt x="1524" y="3048"/>
                </a:lnTo>
                <a:close/>
              </a:path>
            </a:pathLst>
          </a:custGeom>
          <a:solidFill>
            <a:srgbClr val="696969"/>
          </a:solidFill>
        </p:spPr>
        <p:txBody>
          <a:bodyPr wrap="square" lIns="0" tIns="0" rIns="0" bIns="0" rtlCol="0">
            <a:noAutofit/>
          </a:bodyPr>
          <a:lstStyle/>
          <a:p>
            <a:endParaRPr sz="1631"/>
          </a:p>
        </p:txBody>
      </p:sp>
      <p:sp>
        <p:nvSpPr>
          <p:cNvPr id="914" name="object 914"/>
          <p:cNvSpPr/>
          <p:nvPr/>
        </p:nvSpPr>
        <p:spPr>
          <a:xfrm>
            <a:off x="8616889" y="3583879"/>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915" name="object 915"/>
          <p:cNvSpPr/>
          <p:nvPr/>
        </p:nvSpPr>
        <p:spPr>
          <a:xfrm>
            <a:off x="8616889" y="3583879"/>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916" name="object 916"/>
          <p:cNvSpPr/>
          <p:nvPr/>
        </p:nvSpPr>
        <p:spPr>
          <a:xfrm>
            <a:off x="8518852" y="2856885"/>
            <a:ext cx="154650" cy="731827"/>
          </a:xfrm>
          <a:prstGeom prst="rect">
            <a:avLst/>
          </a:prstGeom>
          <a:blipFill>
            <a:blip r:embed="rId73" cstate="print"/>
            <a:stretch>
              <a:fillRect/>
            </a:stretch>
          </a:blipFill>
        </p:spPr>
        <p:txBody>
          <a:bodyPr wrap="square" lIns="0" tIns="0" rIns="0" bIns="0" rtlCol="0">
            <a:noAutofit/>
          </a:bodyPr>
          <a:lstStyle/>
          <a:p>
            <a:endParaRPr sz="1631"/>
          </a:p>
        </p:txBody>
      </p:sp>
      <p:sp>
        <p:nvSpPr>
          <p:cNvPr id="917" name="object 917"/>
          <p:cNvSpPr/>
          <p:nvPr/>
        </p:nvSpPr>
        <p:spPr>
          <a:xfrm>
            <a:off x="8519543" y="2858267"/>
            <a:ext cx="0" cy="704210"/>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sz="1631"/>
          </a:p>
        </p:txBody>
      </p:sp>
      <p:sp>
        <p:nvSpPr>
          <p:cNvPr id="918" name="object 918"/>
          <p:cNvSpPr/>
          <p:nvPr/>
        </p:nvSpPr>
        <p:spPr>
          <a:xfrm>
            <a:off x="8672812" y="2858267"/>
            <a:ext cx="0" cy="704210"/>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sz="1631"/>
          </a:p>
        </p:txBody>
      </p:sp>
      <p:sp>
        <p:nvSpPr>
          <p:cNvPr id="919" name="object 919"/>
          <p:cNvSpPr/>
          <p:nvPr/>
        </p:nvSpPr>
        <p:spPr>
          <a:xfrm>
            <a:off x="8291021" y="2691189"/>
            <a:ext cx="648978" cy="254067"/>
          </a:xfrm>
          <a:prstGeom prst="rect">
            <a:avLst/>
          </a:prstGeom>
          <a:blipFill>
            <a:blip r:embed="rId74" cstate="print"/>
            <a:stretch>
              <a:fillRect/>
            </a:stretch>
          </a:blipFill>
        </p:spPr>
        <p:txBody>
          <a:bodyPr wrap="square" lIns="0" tIns="0" rIns="0" bIns="0" rtlCol="0">
            <a:noAutofit/>
          </a:bodyPr>
          <a:lstStyle/>
          <a:p>
            <a:endParaRPr sz="1631"/>
          </a:p>
        </p:txBody>
      </p:sp>
      <p:sp>
        <p:nvSpPr>
          <p:cNvPr id="920" name="object 920"/>
          <p:cNvSpPr/>
          <p:nvPr/>
        </p:nvSpPr>
        <p:spPr>
          <a:xfrm>
            <a:off x="8286878" y="2687047"/>
            <a:ext cx="657262" cy="262352"/>
          </a:xfrm>
          <a:custGeom>
            <a:avLst/>
            <a:gdLst/>
            <a:ahLst/>
            <a:cxnLst/>
            <a:rect l="l" t="t" r="r" b="b"/>
            <a:pathLst>
              <a:path w="725423" h="289559">
                <a:moveTo>
                  <a:pt x="609599" y="50291"/>
                </a:moveTo>
                <a:lnTo>
                  <a:pt x="609599" y="51815"/>
                </a:lnTo>
                <a:lnTo>
                  <a:pt x="612647" y="51815"/>
                </a:lnTo>
                <a:lnTo>
                  <a:pt x="611123" y="50291"/>
                </a:lnTo>
                <a:lnTo>
                  <a:pt x="609599" y="50291"/>
                </a:lnTo>
                <a:close/>
              </a:path>
              <a:path w="725423" h="289559">
                <a:moveTo>
                  <a:pt x="620267" y="248411"/>
                </a:moveTo>
                <a:lnTo>
                  <a:pt x="621791" y="246887"/>
                </a:lnTo>
                <a:lnTo>
                  <a:pt x="618744" y="245363"/>
                </a:lnTo>
                <a:lnTo>
                  <a:pt x="617219" y="246887"/>
                </a:lnTo>
                <a:lnTo>
                  <a:pt x="617219" y="234695"/>
                </a:lnTo>
                <a:lnTo>
                  <a:pt x="615695" y="236219"/>
                </a:lnTo>
                <a:lnTo>
                  <a:pt x="611123" y="245363"/>
                </a:lnTo>
                <a:lnTo>
                  <a:pt x="614171" y="249935"/>
                </a:lnTo>
                <a:lnTo>
                  <a:pt x="615695" y="248411"/>
                </a:lnTo>
                <a:lnTo>
                  <a:pt x="617219" y="248411"/>
                </a:lnTo>
                <a:lnTo>
                  <a:pt x="617981" y="246888"/>
                </a:lnTo>
                <a:lnTo>
                  <a:pt x="618743" y="246887"/>
                </a:lnTo>
                <a:lnTo>
                  <a:pt x="620267" y="248411"/>
                </a:lnTo>
                <a:close/>
              </a:path>
              <a:path w="725423" h="289559">
                <a:moveTo>
                  <a:pt x="618743" y="248411"/>
                </a:moveTo>
                <a:lnTo>
                  <a:pt x="620267" y="248411"/>
                </a:lnTo>
                <a:lnTo>
                  <a:pt x="618743" y="246887"/>
                </a:lnTo>
                <a:lnTo>
                  <a:pt x="617981" y="246888"/>
                </a:lnTo>
                <a:lnTo>
                  <a:pt x="617219" y="248411"/>
                </a:lnTo>
                <a:lnTo>
                  <a:pt x="618743" y="248411"/>
                </a:lnTo>
                <a:close/>
              </a:path>
              <a:path w="725423" h="289559">
                <a:moveTo>
                  <a:pt x="617219" y="234695"/>
                </a:moveTo>
                <a:lnTo>
                  <a:pt x="617219" y="246887"/>
                </a:lnTo>
                <a:lnTo>
                  <a:pt x="618744" y="245363"/>
                </a:lnTo>
                <a:lnTo>
                  <a:pt x="618743" y="234695"/>
                </a:lnTo>
                <a:lnTo>
                  <a:pt x="617219" y="234695"/>
                </a:lnTo>
                <a:close/>
              </a:path>
              <a:path w="725423" h="289559">
                <a:moveTo>
                  <a:pt x="611123" y="38100"/>
                </a:moveTo>
                <a:lnTo>
                  <a:pt x="617219" y="42672"/>
                </a:lnTo>
                <a:lnTo>
                  <a:pt x="612647" y="38100"/>
                </a:lnTo>
                <a:lnTo>
                  <a:pt x="585215" y="28955"/>
                </a:lnTo>
                <a:lnTo>
                  <a:pt x="605027" y="47243"/>
                </a:lnTo>
                <a:lnTo>
                  <a:pt x="611123" y="38100"/>
                </a:lnTo>
                <a:close/>
              </a:path>
              <a:path w="725423" h="289559">
                <a:moveTo>
                  <a:pt x="708659" y="163067"/>
                </a:moveTo>
                <a:lnTo>
                  <a:pt x="705611" y="172211"/>
                </a:lnTo>
                <a:lnTo>
                  <a:pt x="708659" y="164591"/>
                </a:lnTo>
                <a:lnTo>
                  <a:pt x="708659" y="163067"/>
                </a:lnTo>
                <a:close/>
              </a:path>
              <a:path w="725423" h="289559">
                <a:moveTo>
                  <a:pt x="622808" y="241299"/>
                </a:moveTo>
                <a:lnTo>
                  <a:pt x="623315" y="245363"/>
                </a:lnTo>
                <a:lnTo>
                  <a:pt x="623315" y="242315"/>
                </a:lnTo>
                <a:lnTo>
                  <a:pt x="622808" y="241299"/>
                </a:lnTo>
                <a:close/>
              </a:path>
              <a:path w="725423" h="289559">
                <a:moveTo>
                  <a:pt x="13716" y="185927"/>
                </a:moveTo>
                <a:lnTo>
                  <a:pt x="12192" y="149351"/>
                </a:lnTo>
                <a:lnTo>
                  <a:pt x="9144" y="178307"/>
                </a:lnTo>
                <a:lnTo>
                  <a:pt x="13716" y="185927"/>
                </a:lnTo>
                <a:close/>
              </a:path>
              <a:path w="725423" h="289559">
                <a:moveTo>
                  <a:pt x="13716" y="143255"/>
                </a:moveTo>
                <a:lnTo>
                  <a:pt x="13716" y="134112"/>
                </a:lnTo>
                <a:lnTo>
                  <a:pt x="15239" y="129539"/>
                </a:lnTo>
                <a:lnTo>
                  <a:pt x="13716" y="131063"/>
                </a:lnTo>
                <a:lnTo>
                  <a:pt x="16763" y="126491"/>
                </a:lnTo>
                <a:lnTo>
                  <a:pt x="19811" y="115824"/>
                </a:lnTo>
                <a:lnTo>
                  <a:pt x="18287" y="117348"/>
                </a:lnTo>
                <a:lnTo>
                  <a:pt x="24383" y="109727"/>
                </a:lnTo>
                <a:lnTo>
                  <a:pt x="30479" y="102108"/>
                </a:lnTo>
                <a:lnTo>
                  <a:pt x="39624" y="92963"/>
                </a:lnTo>
                <a:lnTo>
                  <a:pt x="47244" y="85343"/>
                </a:lnTo>
                <a:lnTo>
                  <a:pt x="59435" y="77724"/>
                </a:lnTo>
                <a:lnTo>
                  <a:pt x="73151" y="70103"/>
                </a:lnTo>
                <a:lnTo>
                  <a:pt x="86868" y="64008"/>
                </a:lnTo>
                <a:lnTo>
                  <a:pt x="103631" y="56387"/>
                </a:lnTo>
                <a:lnTo>
                  <a:pt x="121920" y="50291"/>
                </a:lnTo>
                <a:lnTo>
                  <a:pt x="134111" y="44196"/>
                </a:lnTo>
                <a:lnTo>
                  <a:pt x="147827" y="41148"/>
                </a:lnTo>
                <a:lnTo>
                  <a:pt x="173735" y="33527"/>
                </a:lnTo>
                <a:lnTo>
                  <a:pt x="202692" y="25908"/>
                </a:lnTo>
                <a:lnTo>
                  <a:pt x="216407" y="22860"/>
                </a:lnTo>
                <a:lnTo>
                  <a:pt x="231648" y="21336"/>
                </a:lnTo>
                <a:lnTo>
                  <a:pt x="246887" y="18287"/>
                </a:lnTo>
                <a:lnTo>
                  <a:pt x="262127" y="16763"/>
                </a:lnTo>
                <a:lnTo>
                  <a:pt x="277368" y="15239"/>
                </a:lnTo>
                <a:lnTo>
                  <a:pt x="294131" y="15239"/>
                </a:lnTo>
                <a:lnTo>
                  <a:pt x="327659" y="12191"/>
                </a:lnTo>
                <a:lnTo>
                  <a:pt x="394716" y="12191"/>
                </a:lnTo>
                <a:lnTo>
                  <a:pt x="423672" y="13715"/>
                </a:lnTo>
                <a:lnTo>
                  <a:pt x="437387" y="13715"/>
                </a:lnTo>
                <a:lnTo>
                  <a:pt x="452627" y="15239"/>
                </a:lnTo>
                <a:lnTo>
                  <a:pt x="466344" y="16763"/>
                </a:lnTo>
                <a:lnTo>
                  <a:pt x="480059" y="19812"/>
                </a:lnTo>
                <a:lnTo>
                  <a:pt x="492251" y="21336"/>
                </a:lnTo>
                <a:lnTo>
                  <a:pt x="505967" y="22860"/>
                </a:lnTo>
                <a:lnTo>
                  <a:pt x="533399" y="28955"/>
                </a:lnTo>
                <a:lnTo>
                  <a:pt x="544067" y="30479"/>
                </a:lnTo>
                <a:lnTo>
                  <a:pt x="557783" y="33527"/>
                </a:lnTo>
                <a:lnTo>
                  <a:pt x="569975" y="38100"/>
                </a:lnTo>
                <a:lnTo>
                  <a:pt x="582167" y="41148"/>
                </a:lnTo>
                <a:lnTo>
                  <a:pt x="606225" y="49638"/>
                </a:lnTo>
                <a:lnTo>
                  <a:pt x="606551" y="50291"/>
                </a:lnTo>
                <a:lnTo>
                  <a:pt x="609599" y="51815"/>
                </a:lnTo>
                <a:lnTo>
                  <a:pt x="609599" y="50291"/>
                </a:lnTo>
                <a:lnTo>
                  <a:pt x="608075" y="50291"/>
                </a:lnTo>
                <a:lnTo>
                  <a:pt x="611123" y="50291"/>
                </a:lnTo>
                <a:lnTo>
                  <a:pt x="612647" y="51815"/>
                </a:lnTo>
                <a:lnTo>
                  <a:pt x="611123" y="51815"/>
                </a:lnTo>
                <a:lnTo>
                  <a:pt x="629411" y="59436"/>
                </a:lnTo>
                <a:lnTo>
                  <a:pt x="637031" y="62484"/>
                </a:lnTo>
                <a:lnTo>
                  <a:pt x="646175" y="65532"/>
                </a:lnTo>
                <a:lnTo>
                  <a:pt x="659891" y="73151"/>
                </a:lnTo>
                <a:lnTo>
                  <a:pt x="672083" y="82296"/>
                </a:lnTo>
                <a:lnTo>
                  <a:pt x="684275" y="89915"/>
                </a:lnTo>
                <a:lnTo>
                  <a:pt x="693419" y="99060"/>
                </a:lnTo>
                <a:lnTo>
                  <a:pt x="701039" y="108203"/>
                </a:lnTo>
                <a:lnTo>
                  <a:pt x="702563" y="111251"/>
                </a:lnTo>
                <a:lnTo>
                  <a:pt x="705611" y="115824"/>
                </a:lnTo>
                <a:lnTo>
                  <a:pt x="710183" y="126491"/>
                </a:lnTo>
                <a:lnTo>
                  <a:pt x="710183" y="124967"/>
                </a:lnTo>
                <a:lnTo>
                  <a:pt x="711707" y="129539"/>
                </a:lnTo>
                <a:lnTo>
                  <a:pt x="711707" y="132587"/>
                </a:lnTo>
                <a:lnTo>
                  <a:pt x="713231" y="141732"/>
                </a:lnTo>
                <a:lnTo>
                  <a:pt x="711707" y="149351"/>
                </a:lnTo>
                <a:lnTo>
                  <a:pt x="711707" y="153924"/>
                </a:lnTo>
                <a:lnTo>
                  <a:pt x="710183" y="158496"/>
                </a:lnTo>
                <a:lnTo>
                  <a:pt x="710183" y="161543"/>
                </a:lnTo>
                <a:lnTo>
                  <a:pt x="708659" y="161543"/>
                </a:lnTo>
                <a:lnTo>
                  <a:pt x="708659" y="164591"/>
                </a:lnTo>
                <a:lnTo>
                  <a:pt x="705611" y="172211"/>
                </a:lnTo>
                <a:lnTo>
                  <a:pt x="699515" y="179831"/>
                </a:lnTo>
                <a:lnTo>
                  <a:pt x="693419" y="188975"/>
                </a:lnTo>
                <a:lnTo>
                  <a:pt x="682751" y="196595"/>
                </a:lnTo>
                <a:lnTo>
                  <a:pt x="673607" y="204215"/>
                </a:lnTo>
                <a:lnTo>
                  <a:pt x="661415" y="211835"/>
                </a:lnTo>
                <a:lnTo>
                  <a:pt x="647699" y="219455"/>
                </a:lnTo>
                <a:lnTo>
                  <a:pt x="632459" y="227075"/>
                </a:lnTo>
                <a:lnTo>
                  <a:pt x="623315" y="240791"/>
                </a:lnTo>
                <a:lnTo>
                  <a:pt x="637031" y="239267"/>
                </a:lnTo>
                <a:lnTo>
                  <a:pt x="653795" y="231647"/>
                </a:lnTo>
                <a:lnTo>
                  <a:pt x="667511" y="224027"/>
                </a:lnTo>
                <a:lnTo>
                  <a:pt x="681227" y="214883"/>
                </a:lnTo>
                <a:lnTo>
                  <a:pt x="691895" y="205739"/>
                </a:lnTo>
                <a:lnTo>
                  <a:pt x="701039" y="198119"/>
                </a:lnTo>
                <a:lnTo>
                  <a:pt x="710183" y="188975"/>
                </a:lnTo>
                <a:lnTo>
                  <a:pt x="716279" y="178307"/>
                </a:lnTo>
                <a:lnTo>
                  <a:pt x="711707" y="155448"/>
                </a:lnTo>
                <a:lnTo>
                  <a:pt x="716279" y="178307"/>
                </a:lnTo>
                <a:lnTo>
                  <a:pt x="720851" y="167639"/>
                </a:lnTo>
                <a:lnTo>
                  <a:pt x="720851" y="166115"/>
                </a:lnTo>
                <a:lnTo>
                  <a:pt x="722375" y="163067"/>
                </a:lnTo>
                <a:lnTo>
                  <a:pt x="723899" y="158496"/>
                </a:lnTo>
                <a:lnTo>
                  <a:pt x="723899" y="156972"/>
                </a:lnTo>
                <a:lnTo>
                  <a:pt x="725423" y="150875"/>
                </a:lnTo>
                <a:lnTo>
                  <a:pt x="725423" y="141732"/>
                </a:lnTo>
                <a:lnTo>
                  <a:pt x="723899" y="132587"/>
                </a:lnTo>
                <a:lnTo>
                  <a:pt x="723899" y="126491"/>
                </a:lnTo>
                <a:lnTo>
                  <a:pt x="722375" y="123443"/>
                </a:lnTo>
                <a:lnTo>
                  <a:pt x="722375" y="121920"/>
                </a:lnTo>
                <a:lnTo>
                  <a:pt x="717803" y="111251"/>
                </a:lnTo>
                <a:lnTo>
                  <a:pt x="714755" y="105155"/>
                </a:lnTo>
                <a:lnTo>
                  <a:pt x="710183" y="100584"/>
                </a:lnTo>
                <a:lnTo>
                  <a:pt x="702563" y="89915"/>
                </a:lnTo>
                <a:lnTo>
                  <a:pt x="691895" y="80772"/>
                </a:lnTo>
                <a:lnTo>
                  <a:pt x="679703" y="71627"/>
                </a:lnTo>
                <a:lnTo>
                  <a:pt x="667511" y="62484"/>
                </a:lnTo>
                <a:lnTo>
                  <a:pt x="652271" y="54863"/>
                </a:lnTo>
                <a:lnTo>
                  <a:pt x="643127" y="50291"/>
                </a:lnTo>
                <a:lnTo>
                  <a:pt x="635507" y="47243"/>
                </a:lnTo>
                <a:lnTo>
                  <a:pt x="615695" y="39624"/>
                </a:lnTo>
                <a:lnTo>
                  <a:pt x="617219" y="39624"/>
                </a:lnTo>
                <a:lnTo>
                  <a:pt x="614171" y="38100"/>
                </a:lnTo>
                <a:lnTo>
                  <a:pt x="612647" y="38100"/>
                </a:lnTo>
                <a:lnTo>
                  <a:pt x="617219" y="42672"/>
                </a:lnTo>
                <a:lnTo>
                  <a:pt x="611123" y="38100"/>
                </a:lnTo>
                <a:lnTo>
                  <a:pt x="605027" y="47243"/>
                </a:lnTo>
                <a:lnTo>
                  <a:pt x="585215" y="28955"/>
                </a:lnTo>
                <a:lnTo>
                  <a:pt x="573023" y="25908"/>
                </a:lnTo>
                <a:lnTo>
                  <a:pt x="560831" y="21336"/>
                </a:lnTo>
                <a:lnTo>
                  <a:pt x="548639" y="18287"/>
                </a:lnTo>
                <a:lnTo>
                  <a:pt x="534923" y="15239"/>
                </a:lnTo>
                <a:lnTo>
                  <a:pt x="509015" y="10667"/>
                </a:lnTo>
                <a:lnTo>
                  <a:pt x="495299" y="7620"/>
                </a:lnTo>
                <a:lnTo>
                  <a:pt x="481583" y="6096"/>
                </a:lnTo>
                <a:lnTo>
                  <a:pt x="467868" y="4572"/>
                </a:lnTo>
                <a:lnTo>
                  <a:pt x="454151" y="3048"/>
                </a:lnTo>
                <a:lnTo>
                  <a:pt x="438911" y="1524"/>
                </a:lnTo>
                <a:lnTo>
                  <a:pt x="425196" y="1524"/>
                </a:lnTo>
                <a:lnTo>
                  <a:pt x="394716" y="0"/>
                </a:lnTo>
                <a:lnTo>
                  <a:pt x="327659" y="0"/>
                </a:lnTo>
                <a:lnTo>
                  <a:pt x="294131" y="1524"/>
                </a:lnTo>
                <a:lnTo>
                  <a:pt x="277368" y="3048"/>
                </a:lnTo>
                <a:lnTo>
                  <a:pt x="260603" y="4572"/>
                </a:lnTo>
                <a:lnTo>
                  <a:pt x="245363" y="6096"/>
                </a:lnTo>
                <a:lnTo>
                  <a:pt x="230124" y="9143"/>
                </a:lnTo>
                <a:lnTo>
                  <a:pt x="214883" y="10667"/>
                </a:lnTo>
                <a:lnTo>
                  <a:pt x="199644" y="13715"/>
                </a:lnTo>
                <a:lnTo>
                  <a:pt x="170687" y="21336"/>
                </a:lnTo>
                <a:lnTo>
                  <a:pt x="143255" y="28955"/>
                </a:lnTo>
                <a:lnTo>
                  <a:pt x="129539" y="32003"/>
                </a:lnTo>
                <a:lnTo>
                  <a:pt x="117348" y="38100"/>
                </a:lnTo>
                <a:lnTo>
                  <a:pt x="99059" y="44196"/>
                </a:lnTo>
                <a:lnTo>
                  <a:pt x="82296" y="51815"/>
                </a:lnTo>
                <a:lnTo>
                  <a:pt x="67055" y="59436"/>
                </a:lnTo>
                <a:lnTo>
                  <a:pt x="53339" y="67055"/>
                </a:lnTo>
                <a:lnTo>
                  <a:pt x="41148" y="74675"/>
                </a:lnTo>
                <a:lnTo>
                  <a:pt x="30479" y="83820"/>
                </a:lnTo>
                <a:lnTo>
                  <a:pt x="21335" y="92963"/>
                </a:lnTo>
                <a:lnTo>
                  <a:pt x="13716" y="102108"/>
                </a:lnTo>
                <a:lnTo>
                  <a:pt x="12192" y="147827"/>
                </a:lnTo>
                <a:lnTo>
                  <a:pt x="12361" y="148674"/>
                </a:lnTo>
                <a:lnTo>
                  <a:pt x="13716" y="143255"/>
                </a:lnTo>
                <a:close/>
              </a:path>
              <a:path w="725423" h="289559">
                <a:moveTo>
                  <a:pt x="123444" y="254507"/>
                </a:moveTo>
                <a:lnTo>
                  <a:pt x="121920" y="242315"/>
                </a:lnTo>
                <a:lnTo>
                  <a:pt x="120396" y="254507"/>
                </a:lnTo>
                <a:lnTo>
                  <a:pt x="121920" y="256031"/>
                </a:lnTo>
                <a:lnTo>
                  <a:pt x="147827" y="262127"/>
                </a:lnTo>
                <a:lnTo>
                  <a:pt x="123444" y="254507"/>
                </a:lnTo>
                <a:close/>
              </a:path>
              <a:path w="725423" h="289559">
                <a:moveTo>
                  <a:pt x="59435" y="225551"/>
                </a:moveTo>
                <a:lnTo>
                  <a:pt x="65531" y="228599"/>
                </a:lnTo>
                <a:lnTo>
                  <a:pt x="71627" y="231647"/>
                </a:lnTo>
                <a:lnTo>
                  <a:pt x="79248" y="236219"/>
                </a:lnTo>
                <a:lnTo>
                  <a:pt x="86868" y="239267"/>
                </a:lnTo>
                <a:lnTo>
                  <a:pt x="120396" y="254507"/>
                </a:lnTo>
                <a:lnTo>
                  <a:pt x="121920" y="242315"/>
                </a:lnTo>
                <a:lnTo>
                  <a:pt x="123444" y="254507"/>
                </a:lnTo>
                <a:lnTo>
                  <a:pt x="147827" y="262127"/>
                </a:lnTo>
                <a:lnTo>
                  <a:pt x="175259" y="269747"/>
                </a:lnTo>
                <a:lnTo>
                  <a:pt x="188975" y="272795"/>
                </a:lnTo>
                <a:lnTo>
                  <a:pt x="202692" y="275843"/>
                </a:lnTo>
                <a:lnTo>
                  <a:pt x="216407" y="277367"/>
                </a:lnTo>
                <a:lnTo>
                  <a:pt x="231648" y="280415"/>
                </a:lnTo>
                <a:lnTo>
                  <a:pt x="262127" y="283463"/>
                </a:lnTo>
                <a:lnTo>
                  <a:pt x="292607" y="286511"/>
                </a:lnTo>
                <a:lnTo>
                  <a:pt x="309372" y="288035"/>
                </a:lnTo>
                <a:lnTo>
                  <a:pt x="326135" y="289559"/>
                </a:lnTo>
                <a:lnTo>
                  <a:pt x="399287" y="289559"/>
                </a:lnTo>
                <a:lnTo>
                  <a:pt x="416051" y="288035"/>
                </a:lnTo>
                <a:lnTo>
                  <a:pt x="432816" y="286511"/>
                </a:lnTo>
                <a:lnTo>
                  <a:pt x="449579" y="284987"/>
                </a:lnTo>
                <a:lnTo>
                  <a:pt x="466344" y="283463"/>
                </a:lnTo>
                <a:lnTo>
                  <a:pt x="483107" y="281939"/>
                </a:lnTo>
                <a:lnTo>
                  <a:pt x="490727" y="280415"/>
                </a:lnTo>
                <a:lnTo>
                  <a:pt x="498347" y="278891"/>
                </a:lnTo>
                <a:lnTo>
                  <a:pt x="513587" y="277367"/>
                </a:lnTo>
                <a:lnTo>
                  <a:pt x="528827" y="274319"/>
                </a:lnTo>
                <a:lnTo>
                  <a:pt x="536447" y="271271"/>
                </a:lnTo>
                <a:lnTo>
                  <a:pt x="544067" y="269747"/>
                </a:lnTo>
                <a:lnTo>
                  <a:pt x="551687" y="268223"/>
                </a:lnTo>
                <a:lnTo>
                  <a:pt x="559307" y="266699"/>
                </a:lnTo>
                <a:lnTo>
                  <a:pt x="573023" y="263651"/>
                </a:lnTo>
                <a:lnTo>
                  <a:pt x="586739" y="259079"/>
                </a:lnTo>
                <a:lnTo>
                  <a:pt x="600455" y="254507"/>
                </a:lnTo>
                <a:lnTo>
                  <a:pt x="609599" y="240791"/>
                </a:lnTo>
                <a:lnTo>
                  <a:pt x="609599" y="242315"/>
                </a:lnTo>
                <a:lnTo>
                  <a:pt x="609599" y="240791"/>
                </a:lnTo>
                <a:lnTo>
                  <a:pt x="600455" y="254507"/>
                </a:lnTo>
                <a:lnTo>
                  <a:pt x="614171" y="249935"/>
                </a:lnTo>
                <a:lnTo>
                  <a:pt x="611123" y="245363"/>
                </a:lnTo>
                <a:lnTo>
                  <a:pt x="615695" y="236219"/>
                </a:lnTo>
                <a:lnTo>
                  <a:pt x="612647" y="236219"/>
                </a:lnTo>
                <a:lnTo>
                  <a:pt x="615695" y="236219"/>
                </a:lnTo>
                <a:lnTo>
                  <a:pt x="617219" y="234695"/>
                </a:lnTo>
                <a:lnTo>
                  <a:pt x="618743" y="234695"/>
                </a:lnTo>
                <a:lnTo>
                  <a:pt x="618744" y="245363"/>
                </a:lnTo>
                <a:lnTo>
                  <a:pt x="621791" y="246887"/>
                </a:lnTo>
                <a:lnTo>
                  <a:pt x="637031" y="239267"/>
                </a:lnTo>
                <a:lnTo>
                  <a:pt x="623315" y="240791"/>
                </a:lnTo>
                <a:lnTo>
                  <a:pt x="632459" y="227075"/>
                </a:lnTo>
                <a:lnTo>
                  <a:pt x="621791" y="239267"/>
                </a:lnTo>
                <a:lnTo>
                  <a:pt x="622808" y="241299"/>
                </a:lnTo>
                <a:lnTo>
                  <a:pt x="623315" y="242315"/>
                </a:lnTo>
                <a:lnTo>
                  <a:pt x="623315" y="245363"/>
                </a:lnTo>
                <a:lnTo>
                  <a:pt x="622808" y="241299"/>
                </a:lnTo>
                <a:lnTo>
                  <a:pt x="621791" y="239267"/>
                </a:lnTo>
                <a:lnTo>
                  <a:pt x="632459" y="227075"/>
                </a:lnTo>
                <a:lnTo>
                  <a:pt x="615695" y="234695"/>
                </a:lnTo>
                <a:lnTo>
                  <a:pt x="614171" y="234695"/>
                </a:lnTo>
                <a:lnTo>
                  <a:pt x="611123" y="237743"/>
                </a:lnTo>
                <a:lnTo>
                  <a:pt x="611123" y="240791"/>
                </a:lnTo>
                <a:lnTo>
                  <a:pt x="611123" y="237743"/>
                </a:lnTo>
                <a:lnTo>
                  <a:pt x="597407" y="242315"/>
                </a:lnTo>
                <a:lnTo>
                  <a:pt x="583691" y="246887"/>
                </a:lnTo>
                <a:lnTo>
                  <a:pt x="569975" y="251459"/>
                </a:lnTo>
                <a:lnTo>
                  <a:pt x="556259" y="254507"/>
                </a:lnTo>
                <a:lnTo>
                  <a:pt x="548639" y="256031"/>
                </a:lnTo>
                <a:lnTo>
                  <a:pt x="541019" y="257555"/>
                </a:lnTo>
                <a:lnTo>
                  <a:pt x="533399" y="259079"/>
                </a:lnTo>
                <a:lnTo>
                  <a:pt x="527303" y="260603"/>
                </a:lnTo>
                <a:lnTo>
                  <a:pt x="512063" y="263651"/>
                </a:lnTo>
                <a:lnTo>
                  <a:pt x="496823" y="266699"/>
                </a:lnTo>
                <a:lnTo>
                  <a:pt x="489203" y="268223"/>
                </a:lnTo>
                <a:lnTo>
                  <a:pt x="481583" y="269747"/>
                </a:lnTo>
                <a:lnTo>
                  <a:pt x="464820" y="271271"/>
                </a:lnTo>
                <a:lnTo>
                  <a:pt x="448055" y="272795"/>
                </a:lnTo>
                <a:lnTo>
                  <a:pt x="432816" y="274319"/>
                </a:lnTo>
                <a:lnTo>
                  <a:pt x="414527" y="275843"/>
                </a:lnTo>
                <a:lnTo>
                  <a:pt x="397763" y="275843"/>
                </a:lnTo>
                <a:lnTo>
                  <a:pt x="381000" y="277367"/>
                </a:lnTo>
                <a:lnTo>
                  <a:pt x="342900" y="277367"/>
                </a:lnTo>
                <a:lnTo>
                  <a:pt x="326135" y="275843"/>
                </a:lnTo>
                <a:lnTo>
                  <a:pt x="310896" y="275843"/>
                </a:lnTo>
                <a:lnTo>
                  <a:pt x="294131" y="274319"/>
                </a:lnTo>
                <a:lnTo>
                  <a:pt x="263651" y="271271"/>
                </a:lnTo>
                <a:lnTo>
                  <a:pt x="234696" y="268223"/>
                </a:lnTo>
                <a:lnTo>
                  <a:pt x="219455" y="265175"/>
                </a:lnTo>
                <a:lnTo>
                  <a:pt x="204216" y="263651"/>
                </a:lnTo>
                <a:lnTo>
                  <a:pt x="190500" y="260603"/>
                </a:lnTo>
                <a:lnTo>
                  <a:pt x="178307" y="257555"/>
                </a:lnTo>
                <a:lnTo>
                  <a:pt x="150875" y="249935"/>
                </a:lnTo>
                <a:lnTo>
                  <a:pt x="126492" y="243839"/>
                </a:lnTo>
                <a:lnTo>
                  <a:pt x="124968" y="242315"/>
                </a:lnTo>
                <a:lnTo>
                  <a:pt x="92963" y="228599"/>
                </a:lnTo>
                <a:lnTo>
                  <a:pt x="85344" y="224027"/>
                </a:lnTo>
                <a:lnTo>
                  <a:pt x="77724" y="220979"/>
                </a:lnTo>
                <a:lnTo>
                  <a:pt x="71627" y="217931"/>
                </a:lnTo>
                <a:lnTo>
                  <a:pt x="65531" y="214883"/>
                </a:lnTo>
                <a:lnTo>
                  <a:pt x="54863" y="207263"/>
                </a:lnTo>
                <a:lnTo>
                  <a:pt x="45720" y="201167"/>
                </a:lnTo>
                <a:lnTo>
                  <a:pt x="36575" y="193547"/>
                </a:lnTo>
                <a:lnTo>
                  <a:pt x="30479" y="187451"/>
                </a:lnTo>
                <a:lnTo>
                  <a:pt x="22859" y="178307"/>
                </a:lnTo>
                <a:lnTo>
                  <a:pt x="24383" y="179831"/>
                </a:lnTo>
                <a:lnTo>
                  <a:pt x="19811" y="172211"/>
                </a:lnTo>
                <a:lnTo>
                  <a:pt x="15239" y="163067"/>
                </a:lnTo>
                <a:lnTo>
                  <a:pt x="13716" y="158496"/>
                </a:lnTo>
                <a:lnTo>
                  <a:pt x="13716" y="155448"/>
                </a:lnTo>
                <a:lnTo>
                  <a:pt x="12361" y="148674"/>
                </a:lnTo>
                <a:lnTo>
                  <a:pt x="12192" y="147827"/>
                </a:lnTo>
                <a:lnTo>
                  <a:pt x="13716" y="102108"/>
                </a:lnTo>
                <a:lnTo>
                  <a:pt x="7620" y="111251"/>
                </a:lnTo>
                <a:lnTo>
                  <a:pt x="7620" y="112775"/>
                </a:lnTo>
                <a:lnTo>
                  <a:pt x="4572" y="121920"/>
                </a:lnTo>
                <a:lnTo>
                  <a:pt x="3048" y="124967"/>
                </a:lnTo>
                <a:lnTo>
                  <a:pt x="1524" y="126491"/>
                </a:lnTo>
                <a:lnTo>
                  <a:pt x="1524" y="131063"/>
                </a:lnTo>
                <a:lnTo>
                  <a:pt x="0" y="141732"/>
                </a:lnTo>
                <a:lnTo>
                  <a:pt x="0" y="150875"/>
                </a:lnTo>
                <a:lnTo>
                  <a:pt x="1524" y="156972"/>
                </a:lnTo>
                <a:lnTo>
                  <a:pt x="1524" y="163067"/>
                </a:lnTo>
                <a:lnTo>
                  <a:pt x="3048" y="167639"/>
                </a:lnTo>
                <a:lnTo>
                  <a:pt x="3048" y="169163"/>
                </a:lnTo>
                <a:lnTo>
                  <a:pt x="9144" y="178307"/>
                </a:lnTo>
                <a:lnTo>
                  <a:pt x="12192" y="149351"/>
                </a:lnTo>
                <a:lnTo>
                  <a:pt x="13716" y="185927"/>
                </a:lnTo>
                <a:lnTo>
                  <a:pt x="13716" y="160019"/>
                </a:lnTo>
                <a:lnTo>
                  <a:pt x="19811" y="195071"/>
                </a:lnTo>
                <a:lnTo>
                  <a:pt x="27431" y="202691"/>
                </a:lnTo>
                <a:lnTo>
                  <a:pt x="36575" y="210311"/>
                </a:lnTo>
                <a:lnTo>
                  <a:pt x="47244" y="217931"/>
                </a:lnTo>
                <a:lnTo>
                  <a:pt x="59435" y="225551"/>
                </a:lnTo>
                <a:close/>
              </a:path>
              <a:path w="725423" h="289559">
                <a:moveTo>
                  <a:pt x="13716" y="185927"/>
                </a:moveTo>
                <a:lnTo>
                  <a:pt x="13716" y="187451"/>
                </a:lnTo>
                <a:lnTo>
                  <a:pt x="19811" y="195071"/>
                </a:lnTo>
                <a:lnTo>
                  <a:pt x="13716" y="160019"/>
                </a:lnTo>
                <a:lnTo>
                  <a:pt x="13716" y="185927"/>
                </a:lnTo>
                <a:close/>
              </a:path>
              <a:path w="725423" h="289559">
                <a:moveTo>
                  <a:pt x="370331" y="155448"/>
                </a:moveTo>
                <a:lnTo>
                  <a:pt x="369220" y="156082"/>
                </a:lnTo>
                <a:lnTo>
                  <a:pt x="373379" y="163067"/>
                </a:lnTo>
                <a:lnTo>
                  <a:pt x="373379" y="150875"/>
                </a:lnTo>
                <a:lnTo>
                  <a:pt x="367283" y="150875"/>
                </a:lnTo>
                <a:lnTo>
                  <a:pt x="364235" y="149351"/>
                </a:lnTo>
                <a:lnTo>
                  <a:pt x="362711" y="149351"/>
                </a:lnTo>
                <a:lnTo>
                  <a:pt x="359663" y="150875"/>
                </a:lnTo>
                <a:lnTo>
                  <a:pt x="359663" y="163067"/>
                </a:lnTo>
                <a:lnTo>
                  <a:pt x="362711" y="163067"/>
                </a:lnTo>
                <a:lnTo>
                  <a:pt x="365760" y="158060"/>
                </a:lnTo>
                <a:lnTo>
                  <a:pt x="362711" y="150875"/>
                </a:lnTo>
                <a:lnTo>
                  <a:pt x="365759" y="150875"/>
                </a:lnTo>
                <a:lnTo>
                  <a:pt x="369220" y="156082"/>
                </a:lnTo>
                <a:lnTo>
                  <a:pt x="370331" y="155448"/>
                </a:lnTo>
                <a:lnTo>
                  <a:pt x="370331" y="156972"/>
                </a:lnTo>
                <a:lnTo>
                  <a:pt x="370331" y="155448"/>
                </a:lnTo>
                <a:close/>
              </a:path>
              <a:path w="725423" h="289559">
                <a:moveTo>
                  <a:pt x="365759" y="153314"/>
                </a:moveTo>
                <a:lnTo>
                  <a:pt x="369220" y="156082"/>
                </a:lnTo>
                <a:lnTo>
                  <a:pt x="365759" y="150875"/>
                </a:lnTo>
                <a:lnTo>
                  <a:pt x="362711" y="150875"/>
                </a:lnTo>
                <a:lnTo>
                  <a:pt x="365760" y="158060"/>
                </a:lnTo>
                <a:lnTo>
                  <a:pt x="365759" y="153314"/>
                </a:lnTo>
                <a:close/>
              </a:path>
              <a:path w="725423" h="289559">
                <a:moveTo>
                  <a:pt x="359663" y="163067"/>
                </a:moveTo>
                <a:lnTo>
                  <a:pt x="359663" y="150875"/>
                </a:lnTo>
                <a:lnTo>
                  <a:pt x="358139" y="150875"/>
                </a:lnTo>
                <a:lnTo>
                  <a:pt x="356616" y="153924"/>
                </a:lnTo>
                <a:lnTo>
                  <a:pt x="356616" y="160019"/>
                </a:lnTo>
                <a:lnTo>
                  <a:pt x="359663" y="163067"/>
                </a:lnTo>
                <a:close/>
              </a:path>
              <a:path w="725423" h="289559">
                <a:moveTo>
                  <a:pt x="365760" y="158060"/>
                </a:moveTo>
                <a:lnTo>
                  <a:pt x="362711" y="163067"/>
                </a:lnTo>
                <a:lnTo>
                  <a:pt x="373379" y="163067"/>
                </a:lnTo>
                <a:lnTo>
                  <a:pt x="369220" y="156082"/>
                </a:lnTo>
                <a:lnTo>
                  <a:pt x="365760" y="158060"/>
                </a:lnTo>
                <a:close/>
              </a:path>
            </a:pathLst>
          </a:custGeom>
          <a:solidFill>
            <a:srgbClr val="87B8B5"/>
          </a:solidFill>
        </p:spPr>
        <p:txBody>
          <a:bodyPr wrap="square" lIns="0" tIns="0" rIns="0" bIns="0" rtlCol="0">
            <a:noAutofit/>
          </a:bodyPr>
          <a:lstStyle/>
          <a:p>
            <a:endParaRPr sz="1631"/>
          </a:p>
        </p:txBody>
      </p:sp>
      <p:sp>
        <p:nvSpPr>
          <p:cNvPr id="921" name="object 921"/>
          <p:cNvSpPr/>
          <p:nvPr/>
        </p:nvSpPr>
        <p:spPr>
          <a:xfrm>
            <a:off x="8616889" y="2827888"/>
            <a:ext cx="1381" cy="1381"/>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sz="1631"/>
          </a:p>
        </p:txBody>
      </p:sp>
      <p:sp>
        <p:nvSpPr>
          <p:cNvPr id="922" name="object 922"/>
          <p:cNvSpPr/>
          <p:nvPr/>
        </p:nvSpPr>
        <p:spPr>
          <a:xfrm>
            <a:off x="8303447" y="2662192"/>
            <a:ext cx="313443" cy="77325"/>
          </a:xfrm>
          <a:custGeom>
            <a:avLst/>
            <a:gdLst/>
            <a:ahLst/>
            <a:cxnLst/>
            <a:rect l="l" t="t" r="r" b="b"/>
            <a:pathLst>
              <a:path w="345948" h="85344">
                <a:moveTo>
                  <a:pt x="65532" y="85344"/>
                </a:moveTo>
                <a:lnTo>
                  <a:pt x="82296" y="77724"/>
                </a:lnTo>
                <a:lnTo>
                  <a:pt x="100584" y="71628"/>
                </a:lnTo>
                <a:lnTo>
                  <a:pt x="112775" y="65532"/>
                </a:lnTo>
                <a:lnTo>
                  <a:pt x="126492" y="62484"/>
                </a:lnTo>
                <a:lnTo>
                  <a:pt x="153924" y="54864"/>
                </a:lnTo>
                <a:lnTo>
                  <a:pt x="182880" y="47244"/>
                </a:lnTo>
                <a:lnTo>
                  <a:pt x="196596" y="44196"/>
                </a:lnTo>
                <a:lnTo>
                  <a:pt x="211836" y="42672"/>
                </a:lnTo>
                <a:lnTo>
                  <a:pt x="227075" y="39624"/>
                </a:lnTo>
                <a:lnTo>
                  <a:pt x="243840" y="38100"/>
                </a:lnTo>
                <a:lnTo>
                  <a:pt x="259080" y="36575"/>
                </a:lnTo>
                <a:lnTo>
                  <a:pt x="275844" y="35052"/>
                </a:lnTo>
                <a:lnTo>
                  <a:pt x="309372" y="33528"/>
                </a:lnTo>
                <a:lnTo>
                  <a:pt x="345948" y="33528"/>
                </a:lnTo>
                <a:lnTo>
                  <a:pt x="345948" y="0"/>
                </a:lnTo>
                <a:lnTo>
                  <a:pt x="300228" y="0"/>
                </a:lnTo>
                <a:lnTo>
                  <a:pt x="278892" y="1524"/>
                </a:lnTo>
                <a:lnTo>
                  <a:pt x="257556" y="3048"/>
                </a:lnTo>
                <a:lnTo>
                  <a:pt x="237744" y="4572"/>
                </a:lnTo>
                <a:lnTo>
                  <a:pt x="216408" y="6096"/>
                </a:lnTo>
                <a:lnTo>
                  <a:pt x="196596" y="9144"/>
                </a:lnTo>
                <a:lnTo>
                  <a:pt x="178308" y="12192"/>
                </a:lnTo>
                <a:lnTo>
                  <a:pt x="158496" y="15240"/>
                </a:lnTo>
                <a:lnTo>
                  <a:pt x="140208" y="18287"/>
                </a:lnTo>
                <a:lnTo>
                  <a:pt x="121920" y="21336"/>
                </a:lnTo>
                <a:lnTo>
                  <a:pt x="103632" y="27432"/>
                </a:lnTo>
                <a:lnTo>
                  <a:pt x="85344" y="30480"/>
                </a:lnTo>
                <a:lnTo>
                  <a:pt x="68580" y="36575"/>
                </a:lnTo>
                <a:lnTo>
                  <a:pt x="51816" y="41148"/>
                </a:lnTo>
                <a:lnTo>
                  <a:pt x="36575" y="47244"/>
                </a:lnTo>
                <a:lnTo>
                  <a:pt x="24384" y="51816"/>
                </a:lnTo>
                <a:lnTo>
                  <a:pt x="12192" y="56387"/>
                </a:lnTo>
                <a:lnTo>
                  <a:pt x="0" y="62484"/>
                </a:lnTo>
                <a:lnTo>
                  <a:pt x="65532" y="85344"/>
                </a:lnTo>
                <a:close/>
              </a:path>
            </a:pathLst>
          </a:custGeom>
          <a:solidFill>
            <a:srgbClr val="FFFFFF"/>
          </a:solidFill>
        </p:spPr>
        <p:txBody>
          <a:bodyPr wrap="square" lIns="0" tIns="0" rIns="0" bIns="0" rtlCol="0">
            <a:noAutofit/>
          </a:bodyPr>
          <a:lstStyle/>
          <a:p>
            <a:endParaRPr sz="1631"/>
          </a:p>
        </p:txBody>
      </p:sp>
      <p:sp>
        <p:nvSpPr>
          <p:cNvPr id="923" name="object 923"/>
          <p:cNvSpPr/>
          <p:nvPr/>
        </p:nvSpPr>
        <p:spPr>
          <a:xfrm>
            <a:off x="8939998" y="2678761"/>
            <a:ext cx="5523" cy="1381"/>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sz="1631"/>
          </a:p>
        </p:txBody>
      </p:sp>
      <p:sp>
        <p:nvSpPr>
          <p:cNvPr id="924" name="object 924"/>
          <p:cNvSpPr/>
          <p:nvPr/>
        </p:nvSpPr>
        <p:spPr>
          <a:xfrm>
            <a:off x="8859911" y="2713281"/>
            <a:ext cx="161554" cy="115988"/>
          </a:xfrm>
          <a:custGeom>
            <a:avLst/>
            <a:gdLst/>
            <a:ahLst/>
            <a:cxnLst/>
            <a:rect l="l" t="t" r="r" b="b"/>
            <a:pathLst>
              <a:path w="178308" h="128016">
                <a:moveTo>
                  <a:pt x="62484" y="0"/>
                </a:moveTo>
                <a:lnTo>
                  <a:pt x="0" y="24384"/>
                </a:lnTo>
                <a:lnTo>
                  <a:pt x="7620" y="27432"/>
                </a:lnTo>
                <a:lnTo>
                  <a:pt x="15240" y="32004"/>
                </a:lnTo>
                <a:lnTo>
                  <a:pt x="30479" y="39624"/>
                </a:lnTo>
                <a:lnTo>
                  <a:pt x="44196" y="48768"/>
                </a:lnTo>
                <a:lnTo>
                  <a:pt x="54864" y="57912"/>
                </a:lnTo>
                <a:lnTo>
                  <a:pt x="65532" y="65532"/>
                </a:lnTo>
                <a:lnTo>
                  <a:pt x="73151" y="76200"/>
                </a:lnTo>
                <a:lnTo>
                  <a:pt x="76200" y="80772"/>
                </a:lnTo>
                <a:lnTo>
                  <a:pt x="79248" y="85344"/>
                </a:lnTo>
                <a:lnTo>
                  <a:pt x="83820" y="96012"/>
                </a:lnTo>
                <a:lnTo>
                  <a:pt x="83820" y="99060"/>
                </a:lnTo>
                <a:lnTo>
                  <a:pt x="85344" y="103632"/>
                </a:lnTo>
                <a:lnTo>
                  <a:pt x="86868" y="112776"/>
                </a:lnTo>
                <a:lnTo>
                  <a:pt x="86868" y="114300"/>
                </a:lnTo>
                <a:lnTo>
                  <a:pt x="85344" y="121920"/>
                </a:lnTo>
                <a:lnTo>
                  <a:pt x="85344" y="128016"/>
                </a:lnTo>
                <a:lnTo>
                  <a:pt x="178308" y="128016"/>
                </a:lnTo>
                <a:lnTo>
                  <a:pt x="178308" y="114300"/>
                </a:lnTo>
                <a:lnTo>
                  <a:pt x="176784" y="105156"/>
                </a:lnTo>
                <a:lnTo>
                  <a:pt x="175260" y="96012"/>
                </a:lnTo>
                <a:lnTo>
                  <a:pt x="173736" y="88392"/>
                </a:lnTo>
                <a:lnTo>
                  <a:pt x="170688" y="82296"/>
                </a:lnTo>
                <a:lnTo>
                  <a:pt x="166116" y="74676"/>
                </a:lnTo>
                <a:lnTo>
                  <a:pt x="161544" y="68580"/>
                </a:lnTo>
                <a:lnTo>
                  <a:pt x="156972" y="62484"/>
                </a:lnTo>
                <a:lnTo>
                  <a:pt x="150875" y="56387"/>
                </a:lnTo>
                <a:lnTo>
                  <a:pt x="144779" y="50292"/>
                </a:lnTo>
                <a:lnTo>
                  <a:pt x="138684" y="44196"/>
                </a:lnTo>
                <a:lnTo>
                  <a:pt x="131064" y="38100"/>
                </a:lnTo>
                <a:lnTo>
                  <a:pt x="123444" y="32004"/>
                </a:lnTo>
                <a:lnTo>
                  <a:pt x="114300" y="25908"/>
                </a:lnTo>
                <a:lnTo>
                  <a:pt x="105156" y="21336"/>
                </a:lnTo>
                <a:lnTo>
                  <a:pt x="94488" y="15240"/>
                </a:lnTo>
                <a:lnTo>
                  <a:pt x="85344" y="10668"/>
                </a:lnTo>
                <a:lnTo>
                  <a:pt x="73151" y="4572"/>
                </a:lnTo>
                <a:lnTo>
                  <a:pt x="62484" y="0"/>
                </a:lnTo>
                <a:close/>
              </a:path>
            </a:pathLst>
          </a:custGeom>
          <a:solidFill>
            <a:srgbClr val="FFFFFF"/>
          </a:solidFill>
        </p:spPr>
        <p:txBody>
          <a:bodyPr wrap="square" lIns="0" tIns="0" rIns="0" bIns="0" rtlCol="0">
            <a:noAutofit/>
          </a:bodyPr>
          <a:lstStyle/>
          <a:p>
            <a:endParaRPr sz="1631"/>
          </a:p>
        </p:txBody>
      </p:sp>
      <p:sp>
        <p:nvSpPr>
          <p:cNvPr id="925" name="object 925"/>
          <p:cNvSpPr/>
          <p:nvPr/>
        </p:nvSpPr>
        <p:spPr>
          <a:xfrm>
            <a:off x="8916525" y="2691189"/>
            <a:ext cx="190550" cy="138081"/>
          </a:xfrm>
          <a:custGeom>
            <a:avLst/>
            <a:gdLst/>
            <a:ahLst/>
            <a:cxnLst/>
            <a:rect l="l" t="t" r="r" b="b"/>
            <a:pathLst>
              <a:path w="210311" h="152400">
                <a:moveTo>
                  <a:pt x="60959" y="0"/>
                </a:moveTo>
                <a:lnTo>
                  <a:pt x="0" y="24383"/>
                </a:lnTo>
                <a:lnTo>
                  <a:pt x="12191" y="28955"/>
                </a:lnTo>
                <a:lnTo>
                  <a:pt x="22859" y="33527"/>
                </a:lnTo>
                <a:lnTo>
                  <a:pt x="33527" y="39624"/>
                </a:lnTo>
                <a:lnTo>
                  <a:pt x="42672" y="45719"/>
                </a:lnTo>
                <a:lnTo>
                  <a:pt x="51815" y="50291"/>
                </a:lnTo>
                <a:lnTo>
                  <a:pt x="60959" y="56387"/>
                </a:lnTo>
                <a:lnTo>
                  <a:pt x="68579" y="62483"/>
                </a:lnTo>
                <a:lnTo>
                  <a:pt x="76200" y="68579"/>
                </a:lnTo>
                <a:lnTo>
                  <a:pt x="83819" y="74675"/>
                </a:lnTo>
                <a:lnTo>
                  <a:pt x="88391" y="80771"/>
                </a:lnTo>
                <a:lnTo>
                  <a:pt x="94487" y="86867"/>
                </a:lnTo>
                <a:lnTo>
                  <a:pt x="99059" y="92963"/>
                </a:lnTo>
                <a:lnTo>
                  <a:pt x="103631" y="99060"/>
                </a:lnTo>
                <a:lnTo>
                  <a:pt x="108203" y="106679"/>
                </a:lnTo>
                <a:lnTo>
                  <a:pt x="111251" y="112775"/>
                </a:lnTo>
                <a:lnTo>
                  <a:pt x="114300" y="120395"/>
                </a:lnTo>
                <a:lnTo>
                  <a:pt x="115824" y="129539"/>
                </a:lnTo>
                <a:lnTo>
                  <a:pt x="115824" y="152400"/>
                </a:lnTo>
                <a:lnTo>
                  <a:pt x="208787" y="152400"/>
                </a:lnTo>
                <a:lnTo>
                  <a:pt x="210311" y="146303"/>
                </a:lnTo>
                <a:lnTo>
                  <a:pt x="208787" y="138683"/>
                </a:lnTo>
                <a:lnTo>
                  <a:pt x="207263" y="128015"/>
                </a:lnTo>
                <a:lnTo>
                  <a:pt x="205739" y="118871"/>
                </a:lnTo>
                <a:lnTo>
                  <a:pt x="201167" y="108203"/>
                </a:lnTo>
                <a:lnTo>
                  <a:pt x="196595" y="99060"/>
                </a:lnTo>
                <a:lnTo>
                  <a:pt x="192024" y="89915"/>
                </a:lnTo>
                <a:lnTo>
                  <a:pt x="184403" y="80771"/>
                </a:lnTo>
                <a:lnTo>
                  <a:pt x="176783" y="71627"/>
                </a:lnTo>
                <a:lnTo>
                  <a:pt x="169163" y="62483"/>
                </a:lnTo>
                <a:lnTo>
                  <a:pt x="158495" y="54863"/>
                </a:lnTo>
                <a:lnTo>
                  <a:pt x="147827" y="45719"/>
                </a:lnTo>
                <a:lnTo>
                  <a:pt x="135635" y="38100"/>
                </a:lnTo>
                <a:lnTo>
                  <a:pt x="123443" y="30479"/>
                </a:lnTo>
                <a:lnTo>
                  <a:pt x="108203" y="22860"/>
                </a:lnTo>
                <a:lnTo>
                  <a:pt x="94487" y="15239"/>
                </a:lnTo>
                <a:lnTo>
                  <a:pt x="77724" y="7619"/>
                </a:lnTo>
                <a:lnTo>
                  <a:pt x="60959" y="0"/>
                </a:lnTo>
                <a:close/>
              </a:path>
            </a:pathLst>
          </a:custGeom>
          <a:solidFill>
            <a:srgbClr val="FFFFFF"/>
          </a:solidFill>
        </p:spPr>
        <p:txBody>
          <a:bodyPr wrap="square" lIns="0" tIns="0" rIns="0" bIns="0" rtlCol="0">
            <a:noAutofit/>
          </a:bodyPr>
          <a:lstStyle/>
          <a:p>
            <a:endParaRPr sz="1631"/>
          </a:p>
        </p:txBody>
      </p:sp>
      <p:sp>
        <p:nvSpPr>
          <p:cNvPr id="926" name="object 926"/>
          <p:cNvSpPr/>
          <p:nvPr/>
        </p:nvSpPr>
        <p:spPr>
          <a:xfrm>
            <a:off x="8971756" y="2670476"/>
            <a:ext cx="214025" cy="158793"/>
          </a:xfrm>
          <a:custGeom>
            <a:avLst/>
            <a:gdLst/>
            <a:ahLst/>
            <a:cxnLst/>
            <a:rect l="l" t="t" r="r" b="b"/>
            <a:pathLst>
              <a:path w="236220" h="175260">
                <a:moveTo>
                  <a:pt x="59435" y="0"/>
                </a:moveTo>
                <a:lnTo>
                  <a:pt x="0" y="22860"/>
                </a:lnTo>
                <a:lnTo>
                  <a:pt x="16764" y="30479"/>
                </a:lnTo>
                <a:lnTo>
                  <a:pt x="32003" y="38100"/>
                </a:lnTo>
                <a:lnTo>
                  <a:pt x="47244" y="45720"/>
                </a:lnTo>
                <a:lnTo>
                  <a:pt x="60959" y="53339"/>
                </a:lnTo>
                <a:lnTo>
                  <a:pt x="74675" y="60960"/>
                </a:lnTo>
                <a:lnTo>
                  <a:pt x="86868" y="68579"/>
                </a:lnTo>
                <a:lnTo>
                  <a:pt x="97535" y="77724"/>
                </a:lnTo>
                <a:lnTo>
                  <a:pt x="106679" y="86867"/>
                </a:lnTo>
                <a:lnTo>
                  <a:pt x="115824" y="94487"/>
                </a:lnTo>
                <a:lnTo>
                  <a:pt x="123444" y="103631"/>
                </a:lnTo>
                <a:lnTo>
                  <a:pt x="129540" y="112775"/>
                </a:lnTo>
                <a:lnTo>
                  <a:pt x="135635" y="121920"/>
                </a:lnTo>
                <a:lnTo>
                  <a:pt x="140207" y="132587"/>
                </a:lnTo>
                <a:lnTo>
                  <a:pt x="143255" y="141731"/>
                </a:lnTo>
                <a:lnTo>
                  <a:pt x="146303" y="150875"/>
                </a:lnTo>
                <a:lnTo>
                  <a:pt x="147827" y="161543"/>
                </a:lnTo>
                <a:lnTo>
                  <a:pt x="149351" y="169163"/>
                </a:lnTo>
                <a:lnTo>
                  <a:pt x="147827" y="175260"/>
                </a:lnTo>
                <a:lnTo>
                  <a:pt x="236220" y="175260"/>
                </a:lnTo>
                <a:lnTo>
                  <a:pt x="236220" y="161543"/>
                </a:lnTo>
                <a:lnTo>
                  <a:pt x="233172" y="149351"/>
                </a:lnTo>
                <a:lnTo>
                  <a:pt x="230124" y="138684"/>
                </a:lnTo>
                <a:lnTo>
                  <a:pt x="225551" y="126491"/>
                </a:lnTo>
                <a:lnTo>
                  <a:pt x="220979" y="115824"/>
                </a:lnTo>
                <a:lnTo>
                  <a:pt x="213359" y="105155"/>
                </a:lnTo>
                <a:lnTo>
                  <a:pt x="205740" y="94487"/>
                </a:lnTo>
                <a:lnTo>
                  <a:pt x="196596" y="83820"/>
                </a:lnTo>
                <a:lnTo>
                  <a:pt x="185927" y="73151"/>
                </a:lnTo>
                <a:lnTo>
                  <a:pt x="175259" y="64008"/>
                </a:lnTo>
                <a:lnTo>
                  <a:pt x="161544" y="53339"/>
                </a:lnTo>
                <a:lnTo>
                  <a:pt x="147827" y="44196"/>
                </a:lnTo>
                <a:lnTo>
                  <a:pt x="132588" y="35051"/>
                </a:lnTo>
                <a:lnTo>
                  <a:pt x="115824" y="25908"/>
                </a:lnTo>
                <a:lnTo>
                  <a:pt x="97535" y="16763"/>
                </a:lnTo>
                <a:lnTo>
                  <a:pt x="79248" y="9143"/>
                </a:lnTo>
                <a:lnTo>
                  <a:pt x="59435" y="0"/>
                </a:lnTo>
                <a:close/>
              </a:path>
            </a:pathLst>
          </a:custGeom>
          <a:solidFill>
            <a:srgbClr val="FFFFFF"/>
          </a:solidFill>
        </p:spPr>
        <p:txBody>
          <a:bodyPr wrap="square" lIns="0" tIns="0" rIns="0" bIns="0" rtlCol="0">
            <a:noAutofit/>
          </a:bodyPr>
          <a:lstStyle/>
          <a:p>
            <a:endParaRPr sz="1631"/>
          </a:p>
        </p:txBody>
      </p:sp>
      <p:sp>
        <p:nvSpPr>
          <p:cNvPr id="927" name="object 927"/>
          <p:cNvSpPr/>
          <p:nvPr/>
        </p:nvSpPr>
        <p:spPr>
          <a:xfrm>
            <a:off x="9032513" y="2818804"/>
            <a:ext cx="249158" cy="181685"/>
          </a:xfrm>
          <a:prstGeom prst="rect">
            <a:avLst/>
          </a:prstGeom>
          <a:blipFill>
            <a:blip r:embed="rId11" cstate="print"/>
            <a:stretch>
              <a:fillRect/>
            </a:stretch>
          </a:blipFill>
        </p:spPr>
        <p:txBody>
          <a:bodyPr wrap="square" lIns="0" tIns="0" rIns="0" bIns="0" rtlCol="0">
            <a:noAutofit/>
          </a:bodyPr>
          <a:lstStyle/>
          <a:p>
            <a:endParaRPr sz="1631"/>
          </a:p>
        </p:txBody>
      </p:sp>
      <p:sp>
        <p:nvSpPr>
          <p:cNvPr id="928" name="object 928"/>
          <p:cNvSpPr/>
          <p:nvPr/>
        </p:nvSpPr>
        <p:spPr>
          <a:xfrm>
            <a:off x="9033893" y="2829270"/>
            <a:ext cx="236117" cy="169838"/>
          </a:xfrm>
          <a:custGeom>
            <a:avLst/>
            <a:gdLst/>
            <a:ahLst/>
            <a:cxnLst/>
            <a:rect l="l" t="t" r="r" b="b"/>
            <a:pathLst>
              <a:path w="260603" h="187451">
                <a:moveTo>
                  <a:pt x="77724" y="121919"/>
                </a:moveTo>
                <a:lnTo>
                  <a:pt x="62484" y="131063"/>
                </a:lnTo>
                <a:lnTo>
                  <a:pt x="45720" y="140207"/>
                </a:lnTo>
                <a:lnTo>
                  <a:pt x="41148" y="141731"/>
                </a:lnTo>
                <a:lnTo>
                  <a:pt x="39624" y="143255"/>
                </a:lnTo>
                <a:lnTo>
                  <a:pt x="36575" y="144779"/>
                </a:lnTo>
                <a:lnTo>
                  <a:pt x="28955" y="147827"/>
                </a:lnTo>
                <a:lnTo>
                  <a:pt x="10668" y="156971"/>
                </a:lnTo>
                <a:lnTo>
                  <a:pt x="0" y="161543"/>
                </a:lnTo>
                <a:lnTo>
                  <a:pt x="73151" y="187451"/>
                </a:lnTo>
                <a:lnTo>
                  <a:pt x="76200" y="185927"/>
                </a:lnTo>
                <a:lnTo>
                  <a:pt x="99060" y="175259"/>
                </a:lnTo>
                <a:lnTo>
                  <a:pt x="109727" y="169163"/>
                </a:lnTo>
                <a:lnTo>
                  <a:pt x="118872" y="164591"/>
                </a:lnTo>
                <a:lnTo>
                  <a:pt x="129540" y="160019"/>
                </a:lnTo>
                <a:lnTo>
                  <a:pt x="134112" y="156971"/>
                </a:lnTo>
                <a:lnTo>
                  <a:pt x="138684" y="153923"/>
                </a:lnTo>
                <a:lnTo>
                  <a:pt x="156972" y="143255"/>
                </a:lnTo>
                <a:lnTo>
                  <a:pt x="164592" y="138683"/>
                </a:lnTo>
                <a:lnTo>
                  <a:pt x="173736" y="132587"/>
                </a:lnTo>
                <a:lnTo>
                  <a:pt x="188975" y="121919"/>
                </a:lnTo>
                <a:lnTo>
                  <a:pt x="202692" y="109727"/>
                </a:lnTo>
                <a:lnTo>
                  <a:pt x="208788" y="105155"/>
                </a:lnTo>
                <a:lnTo>
                  <a:pt x="214884" y="99059"/>
                </a:lnTo>
                <a:lnTo>
                  <a:pt x="225551" y="86867"/>
                </a:lnTo>
                <a:lnTo>
                  <a:pt x="234695" y="76199"/>
                </a:lnTo>
                <a:lnTo>
                  <a:pt x="237743" y="68579"/>
                </a:lnTo>
                <a:lnTo>
                  <a:pt x="242315" y="62483"/>
                </a:lnTo>
                <a:lnTo>
                  <a:pt x="245363" y="56387"/>
                </a:lnTo>
                <a:lnTo>
                  <a:pt x="248411" y="51815"/>
                </a:lnTo>
                <a:lnTo>
                  <a:pt x="251459" y="44195"/>
                </a:lnTo>
                <a:lnTo>
                  <a:pt x="254507" y="38099"/>
                </a:lnTo>
                <a:lnTo>
                  <a:pt x="256031" y="32003"/>
                </a:lnTo>
                <a:lnTo>
                  <a:pt x="256031" y="28955"/>
                </a:lnTo>
                <a:lnTo>
                  <a:pt x="257555" y="25907"/>
                </a:lnTo>
                <a:lnTo>
                  <a:pt x="260603" y="13715"/>
                </a:lnTo>
                <a:lnTo>
                  <a:pt x="260603" y="0"/>
                </a:lnTo>
                <a:lnTo>
                  <a:pt x="167640" y="0"/>
                </a:lnTo>
                <a:lnTo>
                  <a:pt x="167640" y="10667"/>
                </a:lnTo>
                <a:lnTo>
                  <a:pt x="164592" y="21335"/>
                </a:lnTo>
                <a:lnTo>
                  <a:pt x="163068" y="24383"/>
                </a:lnTo>
                <a:lnTo>
                  <a:pt x="163068" y="27431"/>
                </a:lnTo>
                <a:lnTo>
                  <a:pt x="161544" y="32003"/>
                </a:lnTo>
                <a:lnTo>
                  <a:pt x="156972" y="44195"/>
                </a:lnTo>
                <a:lnTo>
                  <a:pt x="153924" y="48767"/>
                </a:lnTo>
                <a:lnTo>
                  <a:pt x="150875" y="51815"/>
                </a:lnTo>
                <a:lnTo>
                  <a:pt x="150875" y="53339"/>
                </a:lnTo>
                <a:lnTo>
                  <a:pt x="144779" y="64007"/>
                </a:lnTo>
                <a:lnTo>
                  <a:pt x="135636" y="74675"/>
                </a:lnTo>
                <a:lnTo>
                  <a:pt x="131064" y="79247"/>
                </a:lnTo>
                <a:lnTo>
                  <a:pt x="128016" y="82295"/>
                </a:lnTo>
                <a:lnTo>
                  <a:pt x="126492" y="83819"/>
                </a:lnTo>
                <a:lnTo>
                  <a:pt x="115824" y="92963"/>
                </a:lnTo>
                <a:lnTo>
                  <a:pt x="112775" y="96011"/>
                </a:lnTo>
                <a:lnTo>
                  <a:pt x="109727" y="99059"/>
                </a:lnTo>
                <a:lnTo>
                  <a:pt x="105155" y="103631"/>
                </a:lnTo>
                <a:lnTo>
                  <a:pt x="91440" y="112775"/>
                </a:lnTo>
                <a:lnTo>
                  <a:pt x="77724" y="121919"/>
                </a:lnTo>
                <a:close/>
              </a:path>
            </a:pathLst>
          </a:custGeom>
          <a:solidFill>
            <a:srgbClr val="000000"/>
          </a:solidFill>
        </p:spPr>
        <p:txBody>
          <a:bodyPr wrap="square" lIns="0" tIns="0" rIns="0" bIns="0" rtlCol="0">
            <a:noAutofit/>
          </a:bodyPr>
          <a:lstStyle/>
          <a:p>
            <a:endParaRPr sz="1631"/>
          </a:p>
        </p:txBody>
      </p:sp>
      <p:sp>
        <p:nvSpPr>
          <p:cNvPr id="929" name="object 929"/>
          <p:cNvSpPr/>
          <p:nvPr/>
        </p:nvSpPr>
        <p:spPr>
          <a:xfrm>
            <a:off x="9032513" y="2818804"/>
            <a:ext cx="249158" cy="181685"/>
          </a:xfrm>
          <a:prstGeom prst="rect">
            <a:avLst/>
          </a:prstGeom>
          <a:blipFill>
            <a:blip r:embed="rId53" cstate="print"/>
            <a:stretch>
              <a:fillRect/>
            </a:stretch>
          </a:blipFill>
        </p:spPr>
        <p:txBody>
          <a:bodyPr wrap="square" lIns="0" tIns="0" rIns="0" bIns="0" rtlCol="0">
            <a:noAutofit/>
          </a:bodyPr>
          <a:lstStyle/>
          <a:p>
            <a:endParaRPr sz="1631"/>
          </a:p>
        </p:txBody>
      </p:sp>
      <p:sp>
        <p:nvSpPr>
          <p:cNvPr id="930" name="object 930"/>
          <p:cNvSpPr/>
          <p:nvPr/>
        </p:nvSpPr>
        <p:spPr>
          <a:xfrm>
            <a:off x="8905478" y="2829270"/>
            <a:ext cx="201597" cy="125652"/>
          </a:xfrm>
          <a:custGeom>
            <a:avLst/>
            <a:gdLst/>
            <a:ahLst/>
            <a:cxnLst/>
            <a:rect l="l" t="t" r="r" b="b"/>
            <a:pathLst>
              <a:path w="222503" h="138683">
                <a:moveTo>
                  <a:pt x="150875" y="96011"/>
                </a:moveTo>
                <a:lnTo>
                  <a:pt x="155448" y="94487"/>
                </a:lnTo>
                <a:lnTo>
                  <a:pt x="160020" y="89915"/>
                </a:lnTo>
                <a:lnTo>
                  <a:pt x="172211" y="82295"/>
                </a:lnTo>
                <a:lnTo>
                  <a:pt x="176783" y="77723"/>
                </a:lnTo>
                <a:lnTo>
                  <a:pt x="181355" y="73151"/>
                </a:lnTo>
                <a:lnTo>
                  <a:pt x="190500" y="65531"/>
                </a:lnTo>
                <a:lnTo>
                  <a:pt x="193548" y="60959"/>
                </a:lnTo>
                <a:lnTo>
                  <a:pt x="198120" y="56387"/>
                </a:lnTo>
                <a:lnTo>
                  <a:pt x="201168" y="51815"/>
                </a:lnTo>
                <a:lnTo>
                  <a:pt x="204216" y="47243"/>
                </a:lnTo>
                <a:lnTo>
                  <a:pt x="210311" y="38099"/>
                </a:lnTo>
                <a:lnTo>
                  <a:pt x="213359" y="28955"/>
                </a:lnTo>
                <a:lnTo>
                  <a:pt x="217931" y="19811"/>
                </a:lnTo>
                <a:lnTo>
                  <a:pt x="219455" y="13715"/>
                </a:lnTo>
                <a:lnTo>
                  <a:pt x="219455" y="9143"/>
                </a:lnTo>
                <a:lnTo>
                  <a:pt x="222503" y="0"/>
                </a:lnTo>
                <a:lnTo>
                  <a:pt x="128016" y="0"/>
                </a:lnTo>
                <a:lnTo>
                  <a:pt x="126492" y="4571"/>
                </a:lnTo>
                <a:lnTo>
                  <a:pt x="124968" y="9143"/>
                </a:lnTo>
                <a:lnTo>
                  <a:pt x="123444" y="18287"/>
                </a:lnTo>
                <a:lnTo>
                  <a:pt x="120396" y="24383"/>
                </a:lnTo>
                <a:lnTo>
                  <a:pt x="115824" y="30479"/>
                </a:lnTo>
                <a:lnTo>
                  <a:pt x="111251" y="36575"/>
                </a:lnTo>
                <a:lnTo>
                  <a:pt x="109727" y="39623"/>
                </a:lnTo>
                <a:lnTo>
                  <a:pt x="106679" y="42671"/>
                </a:lnTo>
                <a:lnTo>
                  <a:pt x="102107" y="48767"/>
                </a:lnTo>
                <a:lnTo>
                  <a:pt x="96011" y="54863"/>
                </a:lnTo>
                <a:lnTo>
                  <a:pt x="89916" y="60959"/>
                </a:lnTo>
                <a:lnTo>
                  <a:pt x="83820" y="67055"/>
                </a:lnTo>
                <a:lnTo>
                  <a:pt x="74675" y="71627"/>
                </a:lnTo>
                <a:lnTo>
                  <a:pt x="67055" y="77723"/>
                </a:lnTo>
                <a:lnTo>
                  <a:pt x="57911" y="83819"/>
                </a:lnTo>
                <a:lnTo>
                  <a:pt x="48768" y="88391"/>
                </a:lnTo>
                <a:lnTo>
                  <a:pt x="44196" y="91439"/>
                </a:lnTo>
                <a:lnTo>
                  <a:pt x="39624" y="94487"/>
                </a:lnTo>
                <a:lnTo>
                  <a:pt x="28955" y="99059"/>
                </a:lnTo>
                <a:lnTo>
                  <a:pt x="18287" y="105155"/>
                </a:lnTo>
                <a:lnTo>
                  <a:pt x="6096" y="109727"/>
                </a:lnTo>
                <a:lnTo>
                  <a:pt x="3048" y="111251"/>
                </a:lnTo>
                <a:lnTo>
                  <a:pt x="0" y="111251"/>
                </a:lnTo>
                <a:lnTo>
                  <a:pt x="74675" y="138683"/>
                </a:lnTo>
                <a:lnTo>
                  <a:pt x="91440" y="131063"/>
                </a:lnTo>
                <a:lnTo>
                  <a:pt x="99059" y="126491"/>
                </a:lnTo>
                <a:lnTo>
                  <a:pt x="106679" y="123443"/>
                </a:lnTo>
                <a:lnTo>
                  <a:pt x="121920" y="114299"/>
                </a:lnTo>
                <a:lnTo>
                  <a:pt x="129540" y="111251"/>
                </a:lnTo>
                <a:lnTo>
                  <a:pt x="135635" y="106679"/>
                </a:lnTo>
                <a:lnTo>
                  <a:pt x="149351" y="99059"/>
                </a:lnTo>
                <a:lnTo>
                  <a:pt x="150875" y="96011"/>
                </a:lnTo>
                <a:close/>
              </a:path>
            </a:pathLst>
          </a:custGeom>
          <a:solidFill>
            <a:srgbClr val="FFFFFF"/>
          </a:solidFill>
        </p:spPr>
        <p:txBody>
          <a:bodyPr wrap="square" lIns="0" tIns="0" rIns="0" bIns="0" rtlCol="0">
            <a:noAutofit/>
          </a:bodyPr>
          <a:lstStyle/>
          <a:p>
            <a:endParaRPr sz="1631"/>
          </a:p>
        </p:txBody>
      </p:sp>
      <p:sp>
        <p:nvSpPr>
          <p:cNvPr id="931" name="object 931"/>
          <p:cNvSpPr/>
          <p:nvPr/>
        </p:nvSpPr>
        <p:spPr>
          <a:xfrm>
            <a:off x="8841961" y="2829270"/>
            <a:ext cx="179505" cy="100798"/>
          </a:xfrm>
          <a:custGeom>
            <a:avLst/>
            <a:gdLst/>
            <a:ahLst/>
            <a:cxnLst/>
            <a:rect l="l" t="t" r="r" b="b"/>
            <a:pathLst>
              <a:path w="198120" h="111251">
                <a:moveTo>
                  <a:pt x="77724" y="109727"/>
                </a:moveTo>
                <a:lnTo>
                  <a:pt x="88391" y="105155"/>
                </a:lnTo>
                <a:lnTo>
                  <a:pt x="100583" y="99059"/>
                </a:lnTo>
                <a:lnTo>
                  <a:pt x="109727" y="94487"/>
                </a:lnTo>
                <a:lnTo>
                  <a:pt x="114300" y="91439"/>
                </a:lnTo>
                <a:lnTo>
                  <a:pt x="120396" y="88391"/>
                </a:lnTo>
                <a:lnTo>
                  <a:pt x="129539" y="83819"/>
                </a:lnTo>
                <a:lnTo>
                  <a:pt x="138683" y="77723"/>
                </a:lnTo>
                <a:lnTo>
                  <a:pt x="146303" y="71627"/>
                </a:lnTo>
                <a:lnTo>
                  <a:pt x="153924" y="67055"/>
                </a:lnTo>
                <a:lnTo>
                  <a:pt x="160020" y="60959"/>
                </a:lnTo>
                <a:lnTo>
                  <a:pt x="167639" y="54863"/>
                </a:lnTo>
                <a:lnTo>
                  <a:pt x="172211" y="48767"/>
                </a:lnTo>
                <a:lnTo>
                  <a:pt x="178307" y="42671"/>
                </a:lnTo>
                <a:lnTo>
                  <a:pt x="179831" y="39623"/>
                </a:lnTo>
                <a:lnTo>
                  <a:pt x="182879" y="36575"/>
                </a:lnTo>
                <a:lnTo>
                  <a:pt x="187451" y="30479"/>
                </a:lnTo>
                <a:lnTo>
                  <a:pt x="190500" y="24383"/>
                </a:lnTo>
                <a:lnTo>
                  <a:pt x="193548" y="18287"/>
                </a:lnTo>
                <a:lnTo>
                  <a:pt x="196596" y="9143"/>
                </a:lnTo>
                <a:lnTo>
                  <a:pt x="196596" y="4571"/>
                </a:lnTo>
                <a:lnTo>
                  <a:pt x="198120" y="0"/>
                </a:lnTo>
                <a:lnTo>
                  <a:pt x="105155" y="0"/>
                </a:lnTo>
                <a:lnTo>
                  <a:pt x="103631" y="4571"/>
                </a:lnTo>
                <a:lnTo>
                  <a:pt x="103631" y="9143"/>
                </a:lnTo>
                <a:lnTo>
                  <a:pt x="99059" y="18287"/>
                </a:lnTo>
                <a:lnTo>
                  <a:pt x="92963" y="27431"/>
                </a:lnTo>
                <a:lnTo>
                  <a:pt x="85344" y="36575"/>
                </a:lnTo>
                <a:lnTo>
                  <a:pt x="74675" y="45719"/>
                </a:lnTo>
                <a:lnTo>
                  <a:pt x="65531" y="53339"/>
                </a:lnTo>
                <a:lnTo>
                  <a:pt x="51815" y="60959"/>
                </a:lnTo>
                <a:lnTo>
                  <a:pt x="38100" y="68579"/>
                </a:lnTo>
                <a:lnTo>
                  <a:pt x="22859" y="77723"/>
                </a:lnTo>
                <a:lnTo>
                  <a:pt x="6096" y="83819"/>
                </a:lnTo>
                <a:lnTo>
                  <a:pt x="4572" y="85343"/>
                </a:lnTo>
                <a:lnTo>
                  <a:pt x="1524" y="86867"/>
                </a:lnTo>
                <a:lnTo>
                  <a:pt x="0" y="86867"/>
                </a:lnTo>
                <a:lnTo>
                  <a:pt x="70103" y="111251"/>
                </a:lnTo>
                <a:lnTo>
                  <a:pt x="73151" y="109727"/>
                </a:lnTo>
                <a:lnTo>
                  <a:pt x="73151" y="111251"/>
                </a:lnTo>
                <a:lnTo>
                  <a:pt x="77724" y="109727"/>
                </a:lnTo>
                <a:close/>
              </a:path>
            </a:pathLst>
          </a:custGeom>
          <a:solidFill>
            <a:srgbClr val="FFFFFF"/>
          </a:solidFill>
        </p:spPr>
        <p:txBody>
          <a:bodyPr wrap="square" lIns="0" tIns="0" rIns="0" bIns="0" rtlCol="0">
            <a:noAutofit/>
          </a:bodyPr>
          <a:lstStyle/>
          <a:p>
            <a:endParaRPr sz="1631"/>
          </a:p>
        </p:txBody>
      </p:sp>
      <p:sp>
        <p:nvSpPr>
          <p:cNvPr id="932" name="object 932"/>
          <p:cNvSpPr/>
          <p:nvPr/>
        </p:nvSpPr>
        <p:spPr>
          <a:xfrm>
            <a:off x="8905478" y="2930068"/>
            <a:ext cx="1381" cy="0"/>
          </a:xfrm>
          <a:custGeom>
            <a:avLst/>
            <a:gdLst/>
            <a:ahLst/>
            <a:cxnLst/>
            <a:rect l="l" t="t" r="r" b="b"/>
            <a:pathLst>
              <a:path w="1524">
                <a:moveTo>
                  <a:pt x="0" y="0"/>
                </a:moveTo>
                <a:lnTo>
                  <a:pt x="1524" y="0"/>
                </a:lnTo>
                <a:lnTo>
                  <a:pt x="0" y="0"/>
                </a:lnTo>
                <a:close/>
              </a:path>
            </a:pathLst>
          </a:custGeom>
          <a:solidFill>
            <a:srgbClr val="E6E6E6"/>
          </a:solidFill>
        </p:spPr>
        <p:txBody>
          <a:bodyPr wrap="square" lIns="0" tIns="0" rIns="0" bIns="0" rtlCol="0">
            <a:noAutofit/>
          </a:bodyPr>
          <a:lstStyle/>
          <a:p>
            <a:endParaRPr sz="1631"/>
          </a:p>
        </p:txBody>
      </p:sp>
      <p:sp>
        <p:nvSpPr>
          <p:cNvPr id="933" name="object 933"/>
          <p:cNvSpPr/>
          <p:nvPr/>
        </p:nvSpPr>
        <p:spPr>
          <a:xfrm>
            <a:off x="8616890" y="2930069"/>
            <a:ext cx="356247" cy="82847"/>
          </a:xfrm>
          <a:custGeom>
            <a:avLst/>
            <a:gdLst/>
            <a:ahLst/>
            <a:cxnLst/>
            <a:rect l="l" t="t" r="r" b="b"/>
            <a:pathLst>
              <a:path w="393191" h="91439">
                <a:moveTo>
                  <a:pt x="109727" y="86867"/>
                </a:moveTo>
                <a:lnTo>
                  <a:pt x="135635" y="85343"/>
                </a:lnTo>
                <a:lnTo>
                  <a:pt x="147827" y="83819"/>
                </a:lnTo>
                <a:lnTo>
                  <a:pt x="153923" y="82296"/>
                </a:lnTo>
                <a:lnTo>
                  <a:pt x="161543" y="82296"/>
                </a:lnTo>
                <a:lnTo>
                  <a:pt x="185927" y="79248"/>
                </a:lnTo>
                <a:lnTo>
                  <a:pt x="198119" y="76200"/>
                </a:lnTo>
                <a:lnTo>
                  <a:pt x="211835" y="74675"/>
                </a:lnTo>
                <a:lnTo>
                  <a:pt x="224027" y="73151"/>
                </a:lnTo>
                <a:lnTo>
                  <a:pt x="227075" y="71627"/>
                </a:lnTo>
                <a:lnTo>
                  <a:pt x="230123" y="71627"/>
                </a:lnTo>
                <a:lnTo>
                  <a:pt x="236219" y="70103"/>
                </a:lnTo>
                <a:lnTo>
                  <a:pt x="260603" y="65531"/>
                </a:lnTo>
                <a:lnTo>
                  <a:pt x="265175" y="64007"/>
                </a:lnTo>
                <a:lnTo>
                  <a:pt x="268223" y="64007"/>
                </a:lnTo>
                <a:lnTo>
                  <a:pt x="271271" y="62484"/>
                </a:lnTo>
                <a:lnTo>
                  <a:pt x="283463" y="60960"/>
                </a:lnTo>
                <a:lnTo>
                  <a:pt x="306323" y="54863"/>
                </a:lnTo>
                <a:lnTo>
                  <a:pt x="327659" y="48767"/>
                </a:lnTo>
                <a:lnTo>
                  <a:pt x="338327" y="45719"/>
                </a:lnTo>
                <a:lnTo>
                  <a:pt x="350519" y="42672"/>
                </a:lnTo>
                <a:lnTo>
                  <a:pt x="371855" y="35051"/>
                </a:lnTo>
                <a:lnTo>
                  <a:pt x="382523" y="30479"/>
                </a:lnTo>
                <a:lnTo>
                  <a:pt x="387095" y="28955"/>
                </a:lnTo>
                <a:lnTo>
                  <a:pt x="393191" y="27431"/>
                </a:lnTo>
                <a:lnTo>
                  <a:pt x="318515" y="0"/>
                </a:lnTo>
                <a:lnTo>
                  <a:pt x="310895" y="3048"/>
                </a:lnTo>
                <a:lnTo>
                  <a:pt x="294131" y="9143"/>
                </a:lnTo>
                <a:lnTo>
                  <a:pt x="277367" y="15239"/>
                </a:lnTo>
                <a:lnTo>
                  <a:pt x="259079" y="19812"/>
                </a:lnTo>
                <a:lnTo>
                  <a:pt x="242315" y="24384"/>
                </a:lnTo>
                <a:lnTo>
                  <a:pt x="224027" y="28955"/>
                </a:lnTo>
                <a:lnTo>
                  <a:pt x="205739" y="32003"/>
                </a:lnTo>
                <a:lnTo>
                  <a:pt x="185927" y="36575"/>
                </a:lnTo>
                <a:lnTo>
                  <a:pt x="167639" y="39624"/>
                </a:lnTo>
                <a:lnTo>
                  <a:pt x="147827" y="42672"/>
                </a:lnTo>
                <a:lnTo>
                  <a:pt x="128015" y="44196"/>
                </a:lnTo>
                <a:lnTo>
                  <a:pt x="106680" y="47243"/>
                </a:lnTo>
                <a:lnTo>
                  <a:pt x="86868" y="48767"/>
                </a:lnTo>
                <a:lnTo>
                  <a:pt x="65532" y="50291"/>
                </a:lnTo>
                <a:lnTo>
                  <a:pt x="44196" y="51815"/>
                </a:lnTo>
                <a:lnTo>
                  <a:pt x="21336" y="51815"/>
                </a:lnTo>
                <a:lnTo>
                  <a:pt x="0" y="53339"/>
                </a:lnTo>
                <a:lnTo>
                  <a:pt x="0" y="91439"/>
                </a:lnTo>
                <a:lnTo>
                  <a:pt x="27432" y="91439"/>
                </a:lnTo>
                <a:lnTo>
                  <a:pt x="54864" y="89915"/>
                </a:lnTo>
                <a:lnTo>
                  <a:pt x="82296" y="89915"/>
                </a:lnTo>
                <a:lnTo>
                  <a:pt x="109727" y="86867"/>
                </a:lnTo>
                <a:close/>
              </a:path>
            </a:pathLst>
          </a:custGeom>
          <a:solidFill>
            <a:srgbClr val="FFFFFF"/>
          </a:solidFill>
        </p:spPr>
        <p:txBody>
          <a:bodyPr wrap="square" lIns="0" tIns="0" rIns="0" bIns="0" rtlCol="0">
            <a:noAutofit/>
          </a:bodyPr>
          <a:lstStyle/>
          <a:p>
            <a:endParaRPr sz="1631"/>
          </a:p>
        </p:txBody>
      </p:sp>
      <p:sp>
        <p:nvSpPr>
          <p:cNvPr id="934" name="object 934"/>
          <p:cNvSpPr/>
          <p:nvPr/>
        </p:nvSpPr>
        <p:spPr>
          <a:xfrm>
            <a:off x="8616890" y="2909356"/>
            <a:ext cx="288587" cy="69040"/>
          </a:xfrm>
          <a:custGeom>
            <a:avLst/>
            <a:gdLst/>
            <a:ahLst/>
            <a:cxnLst/>
            <a:rect l="l" t="t" r="r" b="b"/>
            <a:pathLst>
              <a:path w="318515" h="76200">
                <a:moveTo>
                  <a:pt x="86868" y="71627"/>
                </a:moveTo>
                <a:lnTo>
                  <a:pt x="106680" y="70103"/>
                </a:lnTo>
                <a:lnTo>
                  <a:pt x="128015" y="68579"/>
                </a:lnTo>
                <a:lnTo>
                  <a:pt x="147827" y="65532"/>
                </a:lnTo>
                <a:lnTo>
                  <a:pt x="167639" y="62484"/>
                </a:lnTo>
                <a:lnTo>
                  <a:pt x="185927" y="59436"/>
                </a:lnTo>
                <a:lnTo>
                  <a:pt x="205739" y="56387"/>
                </a:lnTo>
                <a:lnTo>
                  <a:pt x="224027" y="51815"/>
                </a:lnTo>
                <a:lnTo>
                  <a:pt x="242315" y="47244"/>
                </a:lnTo>
                <a:lnTo>
                  <a:pt x="259079" y="42672"/>
                </a:lnTo>
                <a:lnTo>
                  <a:pt x="277367" y="38100"/>
                </a:lnTo>
                <a:lnTo>
                  <a:pt x="294131" y="32003"/>
                </a:lnTo>
                <a:lnTo>
                  <a:pt x="309371" y="27432"/>
                </a:lnTo>
                <a:lnTo>
                  <a:pt x="318515" y="22860"/>
                </a:lnTo>
                <a:lnTo>
                  <a:pt x="248411" y="0"/>
                </a:lnTo>
                <a:lnTo>
                  <a:pt x="234695" y="4572"/>
                </a:lnTo>
                <a:lnTo>
                  <a:pt x="220979" y="7620"/>
                </a:lnTo>
                <a:lnTo>
                  <a:pt x="207263" y="12191"/>
                </a:lnTo>
                <a:lnTo>
                  <a:pt x="193547" y="16763"/>
                </a:lnTo>
                <a:lnTo>
                  <a:pt x="185927" y="18287"/>
                </a:lnTo>
                <a:lnTo>
                  <a:pt x="178307" y="19812"/>
                </a:lnTo>
                <a:lnTo>
                  <a:pt x="170687" y="21336"/>
                </a:lnTo>
                <a:lnTo>
                  <a:pt x="164591" y="22860"/>
                </a:lnTo>
                <a:lnTo>
                  <a:pt x="149351" y="25908"/>
                </a:lnTo>
                <a:lnTo>
                  <a:pt x="134111" y="28956"/>
                </a:lnTo>
                <a:lnTo>
                  <a:pt x="124967" y="28956"/>
                </a:lnTo>
                <a:lnTo>
                  <a:pt x="117347" y="30479"/>
                </a:lnTo>
                <a:lnTo>
                  <a:pt x="102108" y="32003"/>
                </a:lnTo>
                <a:lnTo>
                  <a:pt x="85344" y="33527"/>
                </a:lnTo>
                <a:lnTo>
                  <a:pt x="68580" y="35051"/>
                </a:lnTo>
                <a:lnTo>
                  <a:pt x="51816" y="36575"/>
                </a:lnTo>
                <a:lnTo>
                  <a:pt x="35051" y="38100"/>
                </a:lnTo>
                <a:lnTo>
                  <a:pt x="0" y="38100"/>
                </a:lnTo>
                <a:lnTo>
                  <a:pt x="0" y="76200"/>
                </a:lnTo>
                <a:lnTo>
                  <a:pt x="21336" y="76200"/>
                </a:lnTo>
                <a:lnTo>
                  <a:pt x="44196" y="74675"/>
                </a:lnTo>
                <a:lnTo>
                  <a:pt x="65532" y="73151"/>
                </a:lnTo>
                <a:lnTo>
                  <a:pt x="86868" y="71627"/>
                </a:lnTo>
                <a:close/>
              </a:path>
            </a:pathLst>
          </a:custGeom>
          <a:solidFill>
            <a:srgbClr val="FFFFFF"/>
          </a:solidFill>
        </p:spPr>
        <p:txBody>
          <a:bodyPr wrap="square" lIns="0" tIns="0" rIns="0" bIns="0" rtlCol="0">
            <a:noAutofit/>
          </a:bodyPr>
          <a:lstStyle/>
          <a:p>
            <a:endParaRPr sz="1631"/>
          </a:p>
        </p:txBody>
      </p:sp>
      <p:sp>
        <p:nvSpPr>
          <p:cNvPr id="935" name="object 935"/>
          <p:cNvSpPr/>
          <p:nvPr/>
        </p:nvSpPr>
        <p:spPr>
          <a:xfrm>
            <a:off x="8616890" y="2954923"/>
            <a:ext cx="417002" cy="92514"/>
          </a:xfrm>
          <a:custGeom>
            <a:avLst/>
            <a:gdLst/>
            <a:ahLst/>
            <a:cxnLst/>
            <a:rect l="l" t="t" r="r" b="b"/>
            <a:pathLst>
              <a:path w="460247" h="102108">
                <a:moveTo>
                  <a:pt x="13716" y="64008"/>
                </a:moveTo>
                <a:lnTo>
                  <a:pt x="0" y="65532"/>
                </a:lnTo>
                <a:lnTo>
                  <a:pt x="0" y="102108"/>
                </a:lnTo>
                <a:lnTo>
                  <a:pt x="30480" y="102108"/>
                </a:lnTo>
                <a:lnTo>
                  <a:pt x="60960" y="100584"/>
                </a:lnTo>
                <a:lnTo>
                  <a:pt x="91440" y="99060"/>
                </a:lnTo>
                <a:lnTo>
                  <a:pt x="106680" y="97536"/>
                </a:lnTo>
                <a:lnTo>
                  <a:pt x="121919" y="97536"/>
                </a:lnTo>
                <a:lnTo>
                  <a:pt x="135635" y="96012"/>
                </a:lnTo>
                <a:lnTo>
                  <a:pt x="143255" y="94487"/>
                </a:lnTo>
                <a:lnTo>
                  <a:pt x="150875" y="94487"/>
                </a:lnTo>
                <a:lnTo>
                  <a:pt x="164591" y="92964"/>
                </a:lnTo>
                <a:lnTo>
                  <a:pt x="179831" y="91440"/>
                </a:lnTo>
                <a:lnTo>
                  <a:pt x="193547" y="89916"/>
                </a:lnTo>
                <a:lnTo>
                  <a:pt x="207263" y="88392"/>
                </a:lnTo>
                <a:lnTo>
                  <a:pt x="236219" y="83820"/>
                </a:lnTo>
                <a:lnTo>
                  <a:pt x="248411" y="80772"/>
                </a:lnTo>
                <a:lnTo>
                  <a:pt x="262127" y="79248"/>
                </a:lnTo>
                <a:lnTo>
                  <a:pt x="268223" y="77724"/>
                </a:lnTo>
                <a:lnTo>
                  <a:pt x="272795" y="76200"/>
                </a:lnTo>
                <a:lnTo>
                  <a:pt x="275843" y="76200"/>
                </a:lnTo>
                <a:lnTo>
                  <a:pt x="289559" y="73152"/>
                </a:lnTo>
                <a:lnTo>
                  <a:pt x="301751" y="70104"/>
                </a:lnTo>
                <a:lnTo>
                  <a:pt x="315467" y="67056"/>
                </a:lnTo>
                <a:lnTo>
                  <a:pt x="339851" y="60960"/>
                </a:lnTo>
                <a:lnTo>
                  <a:pt x="365759" y="53340"/>
                </a:lnTo>
                <a:lnTo>
                  <a:pt x="376427" y="50292"/>
                </a:lnTo>
                <a:lnTo>
                  <a:pt x="388619" y="47244"/>
                </a:lnTo>
                <a:lnTo>
                  <a:pt x="413003" y="38100"/>
                </a:lnTo>
                <a:lnTo>
                  <a:pt x="419099" y="36575"/>
                </a:lnTo>
                <a:lnTo>
                  <a:pt x="425195" y="35052"/>
                </a:lnTo>
                <a:lnTo>
                  <a:pt x="435863" y="30480"/>
                </a:lnTo>
                <a:lnTo>
                  <a:pt x="460247" y="22860"/>
                </a:lnTo>
                <a:lnTo>
                  <a:pt x="394715" y="0"/>
                </a:lnTo>
                <a:lnTo>
                  <a:pt x="393191" y="0"/>
                </a:lnTo>
                <a:lnTo>
                  <a:pt x="388619" y="1524"/>
                </a:lnTo>
                <a:lnTo>
                  <a:pt x="382523" y="3048"/>
                </a:lnTo>
                <a:lnTo>
                  <a:pt x="373379" y="7620"/>
                </a:lnTo>
                <a:lnTo>
                  <a:pt x="350519" y="15240"/>
                </a:lnTo>
                <a:lnTo>
                  <a:pt x="339851" y="18287"/>
                </a:lnTo>
                <a:lnTo>
                  <a:pt x="329183" y="21336"/>
                </a:lnTo>
                <a:lnTo>
                  <a:pt x="307847" y="27432"/>
                </a:lnTo>
                <a:lnTo>
                  <a:pt x="283463" y="33528"/>
                </a:lnTo>
                <a:lnTo>
                  <a:pt x="272795" y="36575"/>
                </a:lnTo>
                <a:lnTo>
                  <a:pt x="266699" y="36575"/>
                </a:lnTo>
                <a:lnTo>
                  <a:pt x="260603" y="38100"/>
                </a:lnTo>
                <a:lnTo>
                  <a:pt x="236219" y="42672"/>
                </a:lnTo>
                <a:lnTo>
                  <a:pt x="230123" y="44196"/>
                </a:lnTo>
                <a:lnTo>
                  <a:pt x="227075" y="44196"/>
                </a:lnTo>
                <a:lnTo>
                  <a:pt x="224027" y="45720"/>
                </a:lnTo>
                <a:lnTo>
                  <a:pt x="211835" y="48768"/>
                </a:lnTo>
                <a:lnTo>
                  <a:pt x="199643" y="50292"/>
                </a:lnTo>
                <a:lnTo>
                  <a:pt x="187451" y="51816"/>
                </a:lnTo>
                <a:lnTo>
                  <a:pt x="161543" y="54864"/>
                </a:lnTo>
                <a:lnTo>
                  <a:pt x="155447" y="54864"/>
                </a:lnTo>
                <a:lnTo>
                  <a:pt x="149351" y="56387"/>
                </a:lnTo>
                <a:lnTo>
                  <a:pt x="135635" y="57912"/>
                </a:lnTo>
                <a:lnTo>
                  <a:pt x="109727" y="60960"/>
                </a:lnTo>
                <a:lnTo>
                  <a:pt x="82296" y="62484"/>
                </a:lnTo>
                <a:lnTo>
                  <a:pt x="68580" y="62484"/>
                </a:lnTo>
                <a:lnTo>
                  <a:pt x="54864" y="64008"/>
                </a:lnTo>
                <a:lnTo>
                  <a:pt x="13716" y="64008"/>
                </a:lnTo>
                <a:close/>
              </a:path>
            </a:pathLst>
          </a:custGeom>
          <a:solidFill>
            <a:srgbClr val="FFFFFF"/>
          </a:solidFill>
        </p:spPr>
        <p:txBody>
          <a:bodyPr wrap="square" lIns="0" tIns="0" rIns="0" bIns="0" rtlCol="0">
            <a:noAutofit/>
          </a:bodyPr>
          <a:lstStyle/>
          <a:p>
            <a:endParaRPr sz="1631"/>
          </a:p>
        </p:txBody>
      </p:sp>
      <p:sp>
        <p:nvSpPr>
          <p:cNvPr id="936" name="object 936"/>
          <p:cNvSpPr/>
          <p:nvPr/>
        </p:nvSpPr>
        <p:spPr>
          <a:xfrm>
            <a:off x="8615509" y="2963553"/>
            <a:ext cx="486043" cy="121165"/>
          </a:xfrm>
          <a:prstGeom prst="rect">
            <a:avLst/>
          </a:prstGeom>
          <a:blipFill>
            <a:blip r:embed="rId54" cstate="print"/>
            <a:stretch>
              <a:fillRect/>
            </a:stretch>
          </a:blipFill>
        </p:spPr>
        <p:txBody>
          <a:bodyPr wrap="square" lIns="0" tIns="0" rIns="0" bIns="0" rtlCol="0">
            <a:noAutofit/>
          </a:bodyPr>
          <a:lstStyle/>
          <a:p>
            <a:endParaRPr sz="1631"/>
          </a:p>
        </p:txBody>
      </p:sp>
      <p:sp>
        <p:nvSpPr>
          <p:cNvPr id="937" name="object 937"/>
          <p:cNvSpPr/>
          <p:nvPr/>
        </p:nvSpPr>
        <p:spPr>
          <a:xfrm>
            <a:off x="8616890" y="2974254"/>
            <a:ext cx="483281" cy="109084"/>
          </a:xfrm>
          <a:custGeom>
            <a:avLst/>
            <a:gdLst/>
            <a:ahLst/>
            <a:cxnLst/>
            <a:rect l="l" t="t" r="r" b="b"/>
            <a:pathLst>
              <a:path w="533399" h="120396">
                <a:moveTo>
                  <a:pt x="21336" y="120396"/>
                </a:moveTo>
                <a:lnTo>
                  <a:pt x="36575" y="120396"/>
                </a:lnTo>
                <a:lnTo>
                  <a:pt x="44196" y="118872"/>
                </a:lnTo>
                <a:lnTo>
                  <a:pt x="71627" y="118872"/>
                </a:lnTo>
                <a:lnTo>
                  <a:pt x="108203" y="117348"/>
                </a:lnTo>
                <a:lnTo>
                  <a:pt x="124967" y="115824"/>
                </a:lnTo>
                <a:lnTo>
                  <a:pt x="143255" y="114300"/>
                </a:lnTo>
                <a:lnTo>
                  <a:pt x="176783" y="111251"/>
                </a:lnTo>
                <a:lnTo>
                  <a:pt x="193547" y="109728"/>
                </a:lnTo>
                <a:lnTo>
                  <a:pt x="202691" y="108204"/>
                </a:lnTo>
                <a:lnTo>
                  <a:pt x="210311" y="108204"/>
                </a:lnTo>
                <a:lnTo>
                  <a:pt x="219455" y="106680"/>
                </a:lnTo>
                <a:lnTo>
                  <a:pt x="227075" y="105156"/>
                </a:lnTo>
                <a:lnTo>
                  <a:pt x="243839" y="103632"/>
                </a:lnTo>
                <a:lnTo>
                  <a:pt x="277367" y="99060"/>
                </a:lnTo>
                <a:lnTo>
                  <a:pt x="292607" y="96012"/>
                </a:lnTo>
                <a:lnTo>
                  <a:pt x="307847" y="92963"/>
                </a:lnTo>
                <a:lnTo>
                  <a:pt x="338327" y="86868"/>
                </a:lnTo>
                <a:lnTo>
                  <a:pt x="368807" y="79248"/>
                </a:lnTo>
                <a:lnTo>
                  <a:pt x="376427" y="77724"/>
                </a:lnTo>
                <a:lnTo>
                  <a:pt x="379475" y="76200"/>
                </a:lnTo>
                <a:lnTo>
                  <a:pt x="384047" y="76200"/>
                </a:lnTo>
                <a:lnTo>
                  <a:pt x="399287" y="71628"/>
                </a:lnTo>
                <a:lnTo>
                  <a:pt x="426719" y="64008"/>
                </a:lnTo>
                <a:lnTo>
                  <a:pt x="429767" y="62484"/>
                </a:lnTo>
                <a:lnTo>
                  <a:pt x="434339" y="62484"/>
                </a:lnTo>
                <a:lnTo>
                  <a:pt x="440435" y="59436"/>
                </a:lnTo>
                <a:lnTo>
                  <a:pt x="455675" y="54863"/>
                </a:lnTo>
                <a:lnTo>
                  <a:pt x="469391" y="50292"/>
                </a:lnTo>
                <a:lnTo>
                  <a:pt x="475487" y="48768"/>
                </a:lnTo>
                <a:lnTo>
                  <a:pt x="483107" y="45720"/>
                </a:lnTo>
                <a:lnTo>
                  <a:pt x="509015" y="36575"/>
                </a:lnTo>
                <a:lnTo>
                  <a:pt x="533399" y="27432"/>
                </a:lnTo>
                <a:lnTo>
                  <a:pt x="458723" y="0"/>
                </a:lnTo>
                <a:lnTo>
                  <a:pt x="435863" y="7620"/>
                </a:lnTo>
                <a:lnTo>
                  <a:pt x="423671" y="12192"/>
                </a:lnTo>
                <a:lnTo>
                  <a:pt x="417575" y="13716"/>
                </a:lnTo>
                <a:lnTo>
                  <a:pt x="411479" y="16763"/>
                </a:lnTo>
                <a:lnTo>
                  <a:pt x="388619" y="24384"/>
                </a:lnTo>
                <a:lnTo>
                  <a:pt x="376427" y="27432"/>
                </a:lnTo>
                <a:lnTo>
                  <a:pt x="364235" y="32004"/>
                </a:lnTo>
                <a:lnTo>
                  <a:pt x="339851" y="39624"/>
                </a:lnTo>
                <a:lnTo>
                  <a:pt x="313943" y="45720"/>
                </a:lnTo>
                <a:lnTo>
                  <a:pt x="301751" y="48768"/>
                </a:lnTo>
                <a:lnTo>
                  <a:pt x="288035" y="51816"/>
                </a:lnTo>
                <a:lnTo>
                  <a:pt x="274319" y="53339"/>
                </a:lnTo>
                <a:lnTo>
                  <a:pt x="271271" y="54863"/>
                </a:lnTo>
                <a:lnTo>
                  <a:pt x="268223" y="54863"/>
                </a:lnTo>
                <a:lnTo>
                  <a:pt x="262127" y="56387"/>
                </a:lnTo>
                <a:lnTo>
                  <a:pt x="248411" y="59436"/>
                </a:lnTo>
                <a:lnTo>
                  <a:pt x="234695" y="60960"/>
                </a:lnTo>
                <a:lnTo>
                  <a:pt x="207263" y="65532"/>
                </a:lnTo>
                <a:lnTo>
                  <a:pt x="193547" y="67056"/>
                </a:lnTo>
                <a:lnTo>
                  <a:pt x="179831" y="70104"/>
                </a:lnTo>
                <a:lnTo>
                  <a:pt x="164591" y="71628"/>
                </a:lnTo>
                <a:lnTo>
                  <a:pt x="150875" y="71628"/>
                </a:lnTo>
                <a:lnTo>
                  <a:pt x="143255" y="73151"/>
                </a:lnTo>
                <a:lnTo>
                  <a:pt x="135635" y="73151"/>
                </a:lnTo>
                <a:lnTo>
                  <a:pt x="121919" y="74675"/>
                </a:lnTo>
                <a:lnTo>
                  <a:pt x="106680" y="76200"/>
                </a:lnTo>
                <a:lnTo>
                  <a:pt x="91440" y="76200"/>
                </a:lnTo>
                <a:lnTo>
                  <a:pt x="60960" y="79248"/>
                </a:lnTo>
                <a:lnTo>
                  <a:pt x="15240" y="79248"/>
                </a:lnTo>
                <a:lnTo>
                  <a:pt x="0" y="80772"/>
                </a:lnTo>
                <a:lnTo>
                  <a:pt x="0" y="120396"/>
                </a:lnTo>
                <a:lnTo>
                  <a:pt x="21336" y="120396"/>
                </a:lnTo>
                <a:close/>
              </a:path>
            </a:pathLst>
          </a:custGeom>
          <a:solidFill>
            <a:srgbClr val="000000"/>
          </a:solidFill>
        </p:spPr>
        <p:txBody>
          <a:bodyPr wrap="square" lIns="0" tIns="0" rIns="0" bIns="0" rtlCol="0">
            <a:noAutofit/>
          </a:bodyPr>
          <a:lstStyle/>
          <a:p>
            <a:endParaRPr sz="1631"/>
          </a:p>
        </p:txBody>
      </p:sp>
      <p:sp>
        <p:nvSpPr>
          <p:cNvPr id="938" name="object 938"/>
          <p:cNvSpPr/>
          <p:nvPr/>
        </p:nvSpPr>
        <p:spPr>
          <a:xfrm>
            <a:off x="8615509" y="2963553"/>
            <a:ext cx="486043" cy="121165"/>
          </a:xfrm>
          <a:prstGeom prst="rect">
            <a:avLst/>
          </a:prstGeom>
          <a:blipFill>
            <a:blip r:embed="rId55" cstate="print"/>
            <a:stretch>
              <a:fillRect/>
            </a:stretch>
          </a:blipFill>
        </p:spPr>
        <p:txBody>
          <a:bodyPr wrap="square" lIns="0" tIns="0" rIns="0" bIns="0" rtlCol="0">
            <a:noAutofit/>
          </a:bodyPr>
          <a:lstStyle/>
          <a:p>
            <a:endParaRPr sz="1631"/>
          </a:p>
        </p:txBody>
      </p:sp>
      <p:sp>
        <p:nvSpPr>
          <p:cNvPr id="939" name="object 939"/>
          <p:cNvSpPr/>
          <p:nvPr/>
        </p:nvSpPr>
        <p:spPr>
          <a:xfrm>
            <a:off x="8973137" y="2829270"/>
            <a:ext cx="212644" cy="146364"/>
          </a:xfrm>
          <a:custGeom>
            <a:avLst/>
            <a:gdLst/>
            <a:ahLst/>
            <a:cxnLst/>
            <a:rect l="l" t="t" r="r" b="b"/>
            <a:pathLst>
              <a:path w="234696" h="161543">
                <a:moveTo>
                  <a:pt x="65531" y="161543"/>
                </a:moveTo>
                <a:lnTo>
                  <a:pt x="76200" y="156971"/>
                </a:lnTo>
                <a:lnTo>
                  <a:pt x="94488" y="149351"/>
                </a:lnTo>
                <a:lnTo>
                  <a:pt x="103631" y="144779"/>
                </a:lnTo>
                <a:lnTo>
                  <a:pt x="105155" y="143255"/>
                </a:lnTo>
                <a:lnTo>
                  <a:pt x="108203" y="141731"/>
                </a:lnTo>
                <a:lnTo>
                  <a:pt x="112775" y="140207"/>
                </a:lnTo>
                <a:lnTo>
                  <a:pt x="128016" y="131063"/>
                </a:lnTo>
                <a:lnTo>
                  <a:pt x="144779" y="121919"/>
                </a:lnTo>
                <a:lnTo>
                  <a:pt x="158496" y="112775"/>
                </a:lnTo>
                <a:lnTo>
                  <a:pt x="170688" y="103631"/>
                </a:lnTo>
                <a:lnTo>
                  <a:pt x="176783" y="99059"/>
                </a:lnTo>
                <a:lnTo>
                  <a:pt x="179831" y="96011"/>
                </a:lnTo>
                <a:lnTo>
                  <a:pt x="182879" y="94487"/>
                </a:lnTo>
                <a:lnTo>
                  <a:pt x="193548" y="83819"/>
                </a:lnTo>
                <a:lnTo>
                  <a:pt x="195072" y="82295"/>
                </a:lnTo>
                <a:lnTo>
                  <a:pt x="198120" y="79247"/>
                </a:lnTo>
                <a:lnTo>
                  <a:pt x="202692" y="74675"/>
                </a:lnTo>
                <a:lnTo>
                  <a:pt x="210311" y="64007"/>
                </a:lnTo>
                <a:lnTo>
                  <a:pt x="217931" y="53339"/>
                </a:lnTo>
                <a:lnTo>
                  <a:pt x="219455" y="50291"/>
                </a:lnTo>
                <a:lnTo>
                  <a:pt x="220979" y="48767"/>
                </a:lnTo>
                <a:lnTo>
                  <a:pt x="224027" y="44195"/>
                </a:lnTo>
                <a:lnTo>
                  <a:pt x="228600" y="32003"/>
                </a:lnTo>
                <a:lnTo>
                  <a:pt x="230124" y="27431"/>
                </a:lnTo>
                <a:lnTo>
                  <a:pt x="230124" y="24383"/>
                </a:lnTo>
                <a:lnTo>
                  <a:pt x="231648" y="21335"/>
                </a:lnTo>
                <a:lnTo>
                  <a:pt x="233172" y="10667"/>
                </a:lnTo>
                <a:lnTo>
                  <a:pt x="234696" y="0"/>
                </a:lnTo>
                <a:lnTo>
                  <a:pt x="146303" y="0"/>
                </a:lnTo>
                <a:lnTo>
                  <a:pt x="144779" y="9143"/>
                </a:lnTo>
                <a:lnTo>
                  <a:pt x="144779" y="12191"/>
                </a:lnTo>
                <a:lnTo>
                  <a:pt x="143255" y="13715"/>
                </a:lnTo>
                <a:lnTo>
                  <a:pt x="143255" y="19811"/>
                </a:lnTo>
                <a:lnTo>
                  <a:pt x="138683" y="28955"/>
                </a:lnTo>
                <a:lnTo>
                  <a:pt x="134111" y="38099"/>
                </a:lnTo>
                <a:lnTo>
                  <a:pt x="128016" y="47243"/>
                </a:lnTo>
                <a:lnTo>
                  <a:pt x="124968" y="51815"/>
                </a:lnTo>
                <a:lnTo>
                  <a:pt x="121920" y="56387"/>
                </a:lnTo>
                <a:lnTo>
                  <a:pt x="118872" y="60959"/>
                </a:lnTo>
                <a:lnTo>
                  <a:pt x="114300" y="65531"/>
                </a:lnTo>
                <a:lnTo>
                  <a:pt x="106679" y="73151"/>
                </a:lnTo>
                <a:lnTo>
                  <a:pt x="102107" y="77723"/>
                </a:lnTo>
                <a:lnTo>
                  <a:pt x="96011" y="82295"/>
                </a:lnTo>
                <a:lnTo>
                  <a:pt x="85344" y="89915"/>
                </a:lnTo>
                <a:lnTo>
                  <a:pt x="79248" y="94487"/>
                </a:lnTo>
                <a:lnTo>
                  <a:pt x="76200" y="96011"/>
                </a:lnTo>
                <a:lnTo>
                  <a:pt x="74675" y="99059"/>
                </a:lnTo>
                <a:lnTo>
                  <a:pt x="60959" y="106679"/>
                </a:lnTo>
                <a:lnTo>
                  <a:pt x="54864" y="111251"/>
                </a:lnTo>
                <a:lnTo>
                  <a:pt x="47244" y="114299"/>
                </a:lnTo>
                <a:lnTo>
                  <a:pt x="32003" y="123443"/>
                </a:lnTo>
                <a:lnTo>
                  <a:pt x="24383" y="126491"/>
                </a:lnTo>
                <a:lnTo>
                  <a:pt x="16764" y="131063"/>
                </a:lnTo>
                <a:lnTo>
                  <a:pt x="0" y="138683"/>
                </a:lnTo>
                <a:lnTo>
                  <a:pt x="65531" y="161543"/>
                </a:lnTo>
                <a:close/>
              </a:path>
            </a:pathLst>
          </a:custGeom>
          <a:solidFill>
            <a:srgbClr val="FFFFFF"/>
          </a:solidFill>
        </p:spPr>
        <p:txBody>
          <a:bodyPr wrap="square" lIns="0" tIns="0" rIns="0" bIns="0" rtlCol="0">
            <a:noAutofit/>
          </a:bodyPr>
          <a:lstStyle/>
          <a:p>
            <a:endParaRPr sz="1631"/>
          </a:p>
        </p:txBody>
      </p:sp>
      <p:sp>
        <p:nvSpPr>
          <p:cNvPr id="940" name="object 940"/>
          <p:cNvSpPr/>
          <p:nvPr/>
        </p:nvSpPr>
        <p:spPr>
          <a:xfrm>
            <a:off x="8274450" y="2935592"/>
            <a:ext cx="342439" cy="77324"/>
          </a:xfrm>
          <a:custGeom>
            <a:avLst/>
            <a:gdLst/>
            <a:ahLst/>
            <a:cxnLst/>
            <a:rect l="l" t="t" r="r" b="b"/>
            <a:pathLst>
              <a:path w="377951" h="85343">
                <a:moveTo>
                  <a:pt x="38100" y="41147"/>
                </a:moveTo>
                <a:lnTo>
                  <a:pt x="59436" y="47243"/>
                </a:lnTo>
                <a:lnTo>
                  <a:pt x="80772" y="53339"/>
                </a:lnTo>
                <a:lnTo>
                  <a:pt x="102108" y="57911"/>
                </a:lnTo>
                <a:lnTo>
                  <a:pt x="123444" y="62483"/>
                </a:lnTo>
                <a:lnTo>
                  <a:pt x="146303" y="67055"/>
                </a:lnTo>
                <a:lnTo>
                  <a:pt x="170688" y="71627"/>
                </a:lnTo>
                <a:lnTo>
                  <a:pt x="193548" y="74675"/>
                </a:lnTo>
                <a:lnTo>
                  <a:pt x="217932" y="77723"/>
                </a:lnTo>
                <a:lnTo>
                  <a:pt x="242316" y="79247"/>
                </a:lnTo>
                <a:lnTo>
                  <a:pt x="268224" y="82295"/>
                </a:lnTo>
                <a:lnTo>
                  <a:pt x="294132" y="83819"/>
                </a:lnTo>
                <a:lnTo>
                  <a:pt x="320040" y="85343"/>
                </a:lnTo>
                <a:lnTo>
                  <a:pt x="377951" y="85343"/>
                </a:lnTo>
                <a:lnTo>
                  <a:pt x="377951" y="45719"/>
                </a:lnTo>
                <a:lnTo>
                  <a:pt x="330708" y="45719"/>
                </a:lnTo>
                <a:lnTo>
                  <a:pt x="307848" y="44195"/>
                </a:lnTo>
                <a:lnTo>
                  <a:pt x="288036" y="42671"/>
                </a:lnTo>
                <a:lnTo>
                  <a:pt x="266700" y="41147"/>
                </a:lnTo>
                <a:lnTo>
                  <a:pt x="246888" y="39623"/>
                </a:lnTo>
                <a:lnTo>
                  <a:pt x="227075" y="36575"/>
                </a:lnTo>
                <a:lnTo>
                  <a:pt x="208788" y="35051"/>
                </a:lnTo>
                <a:lnTo>
                  <a:pt x="190500" y="32003"/>
                </a:lnTo>
                <a:lnTo>
                  <a:pt x="172212" y="27431"/>
                </a:lnTo>
                <a:lnTo>
                  <a:pt x="153924" y="24383"/>
                </a:lnTo>
                <a:lnTo>
                  <a:pt x="135636" y="19811"/>
                </a:lnTo>
                <a:lnTo>
                  <a:pt x="118872" y="15239"/>
                </a:lnTo>
                <a:lnTo>
                  <a:pt x="102108" y="10667"/>
                </a:lnTo>
                <a:lnTo>
                  <a:pt x="85344" y="6095"/>
                </a:lnTo>
                <a:lnTo>
                  <a:pt x="70103" y="0"/>
                </a:lnTo>
                <a:lnTo>
                  <a:pt x="0" y="27431"/>
                </a:lnTo>
                <a:lnTo>
                  <a:pt x="18288" y="35051"/>
                </a:lnTo>
                <a:lnTo>
                  <a:pt x="38100" y="41147"/>
                </a:lnTo>
                <a:close/>
              </a:path>
            </a:pathLst>
          </a:custGeom>
          <a:solidFill>
            <a:srgbClr val="FFFFFF"/>
          </a:solidFill>
        </p:spPr>
        <p:txBody>
          <a:bodyPr wrap="square" lIns="0" tIns="0" rIns="0" bIns="0" rtlCol="0">
            <a:noAutofit/>
          </a:bodyPr>
          <a:lstStyle/>
          <a:p>
            <a:endParaRPr sz="1631"/>
          </a:p>
        </p:txBody>
      </p:sp>
      <p:sp>
        <p:nvSpPr>
          <p:cNvPr id="941" name="object 941"/>
          <p:cNvSpPr/>
          <p:nvPr/>
        </p:nvSpPr>
        <p:spPr>
          <a:xfrm>
            <a:off x="8148797" y="2973250"/>
            <a:ext cx="469473" cy="111468"/>
          </a:xfrm>
          <a:prstGeom prst="rect">
            <a:avLst/>
          </a:prstGeom>
          <a:blipFill>
            <a:blip r:embed="rId56" cstate="print"/>
            <a:stretch>
              <a:fillRect/>
            </a:stretch>
          </a:blipFill>
        </p:spPr>
        <p:txBody>
          <a:bodyPr wrap="square" lIns="0" tIns="0" rIns="0" bIns="0" rtlCol="0">
            <a:noAutofit/>
          </a:bodyPr>
          <a:lstStyle/>
          <a:p>
            <a:endParaRPr sz="1631"/>
          </a:p>
        </p:txBody>
      </p:sp>
      <p:sp>
        <p:nvSpPr>
          <p:cNvPr id="942" name="object 942"/>
          <p:cNvSpPr/>
          <p:nvPr/>
        </p:nvSpPr>
        <p:spPr>
          <a:xfrm>
            <a:off x="8150178" y="2983920"/>
            <a:ext cx="466711" cy="99417"/>
          </a:xfrm>
          <a:custGeom>
            <a:avLst/>
            <a:gdLst/>
            <a:ahLst/>
            <a:cxnLst/>
            <a:rect l="l" t="t" r="r" b="b"/>
            <a:pathLst>
              <a:path w="515111" h="109727">
                <a:moveTo>
                  <a:pt x="25907" y="36575"/>
                </a:moveTo>
                <a:lnTo>
                  <a:pt x="53339" y="45719"/>
                </a:lnTo>
                <a:lnTo>
                  <a:pt x="80771" y="54863"/>
                </a:lnTo>
                <a:lnTo>
                  <a:pt x="109727" y="62483"/>
                </a:lnTo>
                <a:lnTo>
                  <a:pt x="138683" y="70103"/>
                </a:lnTo>
                <a:lnTo>
                  <a:pt x="167639" y="76200"/>
                </a:lnTo>
                <a:lnTo>
                  <a:pt x="198119" y="82295"/>
                </a:lnTo>
                <a:lnTo>
                  <a:pt x="230123" y="88391"/>
                </a:lnTo>
                <a:lnTo>
                  <a:pt x="263651" y="92963"/>
                </a:lnTo>
                <a:lnTo>
                  <a:pt x="295655" y="97536"/>
                </a:lnTo>
                <a:lnTo>
                  <a:pt x="330707" y="100583"/>
                </a:lnTo>
                <a:lnTo>
                  <a:pt x="365759" y="103631"/>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3"/>
                </a:lnTo>
                <a:lnTo>
                  <a:pt x="326135" y="59436"/>
                </a:lnTo>
                <a:lnTo>
                  <a:pt x="297179" y="56387"/>
                </a:lnTo>
                <a:lnTo>
                  <a:pt x="269747" y="53339"/>
                </a:lnTo>
                <a:lnTo>
                  <a:pt x="242315" y="47243"/>
                </a:lnTo>
                <a:lnTo>
                  <a:pt x="216407" y="42671"/>
                </a:lnTo>
                <a:lnTo>
                  <a:pt x="190499" y="36575"/>
                </a:lnTo>
                <a:lnTo>
                  <a:pt x="164591" y="30479"/>
                </a:lnTo>
                <a:lnTo>
                  <a:pt x="140207" y="24383"/>
                </a:lnTo>
                <a:lnTo>
                  <a:pt x="115823" y="16763"/>
                </a:lnTo>
                <a:lnTo>
                  <a:pt x="92963" y="9143"/>
                </a:lnTo>
                <a:lnTo>
                  <a:pt x="70103" y="0"/>
                </a:lnTo>
                <a:lnTo>
                  <a:pt x="0" y="27431"/>
                </a:lnTo>
                <a:lnTo>
                  <a:pt x="25907" y="36575"/>
                </a:lnTo>
                <a:close/>
              </a:path>
            </a:pathLst>
          </a:custGeom>
          <a:solidFill>
            <a:srgbClr val="000000"/>
          </a:solidFill>
        </p:spPr>
        <p:txBody>
          <a:bodyPr wrap="square" lIns="0" tIns="0" rIns="0" bIns="0" rtlCol="0">
            <a:noAutofit/>
          </a:bodyPr>
          <a:lstStyle/>
          <a:p>
            <a:endParaRPr sz="1631"/>
          </a:p>
        </p:txBody>
      </p:sp>
      <p:sp>
        <p:nvSpPr>
          <p:cNvPr id="943" name="object 943"/>
          <p:cNvSpPr/>
          <p:nvPr/>
        </p:nvSpPr>
        <p:spPr>
          <a:xfrm>
            <a:off x="8148797" y="2973250"/>
            <a:ext cx="469473" cy="111468"/>
          </a:xfrm>
          <a:prstGeom prst="rect">
            <a:avLst/>
          </a:prstGeom>
          <a:blipFill>
            <a:blip r:embed="rId57" cstate="print"/>
            <a:stretch>
              <a:fillRect/>
            </a:stretch>
          </a:blipFill>
        </p:spPr>
        <p:txBody>
          <a:bodyPr wrap="square" lIns="0" tIns="0" rIns="0" bIns="0" rtlCol="0">
            <a:noAutofit/>
          </a:bodyPr>
          <a:lstStyle/>
          <a:p>
            <a:endParaRPr sz="1631"/>
          </a:p>
        </p:txBody>
      </p:sp>
      <p:sp>
        <p:nvSpPr>
          <p:cNvPr id="944" name="object 944"/>
          <p:cNvSpPr/>
          <p:nvPr/>
        </p:nvSpPr>
        <p:spPr>
          <a:xfrm>
            <a:off x="8213695" y="2960446"/>
            <a:ext cx="403194" cy="86991"/>
          </a:xfrm>
          <a:custGeom>
            <a:avLst/>
            <a:gdLst/>
            <a:ahLst/>
            <a:cxnLst/>
            <a:rect l="l" t="t" r="r" b="b"/>
            <a:pathLst>
              <a:path w="445007" h="96012">
                <a:moveTo>
                  <a:pt x="21335" y="35051"/>
                </a:moveTo>
                <a:lnTo>
                  <a:pt x="45720" y="42672"/>
                </a:lnTo>
                <a:lnTo>
                  <a:pt x="68579" y="50291"/>
                </a:lnTo>
                <a:lnTo>
                  <a:pt x="94488" y="56387"/>
                </a:lnTo>
                <a:lnTo>
                  <a:pt x="118872" y="62484"/>
                </a:lnTo>
                <a:lnTo>
                  <a:pt x="146303" y="68579"/>
                </a:lnTo>
                <a:lnTo>
                  <a:pt x="172211" y="73151"/>
                </a:lnTo>
                <a:lnTo>
                  <a:pt x="199644" y="79248"/>
                </a:lnTo>
                <a:lnTo>
                  <a:pt x="227075" y="82296"/>
                </a:lnTo>
                <a:lnTo>
                  <a:pt x="256031" y="85344"/>
                </a:lnTo>
                <a:lnTo>
                  <a:pt x="284988" y="88391"/>
                </a:lnTo>
                <a:lnTo>
                  <a:pt x="315468" y="91439"/>
                </a:lnTo>
                <a:lnTo>
                  <a:pt x="345948" y="92963"/>
                </a:lnTo>
                <a:lnTo>
                  <a:pt x="376427" y="94487"/>
                </a:lnTo>
                <a:lnTo>
                  <a:pt x="408431" y="96012"/>
                </a:lnTo>
                <a:lnTo>
                  <a:pt x="445007" y="96012"/>
                </a:lnTo>
                <a:lnTo>
                  <a:pt x="445007" y="59436"/>
                </a:lnTo>
                <a:lnTo>
                  <a:pt x="441959" y="59436"/>
                </a:lnTo>
                <a:lnTo>
                  <a:pt x="413003" y="57912"/>
                </a:lnTo>
                <a:lnTo>
                  <a:pt x="387096" y="57912"/>
                </a:lnTo>
                <a:lnTo>
                  <a:pt x="359664" y="56387"/>
                </a:lnTo>
                <a:lnTo>
                  <a:pt x="335279" y="54863"/>
                </a:lnTo>
                <a:lnTo>
                  <a:pt x="309372" y="53339"/>
                </a:lnTo>
                <a:lnTo>
                  <a:pt x="284988" y="50291"/>
                </a:lnTo>
                <a:lnTo>
                  <a:pt x="260603" y="47244"/>
                </a:lnTo>
                <a:lnTo>
                  <a:pt x="237744" y="44196"/>
                </a:lnTo>
                <a:lnTo>
                  <a:pt x="213359" y="39624"/>
                </a:lnTo>
                <a:lnTo>
                  <a:pt x="190500" y="36575"/>
                </a:lnTo>
                <a:lnTo>
                  <a:pt x="167640" y="32003"/>
                </a:lnTo>
                <a:lnTo>
                  <a:pt x="146303" y="25908"/>
                </a:lnTo>
                <a:lnTo>
                  <a:pt x="124968" y="19812"/>
                </a:lnTo>
                <a:lnTo>
                  <a:pt x="105155" y="13715"/>
                </a:lnTo>
                <a:lnTo>
                  <a:pt x="85344" y="7620"/>
                </a:lnTo>
                <a:lnTo>
                  <a:pt x="65531" y="0"/>
                </a:lnTo>
                <a:lnTo>
                  <a:pt x="0" y="25908"/>
                </a:lnTo>
                <a:lnTo>
                  <a:pt x="21335" y="35051"/>
                </a:lnTo>
                <a:close/>
              </a:path>
            </a:pathLst>
          </a:custGeom>
          <a:solidFill>
            <a:srgbClr val="FFFFFF"/>
          </a:solidFill>
        </p:spPr>
        <p:txBody>
          <a:bodyPr wrap="square" lIns="0" tIns="0" rIns="0" bIns="0" rtlCol="0">
            <a:noAutofit/>
          </a:bodyPr>
          <a:lstStyle/>
          <a:p>
            <a:endParaRPr sz="1631"/>
          </a:p>
        </p:txBody>
      </p:sp>
      <p:sp>
        <p:nvSpPr>
          <p:cNvPr id="945" name="object 945"/>
          <p:cNvSpPr/>
          <p:nvPr/>
        </p:nvSpPr>
        <p:spPr>
          <a:xfrm>
            <a:off x="8337967" y="2913499"/>
            <a:ext cx="278923" cy="64897"/>
          </a:xfrm>
          <a:custGeom>
            <a:avLst/>
            <a:gdLst/>
            <a:ahLst/>
            <a:cxnLst/>
            <a:rect l="l" t="t" r="r" b="b"/>
            <a:pathLst>
              <a:path w="307848" h="71627">
                <a:moveTo>
                  <a:pt x="68580" y="0"/>
                </a:moveTo>
                <a:lnTo>
                  <a:pt x="67056" y="0"/>
                </a:lnTo>
                <a:lnTo>
                  <a:pt x="0" y="25907"/>
                </a:lnTo>
                <a:lnTo>
                  <a:pt x="16764" y="30479"/>
                </a:lnTo>
                <a:lnTo>
                  <a:pt x="32004" y="36575"/>
                </a:lnTo>
                <a:lnTo>
                  <a:pt x="48768" y="41148"/>
                </a:lnTo>
                <a:lnTo>
                  <a:pt x="67056" y="45719"/>
                </a:lnTo>
                <a:lnTo>
                  <a:pt x="83820" y="48767"/>
                </a:lnTo>
                <a:lnTo>
                  <a:pt x="102108" y="53339"/>
                </a:lnTo>
                <a:lnTo>
                  <a:pt x="120396" y="56387"/>
                </a:lnTo>
                <a:lnTo>
                  <a:pt x="138684" y="59436"/>
                </a:lnTo>
                <a:lnTo>
                  <a:pt x="156972" y="62484"/>
                </a:lnTo>
                <a:lnTo>
                  <a:pt x="176784" y="64007"/>
                </a:lnTo>
                <a:lnTo>
                  <a:pt x="196596" y="67055"/>
                </a:lnTo>
                <a:lnTo>
                  <a:pt x="217932" y="68579"/>
                </a:lnTo>
                <a:lnTo>
                  <a:pt x="239268" y="70103"/>
                </a:lnTo>
                <a:lnTo>
                  <a:pt x="260604" y="70103"/>
                </a:lnTo>
                <a:lnTo>
                  <a:pt x="281940" y="71627"/>
                </a:lnTo>
                <a:lnTo>
                  <a:pt x="307848" y="71627"/>
                </a:lnTo>
                <a:lnTo>
                  <a:pt x="307848" y="33527"/>
                </a:lnTo>
                <a:lnTo>
                  <a:pt x="269748" y="33527"/>
                </a:lnTo>
                <a:lnTo>
                  <a:pt x="252984" y="32003"/>
                </a:lnTo>
                <a:lnTo>
                  <a:pt x="237744" y="32003"/>
                </a:lnTo>
                <a:lnTo>
                  <a:pt x="205740" y="28955"/>
                </a:lnTo>
                <a:lnTo>
                  <a:pt x="176784" y="24384"/>
                </a:lnTo>
                <a:lnTo>
                  <a:pt x="161544" y="22860"/>
                </a:lnTo>
                <a:lnTo>
                  <a:pt x="147828" y="19812"/>
                </a:lnTo>
                <a:lnTo>
                  <a:pt x="134112" y="16763"/>
                </a:lnTo>
                <a:lnTo>
                  <a:pt x="120396" y="13715"/>
                </a:lnTo>
                <a:lnTo>
                  <a:pt x="92964" y="7619"/>
                </a:lnTo>
                <a:lnTo>
                  <a:pt x="68580" y="0"/>
                </a:lnTo>
                <a:close/>
              </a:path>
            </a:pathLst>
          </a:custGeom>
          <a:solidFill>
            <a:srgbClr val="FFFFFF"/>
          </a:solidFill>
        </p:spPr>
        <p:txBody>
          <a:bodyPr wrap="square" lIns="0" tIns="0" rIns="0" bIns="0" rtlCol="0">
            <a:noAutofit/>
          </a:bodyPr>
          <a:lstStyle/>
          <a:p>
            <a:endParaRPr sz="1631"/>
          </a:p>
        </p:txBody>
      </p:sp>
      <p:sp>
        <p:nvSpPr>
          <p:cNvPr id="946" name="object 946"/>
          <p:cNvSpPr/>
          <p:nvPr/>
        </p:nvSpPr>
        <p:spPr>
          <a:xfrm>
            <a:off x="8208171" y="2718805"/>
            <a:ext cx="154650" cy="110464"/>
          </a:xfrm>
          <a:custGeom>
            <a:avLst/>
            <a:gdLst/>
            <a:ahLst/>
            <a:cxnLst/>
            <a:rect l="l" t="t" r="r" b="b"/>
            <a:pathLst>
              <a:path w="170688" h="121920">
                <a:moveTo>
                  <a:pt x="0" y="108203"/>
                </a:moveTo>
                <a:lnTo>
                  <a:pt x="0" y="121920"/>
                </a:lnTo>
                <a:lnTo>
                  <a:pt x="92964" y="121920"/>
                </a:lnTo>
                <a:lnTo>
                  <a:pt x="91440" y="115824"/>
                </a:lnTo>
                <a:lnTo>
                  <a:pt x="92964" y="108203"/>
                </a:lnTo>
                <a:lnTo>
                  <a:pt x="92964" y="97536"/>
                </a:lnTo>
                <a:lnTo>
                  <a:pt x="94488" y="92963"/>
                </a:lnTo>
                <a:lnTo>
                  <a:pt x="96012" y="89915"/>
                </a:lnTo>
                <a:lnTo>
                  <a:pt x="99060" y="79248"/>
                </a:lnTo>
                <a:lnTo>
                  <a:pt x="105155" y="71627"/>
                </a:lnTo>
                <a:lnTo>
                  <a:pt x="112775" y="62484"/>
                </a:lnTo>
                <a:lnTo>
                  <a:pt x="120396" y="53339"/>
                </a:lnTo>
                <a:lnTo>
                  <a:pt x="131064" y="45720"/>
                </a:lnTo>
                <a:lnTo>
                  <a:pt x="141731" y="38100"/>
                </a:lnTo>
                <a:lnTo>
                  <a:pt x="155448" y="30480"/>
                </a:lnTo>
                <a:lnTo>
                  <a:pt x="170688" y="22860"/>
                </a:lnTo>
                <a:lnTo>
                  <a:pt x="105155" y="0"/>
                </a:lnTo>
                <a:lnTo>
                  <a:pt x="85344" y="9144"/>
                </a:lnTo>
                <a:lnTo>
                  <a:pt x="67055" y="19812"/>
                </a:lnTo>
                <a:lnTo>
                  <a:pt x="50292" y="30480"/>
                </a:lnTo>
                <a:lnTo>
                  <a:pt x="36575" y="41148"/>
                </a:lnTo>
                <a:lnTo>
                  <a:pt x="24384" y="51815"/>
                </a:lnTo>
                <a:lnTo>
                  <a:pt x="15240" y="64008"/>
                </a:lnTo>
                <a:lnTo>
                  <a:pt x="7620" y="76200"/>
                </a:lnTo>
                <a:lnTo>
                  <a:pt x="3048" y="89915"/>
                </a:lnTo>
                <a:lnTo>
                  <a:pt x="0" y="99060"/>
                </a:lnTo>
                <a:lnTo>
                  <a:pt x="0" y="108203"/>
                </a:lnTo>
                <a:close/>
              </a:path>
            </a:pathLst>
          </a:custGeom>
          <a:solidFill>
            <a:srgbClr val="FFFFFF"/>
          </a:solidFill>
        </p:spPr>
        <p:txBody>
          <a:bodyPr wrap="square" lIns="0" tIns="0" rIns="0" bIns="0" rtlCol="0">
            <a:noAutofit/>
          </a:bodyPr>
          <a:lstStyle/>
          <a:p>
            <a:endParaRPr sz="1631"/>
          </a:p>
        </p:txBody>
      </p:sp>
      <p:sp>
        <p:nvSpPr>
          <p:cNvPr id="947" name="object 947"/>
          <p:cNvSpPr/>
          <p:nvPr/>
        </p:nvSpPr>
        <p:spPr>
          <a:xfrm>
            <a:off x="8123942" y="2698093"/>
            <a:ext cx="179504" cy="131177"/>
          </a:xfrm>
          <a:custGeom>
            <a:avLst/>
            <a:gdLst/>
            <a:ahLst/>
            <a:cxnLst/>
            <a:rect l="l" t="t" r="r" b="b"/>
            <a:pathLst>
              <a:path w="198119" h="144780">
                <a:moveTo>
                  <a:pt x="1524" y="144780"/>
                </a:moveTo>
                <a:lnTo>
                  <a:pt x="92963" y="144780"/>
                </a:lnTo>
                <a:lnTo>
                  <a:pt x="92963" y="131063"/>
                </a:lnTo>
                <a:lnTo>
                  <a:pt x="94487" y="121920"/>
                </a:lnTo>
                <a:lnTo>
                  <a:pt x="96011" y="112775"/>
                </a:lnTo>
                <a:lnTo>
                  <a:pt x="100583" y="99060"/>
                </a:lnTo>
                <a:lnTo>
                  <a:pt x="108203" y="86868"/>
                </a:lnTo>
                <a:lnTo>
                  <a:pt x="117347" y="74675"/>
                </a:lnTo>
                <a:lnTo>
                  <a:pt x="129539" y="64008"/>
                </a:lnTo>
                <a:lnTo>
                  <a:pt x="143255" y="53340"/>
                </a:lnTo>
                <a:lnTo>
                  <a:pt x="160019" y="42672"/>
                </a:lnTo>
                <a:lnTo>
                  <a:pt x="178307" y="32004"/>
                </a:lnTo>
                <a:lnTo>
                  <a:pt x="198119" y="22860"/>
                </a:lnTo>
                <a:lnTo>
                  <a:pt x="134111" y="0"/>
                </a:lnTo>
                <a:lnTo>
                  <a:pt x="120395" y="6096"/>
                </a:lnTo>
                <a:lnTo>
                  <a:pt x="108203" y="12192"/>
                </a:lnTo>
                <a:lnTo>
                  <a:pt x="83819" y="24384"/>
                </a:lnTo>
                <a:lnTo>
                  <a:pt x="73151" y="32004"/>
                </a:lnTo>
                <a:lnTo>
                  <a:pt x="64007" y="38100"/>
                </a:lnTo>
                <a:lnTo>
                  <a:pt x="54863" y="44196"/>
                </a:lnTo>
                <a:lnTo>
                  <a:pt x="45719" y="51816"/>
                </a:lnTo>
                <a:lnTo>
                  <a:pt x="38100" y="59436"/>
                </a:lnTo>
                <a:lnTo>
                  <a:pt x="30479" y="65532"/>
                </a:lnTo>
                <a:lnTo>
                  <a:pt x="19811" y="80772"/>
                </a:lnTo>
                <a:lnTo>
                  <a:pt x="10667" y="96012"/>
                </a:lnTo>
                <a:lnTo>
                  <a:pt x="6095" y="103632"/>
                </a:lnTo>
                <a:lnTo>
                  <a:pt x="4572" y="112775"/>
                </a:lnTo>
                <a:lnTo>
                  <a:pt x="1524" y="121920"/>
                </a:lnTo>
                <a:lnTo>
                  <a:pt x="1524" y="131063"/>
                </a:lnTo>
                <a:lnTo>
                  <a:pt x="0" y="138684"/>
                </a:lnTo>
                <a:lnTo>
                  <a:pt x="1524" y="144780"/>
                </a:lnTo>
                <a:close/>
              </a:path>
            </a:pathLst>
          </a:custGeom>
          <a:solidFill>
            <a:srgbClr val="FFFFFF"/>
          </a:solidFill>
        </p:spPr>
        <p:txBody>
          <a:bodyPr wrap="square" lIns="0" tIns="0" rIns="0" bIns="0" rtlCol="0">
            <a:noAutofit/>
          </a:bodyPr>
          <a:lstStyle/>
          <a:p>
            <a:endParaRPr sz="1631"/>
          </a:p>
        </p:txBody>
      </p:sp>
      <p:sp>
        <p:nvSpPr>
          <p:cNvPr id="948" name="object 948"/>
          <p:cNvSpPr/>
          <p:nvPr/>
        </p:nvSpPr>
        <p:spPr>
          <a:xfrm>
            <a:off x="8397341" y="2912118"/>
            <a:ext cx="1381" cy="1381"/>
          </a:xfrm>
          <a:custGeom>
            <a:avLst/>
            <a:gdLst/>
            <a:ahLst/>
            <a:cxnLst/>
            <a:rect l="l" t="t" r="r" b="b"/>
            <a:pathLst>
              <a:path w="1524" h="1524">
                <a:moveTo>
                  <a:pt x="0" y="1524"/>
                </a:moveTo>
                <a:lnTo>
                  <a:pt x="1524" y="1524"/>
                </a:lnTo>
                <a:lnTo>
                  <a:pt x="0" y="0"/>
                </a:lnTo>
                <a:lnTo>
                  <a:pt x="0" y="1524"/>
                </a:lnTo>
                <a:close/>
              </a:path>
            </a:pathLst>
          </a:custGeom>
          <a:solidFill>
            <a:srgbClr val="E6E6E6"/>
          </a:solidFill>
        </p:spPr>
        <p:txBody>
          <a:bodyPr wrap="square" lIns="0" tIns="0" rIns="0" bIns="0" rtlCol="0">
            <a:noAutofit/>
          </a:bodyPr>
          <a:lstStyle/>
          <a:p>
            <a:endParaRPr sz="1631"/>
          </a:p>
        </p:txBody>
      </p:sp>
      <p:sp>
        <p:nvSpPr>
          <p:cNvPr id="949" name="object 949"/>
          <p:cNvSpPr/>
          <p:nvPr/>
        </p:nvSpPr>
        <p:spPr>
          <a:xfrm>
            <a:off x="8209552" y="2829270"/>
            <a:ext cx="187790" cy="106321"/>
          </a:xfrm>
          <a:custGeom>
            <a:avLst/>
            <a:gdLst/>
            <a:ahLst/>
            <a:cxnLst/>
            <a:rect l="l" t="t" r="r" b="b"/>
            <a:pathLst>
              <a:path w="207264" h="117347">
                <a:moveTo>
                  <a:pt x="92964" y="0"/>
                </a:moveTo>
                <a:lnTo>
                  <a:pt x="0" y="0"/>
                </a:lnTo>
                <a:lnTo>
                  <a:pt x="0" y="9143"/>
                </a:lnTo>
                <a:lnTo>
                  <a:pt x="4572" y="18287"/>
                </a:lnTo>
                <a:lnTo>
                  <a:pt x="9144" y="30479"/>
                </a:lnTo>
                <a:lnTo>
                  <a:pt x="16764" y="41147"/>
                </a:lnTo>
                <a:lnTo>
                  <a:pt x="25907" y="51815"/>
                </a:lnTo>
                <a:lnTo>
                  <a:pt x="38100" y="62483"/>
                </a:lnTo>
                <a:lnTo>
                  <a:pt x="51816" y="73151"/>
                </a:lnTo>
                <a:lnTo>
                  <a:pt x="59436" y="79247"/>
                </a:lnTo>
                <a:lnTo>
                  <a:pt x="67055" y="83819"/>
                </a:lnTo>
                <a:lnTo>
                  <a:pt x="85344" y="92963"/>
                </a:lnTo>
                <a:lnTo>
                  <a:pt x="94488" y="99059"/>
                </a:lnTo>
                <a:lnTo>
                  <a:pt x="105155" y="103631"/>
                </a:lnTo>
                <a:lnTo>
                  <a:pt x="121920" y="111251"/>
                </a:lnTo>
                <a:lnTo>
                  <a:pt x="123444" y="111251"/>
                </a:lnTo>
                <a:lnTo>
                  <a:pt x="134112" y="114299"/>
                </a:lnTo>
                <a:lnTo>
                  <a:pt x="141731" y="117347"/>
                </a:lnTo>
                <a:lnTo>
                  <a:pt x="207264" y="92963"/>
                </a:lnTo>
                <a:lnTo>
                  <a:pt x="207264" y="91439"/>
                </a:lnTo>
                <a:lnTo>
                  <a:pt x="173736" y="76199"/>
                </a:lnTo>
                <a:lnTo>
                  <a:pt x="166116" y="73151"/>
                </a:lnTo>
                <a:lnTo>
                  <a:pt x="160020" y="70103"/>
                </a:lnTo>
                <a:lnTo>
                  <a:pt x="153924" y="67055"/>
                </a:lnTo>
                <a:lnTo>
                  <a:pt x="147827" y="62483"/>
                </a:lnTo>
                <a:lnTo>
                  <a:pt x="135636" y="56387"/>
                </a:lnTo>
                <a:lnTo>
                  <a:pt x="126492" y="48767"/>
                </a:lnTo>
                <a:lnTo>
                  <a:pt x="117348" y="41147"/>
                </a:lnTo>
                <a:lnTo>
                  <a:pt x="109727" y="33527"/>
                </a:lnTo>
                <a:lnTo>
                  <a:pt x="103631" y="25907"/>
                </a:lnTo>
                <a:lnTo>
                  <a:pt x="99060" y="18287"/>
                </a:lnTo>
                <a:lnTo>
                  <a:pt x="94488" y="9143"/>
                </a:lnTo>
                <a:lnTo>
                  <a:pt x="92964" y="4571"/>
                </a:lnTo>
                <a:lnTo>
                  <a:pt x="92964" y="0"/>
                </a:lnTo>
                <a:close/>
              </a:path>
            </a:pathLst>
          </a:custGeom>
          <a:solidFill>
            <a:srgbClr val="FFFFFF"/>
          </a:solidFill>
        </p:spPr>
        <p:txBody>
          <a:bodyPr wrap="square" lIns="0" tIns="0" rIns="0" bIns="0" rtlCol="0">
            <a:noAutofit/>
          </a:bodyPr>
          <a:lstStyle/>
          <a:p>
            <a:endParaRPr sz="1631"/>
          </a:p>
        </p:txBody>
      </p:sp>
      <p:sp>
        <p:nvSpPr>
          <p:cNvPr id="950" name="object 950"/>
          <p:cNvSpPr/>
          <p:nvPr/>
        </p:nvSpPr>
        <p:spPr>
          <a:xfrm>
            <a:off x="8123942" y="2829270"/>
            <a:ext cx="214024" cy="131176"/>
          </a:xfrm>
          <a:custGeom>
            <a:avLst/>
            <a:gdLst/>
            <a:ahLst/>
            <a:cxnLst/>
            <a:rect l="l" t="t" r="r" b="b"/>
            <a:pathLst>
              <a:path w="236219" h="144779">
                <a:moveTo>
                  <a:pt x="92963" y="0"/>
                </a:moveTo>
                <a:lnTo>
                  <a:pt x="0" y="0"/>
                </a:lnTo>
                <a:lnTo>
                  <a:pt x="1524" y="9143"/>
                </a:lnTo>
                <a:lnTo>
                  <a:pt x="3048" y="18287"/>
                </a:lnTo>
                <a:lnTo>
                  <a:pt x="4572" y="25907"/>
                </a:lnTo>
                <a:lnTo>
                  <a:pt x="9143" y="35051"/>
                </a:lnTo>
                <a:lnTo>
                  <a:pt x="12191" y="42671"/>
                </a:lnTo>
                <a:lnTo>
                  <a:pt x="18287" y="50291"/>
                </a:lnTo>
                <a:lnTo>
                  <a:pt x="22859" y="57911"/>
                </a:lnTo>
                <a:lnTo>
                  <a:pt x="28955" y="65531"/>
                </a:lnTo>
                <a:lnTo>
                  <a:pt x="36575" y="73151"/>
                </a:lnTo>
                <a:lnTo>
                  <a:pt x="45719" y="80771"/>
                </a:lnTo>
                <a:lnTo>
                  <a:pt x="53339" y="86867"/>
                </a:lnTo>
                <a:lnTo>
                  <a:pt x="64007" y="94487"/>
                </a:lnTo>
                <a:lnTo>
                  <a:pt x="74675" y="102107"/>
                </a:lnTo>
                <a:lnTo>
                  <a:pt x="85343" y="108203"/>
                </a:lnTo>
                <a:lnTo>
                  <a:pt x="97535" y="114299"/>
                </a:lnTo>
                <a:lnTo>
                  <a:pt x="109727" y="121919"/>
                </a:lnTo>
                <a:lnTo>
                  <a:pt x="124967" y="128015"/>
                </a:lnTo>
                <a:lnTo>
                  <a:pt x="138683" y="134111"/>
                </a:lnTo>
                <a:lnTo>
                  <a:pt x="150875" y="140207"/>
                </a:lnTo>
                <a:lnTo>
                  <a:pt x="158495" y="143255"/>
                </a:lnTo>
                <a:lnTo>
                  <a:pt x="166115" y="144779"/>
                </a:lnTo>
                <a:lnTo>
                  <a:pt x="236219" y="118871"/>
                </a:lnTo>
                <a:lnTo>
                  <a:pt x="228599" y="115823"/>
                </a:lnTo>
                <a:lnTo>
                  <a:pt x="219455" y="111251"/>
                </a:lnTo>
                <a:lnTo>
                  <a:pt x="216407" y="111251"/>
                </a:lnTo>
                <a:lnTo>
                  <a:pt x="199643" y="103631"/>
                </a:lnTo>
                <a:lnTo>
                  <a:pt x="188975" y="99059"/>
                </a:lnTo>
                <a:lnTo>
                  <a:pt x="179831" y="94487"/>
                </a:lnTo>
                <a:lnTo>
                  <a:pt x="161543" y="83819"/>
                </a:lnTo>
                <a:lnTo>
                  <a:pt x="153923" y="79247"/>
                </a:lnTo>
                <a:lnTo>
                  <a:pt x="146303" y="73151"/>
                </a:lnTo>
                <a:lnTo>
                  <a:pt x="132587" y="64007"/>
                </a:lnTo>
                <a:lnTo>
                  <a:pt x="120395" y="51815"/>
                </a:lnTo>
                <a:lnTo>
                  <a:pt x="111251" y="41147"/>
                </a:lnTo>
                <a:lnTo>
                  <a:pt x="103631" y="30479"/>
                </a:lnTo>
                <a:lnTo>
                  <a:pt x="97535" y="18287"/>
                </a:lnTo>
                <a:lnTo>
                  <a:pt x="94487" y="9143"/>
                </a:lnTo>
                <a:lnTo>
                  <a:pt x="92963" y="0"/>
                </a:lnTo>
                <a:close/>
              </a:path>
            </a:pathLst>
          </a:custGeom>
          <a:solidFill>
            <a:srgbClr val="FFFFFF"/>
          </a:solidFill>
        </p:spPr>
        <p:txBody>
          <a:bodyPr wrap="square" lIns="0" tIns="0" rIns="0" bIns="0" rtlCol="0">
            <a:noAutofit/>
          </a:bodyPr>
          <a:lstStyle/>
          <a:p>
            <a:endParaRPr sz="1631"/>
          </a:p>
        </p:txBody>
      </p:sp>
      <p:sp>
        <p:nvSpPr>
          <p:cNvPr id="951" name="object 951"/>
          <p:cNvSpPr/>
          <p:nvPr/>
        </p:nvSpPr>
        <p:spPr>
          <a:xfrm>
            <a:off x="8045236" y="2829270"/>
            <a:ext cx="229213" cy="154649"/>
          </a:xfrm>
          <a:custGeom>
            <a:avLst/>
            <a:gdLst/>
            <a:ahLst/>
            <a:cxnLst/>
            <a:rect l="l" t="t" r="r" b="b"/>
            <a:pathLst>
              <a:path w="252983" h="170687">
                <a:moveTo>
                  <a:pt x="88392" y="0"/>
                </a:moveTo>
                <a:lnTo>
                  <a:pt x="0" y="0"/>
                </a:lnTo>
                <a:lnTo>
                  <a:pt x="0" y="9143"/>
                </a:lnTo>
                <a:lnTo>
                  <a:pt x="3048" y="18287"/>
                </a:lnTo>
                <a:lnTo>
                  <a:pt x="4572" y="28955"/>
                </a:lnTo>
                <a:lnTo>
                  <a:pt x="7620" y="38099"/>
                </a:lnTo>
                <a:lnTo>
                  <a:pt x="12192" y="48767"/>
                </a:lnTo>
                <a:lnTo>
                  <a:pt x="18287" y="57911"/>
                </a:lnTo>
                <a:lnTo>
                  <a:pt x="24383" y="67055"/>
                </a:lnTo>
                <a:lnTo>
                  <a:pt x="32003" y="77723"/>
                </a:lnTo>
                <a:lnTo>
                  <a:pt x="36575" y="82295"/>
                </a:lnTo>
                <a:lnTo>
                  <a:pt x="41148" y="86867"/>
                </a:lnTo>
                <a:lnTo>
                  <a:pt x="50292" y="96011"/>
                </a:lnTo>
                <a:lnTo>
                  <a:pt x="62483" y="105155"/>
                </a:lnTo>
                <a:lnTo>
                  <a:pt x="73151" y="114299"/>
                </a:lnTo>
                <a:lnTo>
                  <a:pt x="86868" y="121919"/>
                </a:lnTo>
                <a:lnTo>
                  <a:pt x="100583" y="131063"/>
                </a:lnTo>
                <a:lnTo>
                  <a:pt x="108203" y="135635"/>
                </a:lnTo>
                <a:lnTo>
                  <a:pt x="115824" y="140207"/>
                </a:lnTo>
                <a:lnTo>
                  <a:pt x="132587" y="147827"/>
                </a:lnTo>
                <a:lnTo>
                  <a:pt x="141731" y="152399"/>
                </a:lnTo>
                <a:lnTo>
                  <a:pt x="150875" y="155447"/>
                </a:lnTo>
                <a:lnTo>
                  <a:pt x="169163" y="164591"/>
                </a:lnTo>
                <a:lnTo>
                  <a:pt x="172211" y="166115"/>
                </a:lnTo>
                <a:lnTo>
                  <a:pt x="178307" y="167639"/>
                </a:lnTo>
                <a:lnTo>
                  <a:pt x="185927" y="170687"/>
                </a:lnTo>
                <a:lnTo>
                  <a:pt x="252983" y="146303"/>
                </a:lnTo>
                <a:lnTo>
                  <a:pt x="245363" y="143255"/>
                </a:lnTo>
                <a:lnTo>
                  <a:pt x="237743" y="140207"/>
                </a:lnTo>
                <a:lnTo>
                  <a:pt x="225551" y="135635"/>
                </a:lnTo>
                <a:lnTo>
                  <a:pt x="211835" y="128015"/>
                </a:lnTo>
                <a:lnTo>
                  <a:pt x="196595" y="121919"/>
                </a:lnTo>
                <a:lnTo>
                  <a:pt x="184403" y="114299"/>
                </a:lnTo>
                <a:lnTo>
                  <a:pt x="172211" y="108203"/>
                </a:lnTo>
                <a:lnTo>
                  <a:pt x="161544" y="102107"/>
                </a:lnTo>
                <a:lnTo>
                  <a:pt x="150875" y="94487"/>
                </a:lnTo>
                <a:lnTo>
                  <a:pt x="141731" y="86867"/>
                </a:lnTo>
                <a:lnTo>
                  <a:pt x="132587" y="80771"/>
                </a:lnTo>
                <a:lnTo>
                  <a:pt x="124968" y="73151"/>
                </a:lnTo>
                <a:lnTo>
                  <a:pt x="117348" y="65531"/>
                </a:lnTo>
                <a:lnTo>
                  <a:pt x="109727" y="57911"/>
                </a:lnTo>
                <a:lnTo>
                  <a:pt x="105155" y="50291"/>
                </a:lnTo>
                <a:lnTo>
                  <a:pt x="99059" y="42671"/>
                </a:lnTo>
                <a:lnTo>
                  <a:pt x="96011" y="35051"/>
                </a:lnTo>
                <a:lnTo>
                  <a:pt x="92963" y="25907"/>
                </a:lnTo>
                <a:lnTo>
                  <a:pt x="89916" y="18287"/>
                </a:lnTo>
                <a:lnTo>
                  <a:pt x="88392" y="9143"/>
                </a:lnTo>
                <a:lnTo>
                  <a:pt x="88392" y="0"/>
                </a:lnTo>
                <a:close/>
              </a:path>
            </a:pathLst>
          </a:custGeom>
          <a:solidFill>
            <a:srgbClr val="FFFFFF"/>
          </a:solidFill>
        </p:spPr>
        <p:txBody>
          <a:bodyPr wrap="square" lIns="0" tIns="0" rIns="0" bIns="0" rtlCol="0">
            <a:noAutofit/>
          </a:bodyPr>
          <a:lstStyle/>
          <a:p>
            <a:endParaRPr sz="1631"/>
          </a:p>
        </p:txBody>
      </p:sp>
      <p:sp>
        <p:nvSpPr>
          <p:cNvPr id="952" name="object 952"/>
          <p:cNvSpPr/>
          <p:nvPr/>
        </p:nvSpPr>
        <p:spPr>
          <a:xfrm>
            <a:off x="7959626" y="2827889"/>
            <a:ext cx="264258" cy="182265"/>
          </a:xfrm>
          <a:prstGeom prst="rect">
            <a:avLst/>
          </a:prstGeom>
          <a:blipFill>
            <a:blip r:embed="rId58" cstate="print"/>
            <a:stretch>
              <a:fillRect/>
            </a:stretch>
          </a:blipFill>
        </p:spPr>
        <p:txBody>
          <a:bodyPr wrap="square" lIns="0" tIns="0" rIns="0" bIns="0" rtlCol="0">
            <a:noAutofit/>
          </a:bodyPr>
          <a:lstStyle/>
          <a:p>
            <a:endParaRPr sz="1631"/>
          </a:p>
        </p:txBody>
      </p:sp>
      <p:sp>
        <p:nvSpPr>
          <p:cNvPr id="953" name="object 953"/>
          <p:cNvSpPr/>
          <p:nvPr/>
        </p:nvSpPr>
        <p:spPr>
          <a:xfrm>
            <a:off x="7961008" y="2829270"/>
            <a:ext cx="252686" cy="179504"/>
          </a:xfrm>
          <a:custGeom>
            <a:avLst/>
            <a:gdLst/>
            <a:ahLst/>
            <a:cxnLst/>
            <a:rect l="l" t="t" r="r" b="b"/>
            <a:pathLst>
              <a:path w="278891" h="198119">
                <a:moveTo>
                  <a:pt x="92964" y="0"/>
                </a:moveTo>
                <a:lnTo>
                  <a:pt x="0" y="0"/>
                </a:lnTo>
                <a:lnTo>
                  <a:pt x="0" y="18287"/>
                </a:lnTo>
                <a:lnTo>
                  <a:pt x="3048" y="30479"/>
                </a:lnTo>
                <a:lnTo>
                  <a:pt x="6096" y="42671"/>
                </a:lnTo>
                <a:lnTo>
                  <a:pt x="7620" y="48767"/>
                </a:lnTo>
                <a:lnTo>
                  <a:pt x="10668" y="54863"/>
                </a:lnTo>
                <a:lnTo>
                  <a:pt x="16764" y="65531"/>
                </a:lnTo>
                <a:lnTo>
                  <a:pt x="19812" y="71627"/>
                </a:lnTo>
                <a:lnTo>
                  <a:pt x="24384" y="77723"/>
                </a:lnTo>
                <a:lnTo>
                  <a:pt x="33527" y="88391"/>
                </a:lnTo>
                <a:lnTo>
                  <a:pt x="42672" y="100583"/>
                </a:lnTo>
                <a:lnTo>
                  <a:pt x="48768" y="105155"/>
                </a:lnTo>
                <a:lnTo>
                  <a:pt x="54864" y="111251"/>
                </a:lnTo>
                <a:lnTo>
                  <a:pt x="67056" y="121919"/>
                </a:lnTo>
                <a:lnTo>
                  <a:pt x="80772" y="132587"/>
                </a:lnTo>
                <a:lnTo>
                  <a:pt x="88392" y="137159"/>
                </a:lnTo>
                <a:lnTo>
                  <a:pt x="96012" y="143255"/>
                </a:lnTo>
                <a:lnTo>
                  <a:pt x="114300" y="152399"/>
                </a:lnTo>
                <a:lnTo>
                  <a:pt x="121920" y="156971"/>
                </a:lnTo>
                <a:lnTo>
                  <a:pt x="131064" y="163067"/>
                </a:lnTo>
                <a:lnTo>
                  <a:pt x="150875" y="172211"/>
                </a:lnTo>
                <a:lnTo>
                  <a:pt x="170688" y="182879"/>
                </a:lnTo>
                <a:lnTo>
                  <a:pt x="181356" y="187451"/>
                </a:lnTo>
                <a:lnTo>
                  <a:pt x="193548" y="192023"/>
                </a:lnTo>
                <a:lnTo>
                  <a:pt x="195072" y="192023"/>
                </a:lnTo>
                <a:lnTo>
                  <a:pt x="201168" y="195071"/>
                </a:lnTo>
                <a:lnTo>
                  <a:pt x="208788" y="198119"/>
                </a:lnTo>
                <a:lnTo>
                  <a:pt x="278891" y="170687"/>
                </a:lnTo>
                <a:lnTo>
                  <a:pt x="271271" y="167639"/>
                </a:lnTo>
                <a:lnTo>
                  <a:pt x="263651" y="166115"/>
                </a:lnTo>
                <a:lnTo>
                  <a:pt x="262127" y="164591"/>
                </a:lnTo>
                <a:lnTo>
                  <a:pt x="242316" y="156971"/>
                </a:lnTo>
                <a:lnTo>
                  <a:pt x="233172" y="152399"/>
                </a:lnTo>
                <a:lnTo>
                  <a:pt x="225551" y="147827"/>
                </a:lnTo>
                <a:lnTo>
                  <a:pt x="208788" y="140207"/>
                </a:lnTo>
                <a:lnTo>
                  <a:pt x="201168" y="135635"/>
                </a:lnTo>
                <a:lnTo>
                  <a:pt x="193548" y="131063"/>
                </a:lnTo>
                <a:lnTo>
                  <a:pt x="179832" y="121919"/>
                </a:lnTo>
                <a:lnTo>
                  <a:pt x="166116" y="114299"/>
                </a:lnTo>
                <a:lnTo>
                  <a:pt x="155448" y="105155"/>
                </a:lnTo>
                <a:lnTo>
                  <a:pt x="144780" y="96011"/>
                </a:lnTo>
                <a:lnTo>
                  <a:pt x="134112" y="86867"/>
                </a:lnTo>
                <a:lnTo>
                  <a:pt x="129540" y="82295"/>
                </a:lnTo>
                <a:lnTo>
                  <a:pt x="124968" y="77723"/>
                </a:lnTo>
                <a:lnTo>
                  <a:pt x="117348" y="67055"/>
                </a:lnTo>
                <a:lnTo>
                  <a:pt x="111251" y="57911"/>
                </a:lnTo>
                <a:lnTo>
                  <a:pt x="105156" y="48767"/>
                </a:lnTo>
                <a:lnTo>
                  <a:pt x="100584" y="38099"/>
                </a:lnTo>
                <a:lnTo>
                  <a:pt x="97536" y="28955"/>
                </a:lnTo>
                <a:lnTo>
                  <a:pt x="96012" y="18287"/>
                </a:lnTo>
                <a:lnTo>
                  <a:pt x="92964" y="9143"/>
                </a:lnTo>
                <a:lnTo>
                  <a:pt x="92964" y="0"/>
                </a:lnTo>
                <a:close/>
              </a:path>
            </a:pathLst>
          </a:custGeom>
          <a:solidFill>
            <a:srgbClr val="000000"/>
          </a:solidFill>
        </p:spPr>
        <p:txBody>
          <a:bodyPr wrap="square" lIns="0" tIns="0" rIns="0" bIns="0" rtlCol="0">
            <a:noAutofit/>
          </a:bodyPr>
          <a:lstStyle/>
          <a:p>
            <a:endParaRPr sz="1631"/>
          </a:p>
        </p:txBody>
      </p:sp>
      <p:sp>
        <p:nvSpPr>
          <p:cNvPr id="954" name="object 954"/>
          <p:cNvSpPr/>
          <p:nvPr/>
        </p:nvSpPr>
        <p:spPr>
          <a:xfrm>
            <a:off x="7959626" y="2827889"/>
            <a:ext cx="264258" cy="182265"/>
          </a:xfrm>
          <a:prstGeom prst="rect">
            <a:avLst/>
          </a:prstGeom>
          <a:blipFill>
            <a:blip r:embed="rId59" cstate="print"/>
            <a:stretch>
              <a:fillRect/>
            </a:stretch>
          </a:blipFill>
        </p:spPr>
        <p:txBody>
          <a:bodyPr wrap="square" lIns="0" tIns="0" rIns="0" bIns="0" rtlCol="0">
            <a:noAutofit/>
          </a:bodyPr>
          <a:lstStyle/>
          <a:p>
            <a:endParaRPr sz="1631"/>
          </a:p>
        </p:txBody>
      </p:sp>
      <p:sp>
        <p:nvSpPr>
          <p:cNvPr id="955" name="object 955"/>
          <p:cNvSpPr/>
          <p:nvPr/>
        </p:nvSpPr>
        <p:spPr>
          <a:xfrm>
            <a:off x="8616890" y="2573821"/>
            <a:ext cx="465331" cy="75943"/>
          </a:xfrm>
          <a:custGeom>
            <a:avLst/>
            <a:gdLst/>
            <a:ahLst/>
            <a:cxnLst/>
            <a:rect l="l" t="t" r="r" b="b"/>
            <a:pathLst>
              <a:path w="513587" h="83819">
                <a:moveTo>
                  <a:pt x="0" y="0"/>
                </a:moveTo>
                <a:lnTo>
                  <a:pt x="0" y="3047"/>
                </a:lnTo>
                <a:lnTo>
                  <a:pt x="73151" y="3047"/>
                </a:lnTo>
                <a:lnTo>
                  <a:pt x="103632" y="4571"/>
                </a:lnTo>
                <a:lnTo>
                  <a:pt x="134111" y="6095"/>
                </a:lnTo>
                <a:lnTo>
                  <a:pt x="164591" y="9143"/>
                </a:lnTo>
                <a:lnTo>
                  <a:pt x="193547" y="10667"/>
                </a:lnTo>
                <a:lnTo>
                  <a:pt x="222503" y="13715"/>
                </a:lnTo>
                <a:lnTo>
                  <a:pt x="251459" y="18287"/>
                </a:lnTo>
                <a:lnTo>
                  <a:pt x="280415" y="22859"/>
                </a:lnTo>
                <a:lnTo>
                  <a:pt x="307847" y="27431"/>
                </a:lnTo>
                <a:lnTo>
                  <a:pt x="333755" y="32003"/>
                </a:lnTo>
                <a:lnTo>
                  <a:pt x="361187" y="38100"/>
                </a:lnTo>
                <a:lnTo>
                  <a:pt x="387095" y="44195"/>
                </a:lnTo>
                <a:lnTo>
                  <a:pt x="413003" y="50291"/>
                </a:lnTo>
                <a:lnTo>
                  <a:pt x="437387" y="57911"/>
                </a:lnTo>
                <a:lnTo>
                  <a:pt x="461771" y="65531"/>
                </a:lnTo>
                <a:lnTo>
                  <a:pt x="504443" y="80771"/>
                </a:lnTo>
                <a:lnTo>
                  <a:pt x="507491" y="82295"/>
                </a:lnTo>
                <a:lnTo>
                  <a:pt x="513587" y="83819"/>
                </a:lnTo>
                <a:lnTo>
                  <a:pt x="513587" y="82295"/>
                </a:lnTo>
                <a:lnTo>
                  <a:pt x="509015" y="80771"/>
                </a:lnTo>
                <a:lnTo>
                  <a:pt x="504443" y="79247"/>
                </a:lnTo>
                <a:lnTo>
                  <a:pt x="463295" y="64007"/>
                </a:lnTo>
                <a:lnTo>
                  <a:pt x="437387" y="56387"/>
                </a:lnTo>
                <a:lnTo>
                  <a:pt x="413003" y="48767"/>
                </a:lnTo>
                <a:lnTo>
                  <a:pt x="387095" y="42671"/>
                </a:lnTo>
                <a:lnTo>
                  <a:pt x="361187" y="36575"/>
                </a:lnTo>
                <a:lnTo>
                  <a:pt x="335279" y="30479"/>
                </a:lnTo>
                <a:lnTo>
                  <a:pt x="307847" y="25907"/>
                </a:lnTo>
                <a:lnTo>
                  <a:pt x="280415" y="21335"/>
                </a:lnTo>
                <a:lnTo>
                  <a:pt x="251459" y="16763"/>
                </a:lnTo>
                <a:lnTo>
                  <a:pt x="222503" y="12191"/>
                </a:lnTo>
                <a:lnTo>
                  <a:pt x="193547" y="9143"/>
                </a:lnTo>
                <a:lnTo>
                  <a:pt x="164591" y="7619"/>
                </a:lnTo>
                <a:lnTo>
                  <a:pt x="134111" y="4571"/>
                </a:lnTo>
                <a:lnTo>
                  <a:pt x="103632" y="3047"/>
                </a:lnTo>
                <a:lnTo>
                  <a:pt x="73151" y="1523"/>
                </a:lnTo>
                <a:lnTo>
                  <a:pt x="41148" y="1523"/>
                </a:lnTo>
                <a:lnTo>
                  <a:pt x="9144" y="0"/>
                </a:lnTo>
                <a:lnTo>
                  <a:pt x="0" y="0"/>
                </a:lnTo>
                <a:close/>
              </a:path>
            </a:pathLst>
          </a:custGeom>
          <a:solidFill>
            <a:srgbClr val="000000"/>
          </a:solidFill>
        </p:spPr>
        <p:txBody>
          <a:bodyPr wrap="square" lIns="0" tIns="0" rIns="0" bIns="0" rtlCol="0">
            <a:noAutofit/>
          </a:bodyPr>
          <a:lstStyle/>
          <a:p>
            <a:endParaRPr sz="1631"/>
          </a:p>
        </p:txBody>
      </p:sp>
      <p:sp>
        <p:nvSpPr>
          <p:cNvPr id="956" name="object 956"/>
          <p:cNvSpPr/>
          <p:nvPr/>
        </p:nvSpPr>
        <p:spPr>
          <a:xfrm>
            <a:off x="8615509" y="2574626"/>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957" name="object 957"/>
          <p:cNvSpPr/>
          <p:nvPr/>
        </p:nvSpPr>
        <p:spPr>
          <a:xfrm>
            <a:off x="8616890" y="2602817"/>
            <a:ext cx="410098" cy="69040"/>
          </a:xfrm>
          <a:custGeom>
            <a:avLst/>
            <a:gdLst/>
            <a:ahLst/>
            <a:cxnLst/>
            <a:rect l="l" t="t" r="r" b="b"/>
            <a:pathLst>
              <a:path w="452627" h="76200">
                <a:moveTo>
                  <a:pt x="0" y="1524"/>
                </a:moveTo>
                <a:lnTo>
                  <a:pt x="30480" y="1524"/>
                </a:lnTo>
                <a:lnTo>
                  <a:pt x="56388" y="3048"/>
                </a:lnTo>
                <a:lnTo>
                  <a:pt x="82296" y="3048"/>
                </a:lnTo>
                <a:lnTo>
                  <a:pt x="108203" y="6096"/>
                </a:lnTo>
                <a:lnTo>
                  <a:pt x="134111" y="7619"/>
                </a:lnTo>
                <a:lnTo>
                  <a:pt x="160019" y="9143"/>
                </a:lnTo>
                <a:lnTo>
                  <a:pt x="184403" y="12191"/>
                </a:lnTo>
                <a:lnTo>
                  <a:pt x="208787" y="15239"/>
                </a:lnTo>
                <a:lnTo>
                  <a:pt x="233171" y="18287"/>
                </a:lnTo>
                <a:lnTo>
                  <a:pt x="257555" y="22860"/>
                </a:lnTo>
                <a:lnTo>
                  <a:pt x="280415" y="25907"/>
                </a:lnTo>
                <a:lnTo>
                  <a:pt x="303275" y="32003"/>
                </a:lnTo>
                <a:lnTo>
                  <a:pt x="324611" y="36575"/>
                </a:lnTo>
                <a:lnTo>
                  <a:pt x="347471" y="42672"/>
                </a:lnTo>
                <a:lnTo>
                  <a:pt x="368807" y="48767"/>
                </a:lnTo>
                <a:lnTo>
                  <a:pt x="390143" y="54863"/>
                </a:lnTo>
                <a:lnTo>
                  <a:pt x="446531" y="73151"/>
                </a:lnTo>
                <a:lnTo>
                  <a:pt x="448055" y="74675"/>
                </a:lnTo>
                <a:lnTo>
                  <a:pt x="451103" y="76200"/>
                </a:lnTo>
                <a:lnTo>
                  <a:pt x="449579" y="73151"/>
                </a:lnTo>
                <a:lnTo>
                  <a:pt x="446531" y="71627"/>
                </a:lnTo>
                <a:lnTo>
                  <a:pt x="391667" y="53339"/>
                </a:lnTo>
                <a:lnTo>
                  <a:pt x="368807" y="47243"/>
                </a:lnTo>
                <a:lnTo>
                  <a:pt x="347471" y="41148"/>
                </a:lnTo>
                <a:lnTo>
                  <a:pt x="326135" y="35051"/>
                </a:lnTo>
                <a:lnTo>
                  <a:pt x="303275" y="30479"/>
                </a:lnTo>
                <a:lnTo>
                  <a:pt x="280415" y="24384"/>
                </a:lnTo>
                <a:lnTo>
                  <a:pt x="257555" y="21336"/>
                </a:lnTo>
                <a:lnTo>
                  <a:pt x="233171" y="16763"/>
                </a:lnTo>
                <a:lnTo>
                  <a:pt x="208787" y="13715"/>
                </a:lnTo>
                <a:lnTo>
                  <a:pt x="184403" y="10667"/>
                </a:lnTo>
                <a:lnTo>
                  <a:pt x="160019" y="7619"/>
                </a:lnTo>
                <a:lnTo>
                  <a:pt x="134111" y="6096"/>
                </a:lnTo>
                <a:lnTo>
                  <a:pt x="109727" y="3048"/>
                </a:lnTo>
                <a:lnTo>
                  <a:pt x="82296" y="1524"/>
                </a:lnTo>
                <a:lnTo>
                  <a:pt x="56388" y="1524"/>
                </a:lnTo>
                <a:lnTo>
                  <a:pt x="30480" y="0"/>
                </a:lnTo>
                <a:lnTo>
                  <a:pt x="3048" y="0"/>
                </a:lnTo>
                <a:lnTo>
                  <a:pt x="0" y="1524"/>
                </a:lnTo>
                <a:close/>
              </a:path>
            </a:pathLst>
          </a:custGeom>
          <a:solidFill>
            <a:srgbClr val="000000"/>
          </a:solidFill>
        </p:spPr>
        <p:txBody>
          <a:bodyPr wrap="square" lIns="0" tIns="0" rIns="0" bIns="0" rtlCol="0">
            <a:noAutofit/>
          </a:bodyPr>
          <a:lstStyle/>
          <a:p>
            <a:endParaRPr sz="1631"/>
          </a:p>
        </p:txBody>
      </p:sp>
      <p:sp>
        <p:nvSpPr>
          <p:cNvPr id="958" name="object 958"/>
          <p:cNvSpPr/>
          <p:nvPr/>
        </p:nvSpPr>
        <p:spPr>
          <a:xfrm>
            <a:off x="8616890" y="2660811"/>
            <a:ext cx="299634" cy="52471"/>
          </a:xfrm>
          <a:custGeom>
            <a:avLst/>
            <a:gdLst/>
            <a:ahLst/>
            <a:cxnLst/>
            <a:rect l="l" t="t" r="r" b="b"/>
            <a:pathLst>
              <a:path w="330707" h="57912">
                <a:moveTo>
                  <a:pt x="21336" y="1524"/>
                </a:moveTo>
                <a:lnTo>
                  <a:pt x="42672" y="3048"/>
                </a:lnTo>
                <a:lnTo>
                  <a:pt x="62484" y="3048"/>
                </a:lnTo>
                <a:lnTo>
                  <a:pt x="82296" y="4572"/>
                </a:lnTo>
                <a:lnTo>
                  <a:pt x="83820" y="4572"/>
                </a:lnTo>
                <a:lnTo>
                  <a:pt x="111251" y="6096"/>
                </a:lnTo>
                <a:lnTo>
                  <a:pt x="123443" y="7620"/>
                </a:lnTo>
                <a:lnTo>
                  <a:pt x="137159" y="9144"/>
                </a:lnTo>
                <a:lnTo>
                  <a:pt x="149351" y="10668"/>
                </a:lnTo>
                <a:lnTo>
                  <a:pt x="163067" y="12192"/>
                </a:lnTo>
                <a:lnTo>
                  <a:pt x="187451" y="16764"/>
                </a:lnTo>
                <a:lnTo>
                  <a:pt x="211835" y="21336"/>
                </a:lnTo>
                <a:lnTo>
                  <a:pt x="236219" y="27432"/>
                </a:lnTo>
                <a:lnTo>
                  <a:pt x="260603" y="33528"/>
                </a:lnTo>
                <a:lnTo>
                  <a:pt x="271271" y="36576"/>
                </a:lnTo>
                <a:lnTo>
                  <a:pt x="281939" y="39624"/>
                </a:lnTo>
                <a:lnTo>
                  <a:pt x="300227" y="47244"/>
                </a:lnTo>
                <a:lnTo>
                  <a:pt x="301751" y="47244"/>
                </a:lnTo>
                <a:lnTo>
                  <a:pt x="316991" y="53340"/>
                </a:lnTo>
                <a:lnTo>
                  <a:pt x="330707" y="57912"/>
                </a:lnTo>
                <a:lnTo>
                  <a:pt x="330707" y="56388"/>
                </a:lnTo>
                <a:lnTo>
                  <a:pt x="316991" y="51816"/>
                </a:lnTo>
                <a:lnTo>
                  <a:pt x="301751" y="45720"/>
                </a:lnTo>
                <a:lnTo>
                  <a:pt x="283463" y="38100"/>
                </a:lnTo>
                <a:lnTo>
                  <a:pt x="271271" y="35052"/>
                </a:lnTo>
                <a:lnTo>
                  <a:pt x="260603" y="32004"/>
                </a:lnTo>
                <a:lnTo>
                  <a:pt x="236219" y="25908"/>
                </a:lnTo>
                <a:lnTo>
                  <a:pt x="213359" y="19812"/>
                </a:lnTo>
                <a:lnTo>
                  <a:pt x="188975" y="15240"/>
                </a:lnTo>
                <a:lnTo>
                  <a:pt x="163067" y="10668"/>
                </a:lnTo>
                <a:lnTo>
                  <a:pt x="149351" y="9144"/>
                </a:lnTo>
                <a:lnTo>
                  <a:pt x="137159" y="7620"/>
                </a:lnTo>
                <a:lnTo>
                  <a:pt x="123443" y="6096"/>
                </a:lnTo>
                <a:lnTo>
                  <a:pt x="111251" y="4572"/>
                </a:lnTo>
                <a:lnTo>
                  <a:pt x="83820" y="3048"/>
                </a:lnTo>
                <a:lnTo>
                  <a:pt x="82296" y="3048"/>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sz="1631"/>
          </a:p>
        </p:txBody>
      </p:sp>
      <p:sp>
        <p:nvSpPr>
          <p:cNvPr id="959" name="object 959"/>
          <p:cNvSpPr/>
          <p:nvPr/>
        </p:nvSpPr>
        <p:spPr>
          <a:xfrm>
            <a:off x="8615509" y="2632619"/>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960" name="object 960"/>
          <p:cNvSpPr/>
          <p:nvPr/>
        </p:nvSpPr>
        <p:spPr>
          <a:xfrm>
            <a:off x="8615509" y="2631815"/>
            <a:ext cx="324488" cy="48327"/>
          </a:xfrm>
          <a:custGeom>
            <a:avLst/>
            <a:gdLst/>
            <a:ahLst/>
            <a:cxnLst/>
            <a:rect l="l" t="t" r="r" b="b"/>
            <a:pathLst>
              <a:path w="358139" h="53339">
                <a:moveTo>
                  <a:pt x="0" y="0"/>
                </a:moveTo>
                <a:lnTo>
                  <a:pt x="3048" y="1524"/>
                </a:lnTo>
                <a:lnTo>
                  <a:pt x="27432" y="1524"/>
                </a:lnTo>
                <a:lnTo>
                  <a:pt x="50292" y="3048"/>
                </a:lnTo>
                <a:lnTo>
                  <a:pt x="73151" y="3048"/>
                </a:lnTo>
                <a:lnTo>
                  <a:pt x="96012" y="4572"/>
                </a:lnTo>
                <a:lnTo>
                  <a:pt x="118871" y="6096"/>
                </a:lnTo>
                <a:lnTo>
                  <a:pt x="140207" y="7620"/>
                </a:lnTo>
                <a:lnTo>
                  <a:pt x="161543" y="9144"/>
                </a:lnTo>
                <a:lnTo>
                  <a:pt x="182879" y="12192"/>
                </a:lnTo>
                <a:lnTo>
                  <a:pt x="204215" y="15239"/>
                </a:lnTo>
                <a:lnTo>
                  <a:pt x="225551" y="18287"/>
                </a:lnTo>
                <a:lnTo>
                  <a:pt x="245363" y="22860"/>
                </a:lnTo>
                <a:lnTo>
                  <a:pt x="265175" y="27432"/>
                </a:lnTo>
                <a:lnTo>
                  <a:pt x="284987" y="32003"/>
                </a:lnTo>
                <a:lnTo>
                  <a:pt x="304799" y="36575"/>
                </a:lnTo>
                <a:lnTo>
                  <a:pt x="323087" y="41148"/>
                </a:lnTo>
                <a:lnTo>
                  <a:pt x="341375" y="47244"/>
                </a:lnTo>
                <a:lnTo>
                  <a:pt x="358139" y="53339"/>
                </a:lnTo>
                <a:lnTo>
                  <a:pt x="358139" y="51815"/>
                </a:lnTo>
                <a:lnTo>
                  <a:pt x="342899" y="45720"/>
                </a:lnTo>
                <a:lnTo>
                  <a:pt x="323087" y="39624"/>
                </a:lnTo>
                <a:lnTo>
                  <a:pt x="304799" y="35051"/>
                </a:lnTo>
                <a:lnTo>
                  <a:pt x="284987" y="30480"/>
                </a:lnTo>
                <a:lnTo>
                  <a:pt x="265175" y="25908"/>
                </a:lnTo>
                <a:lnTo>
                  <a:pt x="245363" y="21336"/>
                </a:lnTo>
                <a:lnTo>
                  <a:pt x="225551" y="16763"/>
                </a:lnTo>
                <a:lnTo>
                  <a:pt x="204215" y="13715"/>
                </a:lnTo>
                <a:lnTo>
                  <a:pt x="184403" y="10668"/>
                </a:lnTo>
                <a:lnTo>
                  <a:pt x="161543" y="7620"/>
                </a:lnTo>
                <a:lnTo>
                  <a:pt x="140207" y="6096"/>
                </a:lnTo>
                <a:lnTo>
                  <a:pt x="118871" y="4572"/>
                </a:lnTo>
                <a:lnTo>
                  <a:pt x="96012" y="3048"/>
                </a:lnTo>
                <a:lnTo>
                  <a:pt x="73151" y="1524"/>
                </a:lnTo>
                <a:lnTo>
                  <a:pt x="50292" y="1524"/>
                </a:lnTo>
                <a:lnTo>
                  <a:pt x="27432" y="0"/>
                </a:lnTo>
                <a:lnTo>
                  <a:pt x="0" y="0"/>
                </a:lnTo>
                <a:close/>
              </a:path>
            </a:pathLst>
          </a:custGeom>
          <a:solidFill>
            <a:srgbClr val="000000"/>
          </a:solidFill>
        </p:spPr>
        <p:txBody>
          <a:bodyPr wrap="square" lIns="0" tIns="0" rIns="0" bIns="0" rtlCol="0">
            <a:noAutofit/>
          </a:bodyPr>
          <a:lstStyle/>
          <a:p>
            <a:endParaRPr sz="1631"/>
          </a:p>
        </p:txBody>
      </p:sp>
      <p:sp>
        <p:nvSpPr>
          <p:cNvPr id="961" name="object 961"/>
          <p:cNvSpPr/>
          <p:nvPr/>
        </p:nvSpPr>
        <p:spPr>
          <a:xfrm>
            <a:off x="8615509" y="2603623"/>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962" name="object 962"/>
          <p:cNvSpPr/>
          <p:nvPr/>
        </p:nvSpPr>
        <p:spPr>
          <a:xfrm>
            <a:off x="7962387" y="2829960"/>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963" name="object 963"/>
          <p:cNvSpPr/>
          <p:nvPr/>
        </p:nvSpPr>
        <p:spPr>
          <a:xfrm>
            <a:off x="8616890" y="2691189"/>
            <a:ext cx="243021" cy="44185"/>
          </a:xfrm>
          <a:custGeom>
            <a:avLst/>
            <a:gdLst/>
            <a:ahLst/>
            <a:cxnLst/>
            <a:rect l="l" t="t" r="r" b="b"/>
            <a:pathLst>
              <a:path w="268223" h="48767">
                <a:moveTo>
                  <a:pt x="0" y="1524"/>
                </a:moveTo>
                <a:lnTo>
                  <a:pt x="0" y="3048"/>
                </a:lnTo>
                <a:lnTo>
                  <a:pt x="15240" y="1524"/>
                </a:lnTo>
                <a:lnTo>
                  <a:pt x="30480" y="3048"/>
                </a:lnTo>
                <a:lnTo>
                  <a:pt x="59436" y="3048"/>
                </a:lnTo>
                <a:lnTo>
                  <a:pt x="74675" y="4571"/>
                </a:lnTo>
                <a:lnTo>
                  <a:pt x="88392" y="6095"/>
                </a:lnTo>
                <a:lnTo>
                  <a:pt x="102108" y="7619"/>
                </a:lnTo>
                <a:lnTo>
                  <a:pt x="115823" y="9143"/>
                </a:lnTo>
                <a:lnTo>
                  <a:pt x="129539" y="10667"/>
                </a:lnTo>
                <a:lnTo>
                  <a:pt x="143255" y="13715"/>
                </a:lnTo>
                <a:lnTo>
                  <a:pt x="169163" y="18287"/>
                </a:lnTo>
                <a:lnTo>
                  <a:pt x="181355" y="21336"/>
                </a:lnTo>
                <a:lnTo>
                  <a:pt x="193547" y="24383"/>
                </a:lnTo>
                <a:lnTo>
                  <a:pt x="205739" y="27431"/>
                </a:lnTo>
                <a:lnTo>
                  <a:pt x="219455" y="32003"/>
                </a:lnTo>
                <a:lnTo>
                  <a:pt x="245363" y="39624"/>
                </a:lnTo>
                <a:lnTo>
                  <a:pt x="245363" y="41148"/>
                </a:lnTo>
                <a:lnTo>
                  <a:pt x="248411" y="41148"/>
                </a:lnTo>
                <a:lnTo>
                  <a:pt x="266699" y="48767"/>
                </a:lnTo>
                <a:lnTo>
                  <a:pt x="268223" y="47243"/>
                </a:lnTo>
                <a:lnTo>
                  <a:pt x="248411" y="39624"/>
                </a:lnTo>
                <a:lnTo>
                  <a:pt x="245363" y="38100"/>
                </a:lnTo>
                <a:lnTo>
                  <a:pt x="219455" y="30479"/>
                </a:lnTo>
                <a:lnTo>
                  <a:pt x="207263" y="25907"/>
                </a:lnTo>
                <a:lnTo>
                  <a:pt x="195071" y="22860"/>
                </a:lnTo>
                <a:lnTo>
                  <a:pt x="181355" y="19812"/>
                </a:lnTo>
                <a:lnTo>
                  <a:pt x="169163" y="16763"/>
                </a:lnTo>
                <a:lnTo>
                  <a:pt x="143255" y="12191"/>
                </a:lnTo>
                <a:lnTo>
                  <a:pt x="129539" y="9143"/>
                </a:lnTo>
                <a:lnTo>
                  <a:pt x="117347" y="7619"/>
                </a:lnTo>
                <a:lnTo>
                  <a:pt x="102108" y="6095"/>
                </a:lnTo>
                <a:lnTo>
                  <a:pt x="88392" y="4571"/>
                </a:lnTo>
                <a:lnTo>
                  <a:pt x="74675" y="3048"/>
                </a:lnTo>
                <a:lnTo>
                  <a:pt x="59436" y="1524"/>
                </a:lnTo>
                <a:lnTo>
                  <a:pt x="30480" y="1524"/>
                </a:lnTo>
                <a:lnTo>
                  <a:pt x="15240" y="0"/>
                </a:lnTo>
                <a:lnTo>
                  <a:pt x="0" y="1524"/>
                </a:lnTo>
                <a:close/>
              </a:path>
            </a:pathLst>
          </a:custGeom>
          <a:solidFill>
            <a:srgbClr val="000000"/>
          </a:solidFill>
        </p:spPr>
        <p:txBody>
          <a:bodyPr wrap="square" lIns="0" tIns="0" rIns="0" bIns="0" rtlCol="0">
            <a:noAutofit/>
          </a:bodyPr>
          <a:lstStyle/>
          <a:p>
            <a:endParaRPr sz="1631"/>
          </a:p>
        </p:txBody>
      </p:sp>
      <p:sp>
        <p:nvSpPr>
          <p:cNvPr id="964" name="object 964"/>
          <p:cNvSpPr/>
          <p:nvPr/>
        </p:nvSpPr>
        <p:spPr>
          <a:xfrm>
            <a:off x="8615509" y="2661616"/>
            <a:ext cx="1381" cy="30148"/>
          </a:xfrm>
          <a:custGeom>
            <a:avLst/>
            <a:gdLst/>
            <a:ahLst/>
            <a:cxnLst/>
            <a:rect l="l" t="t" r="r" b="b"/>
            <a:pathLst>
              <a:path w="1524" h="33274">
                <a:moveTo>
                  <a:pt x="0" y="33274"/>
                </a:moveTo>
                <a:lnTo>
                  <a:pt x="1524" y="33274"/>
                </a:lnTo>
                <a:lnTo>
                  <a:pt x="1524" y="0"/>
                </a:lnTo>
                <a:lnTo>
                  <a:pt x="0" y="0"/>
                </a:lnTo>
                <a:lnTo>
                  <a:pt x="0" y="33274"/>
                </a:lnTo>
                <a:close/>
              </a:path>
            </a:pathLst>
          </a:custGeom>
          <a:solidFill>
            <a:srgbClr val="000000"/>
          </a:solidFill>
        </p:spPr>
        <p:txBody>
          <a:bodyPr wrap="square" lIns="0" tIns="0" rIns="0" bIns="0" rtlCol="0">
            <a:noAutofit/>
          </a:bodyPr>
          <a:lstStyle/>
          <a:p>
            <a:endParaRPr sz="1631"/>
          </a:p>
        </p:txBody>
      </p:sp>
      <p:sp>
        <p:nvSpPr>
          <p:cNvPr id="965" name="object 965"/>
          <p:cNvSpPr/>
          <p:nvPr/>
        </p:nvSpPr>
        <p:spPr>
          <a:xfrm>
            <a:off x="9025608" y="2648384"/>
            <a:ext cx="56613" cy="23474"/>
          </a:xfrm>
          <a:custGeom>
            <a:avLst/>
            <a:gdLst/>
            <a:ahLst/>
            <a:cxnLst/>
            <a:rect l="l" t="t" r="r" b="b"/>
            <a:pathLst>
              <a:path w="62484" h="25908">
                <a:moveTo>
                  <a:pt x="62484" y="0"/>
                </a:moveTo>
                <a:lnTo>
                  <a:pt x="0" y="24384"/>
                </a:lnTo>
                <a:lnTo>
                  <a:pt x="1524" y="25908"/>
                </a:lnTo>
                <a:lnTo>
                  <a:pt x="62484" y="1524"/>
                </a:lnTo>
                <a:lnTo>
                  <a:pt x="62484" y="0"/>
                </a:lnTo>
                <a:close/>
              </a:path>
            </a:pathLst>
          </a:custGeom>
          <a:solidFill>
            <a:srgbClr val="000000"/>
          </a:solidFill>
        </p:spPr>
        <p:txBody>
          <a:bodyPr wrap="square" lIns="0" tIns="0" rIns="0" bIns="0" rtlCol="0">
            <a:noAutofit/>
          </a:bodyPr>
          <a:lstStyle/>
          <a:p>
            <a:endParaRPr sz="1631"/>
          </a:p>
        </p:txBody>
      </p:sp>
      <p:sp>
        <p:nvSpPr>
          <p:cNvPr id="966" name="object 966"/>
          <p:cNvSpPr/>
          <p:nvPr/>
        </p:nvSpPr>
        <p:spPr>
          <a:xfrm>
            <a:off x="8944141" y="2680142"/>
            <a:ext cx="27615" cy="12427"/>
          </a:xfrm>
          <a:custGeom>
            <a:avLst/>
            <a:gdLst/>
            <a:ahLst/>
            <a:cxnLst/>
            <a:rect l="l" t="t" r="r" b="b"/>
            <a:pathLst>
              <a:path w="30479" h="13716">
                <a:moveTo>
                  <a:pt x="0" y="0"/>
                </a:moveTo>
                <a:lnTo>
                  <a:pt x="0" y="1524"/>
                </a:lnTo>
                <a:lnTo>
                  <a:pt x="4572" y="3048"/>
                </a:lnTo>
                <a:lnTo>
                  <a:pt x="12192" y="7620"/>
                </a:lnTo>
                <a:lnTo>
                  <a:pt x="15239" y="7620"/>
                </a:lnTo>
                <a:lnTo>
                  <a:pt x="30479" y="13716"/>
                </a:lnTo>
                <a:lnTo>
                  <a:pt x="30479" y="12192"/>
                </a:lnTo>
                <a:lnTo>
                  <a:pt x="15239" y="6096"/>
                </a:lnTo>
                <a:lnTo>
                  <a:pt x="13715" y="6096"/>
                </a:lnTo>
                <a:lnTo>
                  <a:pt x="6096" y="3048"/>
                </a:lnTo>
                <a:lnTo>
                  <a:pt x="0" y="0"/>
                </a:lnTo>
                <a:close/>
              </a:path>
            </a:pathLst>
          </a:custGeom>
          <a:solidFill>
            <a:srgbClr val="000000"/>
          </a:solidFill>
        </p:spPr>
        <p:txBody>
          <a:bodyPr wrap="square" lIns="0" tIns="0" rIns="0" bIns="0" rtlCol="0">
            <a:noAutofit/>
          </a:bodyPr>
          <a:lstStyle/>
          <a:p>
            <a:endParaRPr sz="1631"/>
          </a:p>
        </p:txBody>
      </p:sp>
      <p:sp>
        <p:nvSpPr>
          <p:cNvPr id="967" name="object 967"/>
          <p:cNvSpPr/>
          <p:nvPr/>
        </p:nvSpPr>
        <p:spPr>
          <a:xfrm>
            <a:off x="8939998" y="2678761"/>
            <a:ext cx="4142" cy="2762"/>
          </a:xfrm>
          <a:custGeom>
            <a:avLst/>
            <a:gdLst/>
            <a:ahLst/>
            <a:cxnLst/>
            <a:rect l="l" t="t" r="r" b="b"/>
            <a:pathLst>
              <a:path w="4572" h="3048">
                <a:moveTo>
                  <a:pt x="0" y="0"/>
                </a:moveTo>
                <a:lnTo>
                  <a:pt x="0" y="1524"/>
                </a:lnTo>
                <a:lnTo>
                  <a:pt x="4572" y="3048"/>
                </a:lnTo>
                <a:lnTo>
                  <a:pt x="4572" y="1524"/>
                </a:lnTo>
                <a:lnTo>
                  <a:pt x="0" y="0"/>
                </a:lnTo>
                <a:close/>
              </a:path>
            </a:pathLst>
          </a:custGeom>
          <a:solidFill>
            <a:srgbClr val="000000"/>
          </a:solidFill>
        </p:spPr>
        <p:txBody>
          <a:bodyPr wrap="square" lIns="0" tIns="0" rIns="0" bIns="0" rtlCol="0">
            <a:noAutofit/>
          </a:bodyPr>
          <a:lstStyle/>
          <a:p>
            <a:endParaRPr sz="1631"/>
          </a:p>
        </p:txBody>
      </p:sp>
      <p:sp>
        <p:nvSpPr>
          <p:cNvPr id="968" name="object 968"/>
          <p:cNvSpPr/>
          <p:nvPr/>
        </p:nvSpPr>
        <p:spPr>
          <a:xfrm>
            <a:off x="8944140" y="2680833"/>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969" name="object 969"/>
          <p:cNvSpPr/>
          <p:nvPr/>
        </p:nvSpPr>
        <p:spPr>
          <a:xfrm>
            <a:off x="8944140" y="2680142"/>
            <a:ext cx="2762" cy="1381"/>
          </a:xfrm>
          <a:custGeom>
            <a:avLst/>
            <a:gdLst/>
            <a:ahLst/>
            <a:cxnLst/>
            <a:rect l="l" t="t" r="r" b="b"/>
            <a:pathLst>
              <a:path w="3048" h="1524">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sz="1631"/>
          </a:p>
        </p:txBody>
      </p:sp>
      <p:sp>
        <p:nvSpPr>
          <p:cNvPr id="970" name="object 970"/>
          <p:cNvSpPr/>
          <p:nvPr/>
        </p:nvSpPr>
        <p:spPr>
          <a:xfrm>
            <a:off x="8939998" y="2678761"/>
            <a:ext cx="5523" cy="2762"/>
          </a:xfrm>
          <a:custGeom>
            <a:avLst/>
            <a:gdLst/>
            <a:ahLst/>
            <a:cxnLst/>
            <a:rect l="l" t="t" r="r" b="b"/>
            <a:pathLst>
              <a:path w="6096" h="3048">
                <a:moveTo>
                  <a:pt x="0" y="0"/>
                </a:moveTo>
                <a:lnTo>
                  <a:pt x="0" y="1524"/>
                </a:lnTo>
                <a:lnTo>
                  <a:pt x="6096" y="3048"/>
                </a:lnTo>
                <a:lnTo>
                  <a:pt x="6096" y="1524"/>
                </a:lnTo>
                <a:lnTo>
                  <a:pt x="0" y="0"/>
                </a:lnTo>
                <a:close/>
              </a:path>
            </a:pathLst>
          </a:custGeom>
          <a:solidFill>
            <a:srgbClr val="000000"/>
          </a:solidFill>
        </p:spPr>
        <p:txBody>
          <a:bodyPr wrap="square" lIns="0" tIns="0" rIns="0" bIns="0" rtlCol="0">
            <a:noAutofit/>
          </a:bodyPr>
          <a:lstStyle/>
          <a:p>
            <a:endParaRPr sz="1631"/>
          </a:p>
        </p:txBody>
      </p:sp>
      <p:sp>
        <p:nvSpPr>
          <p:cNvPr id="971" name="object 971"/>
          <p:cNvSpPr/>
          <p:nvPr/>
        </p:nvSpPr>
        <p:spPr>
          <a:xfrm>
            <a:off x="8858530" y="2733994"/>
            <a:ext cx="80087" cy="95276"/>
          </a:xfrm>
          <a:custGeom>
            <a:avLst/>
            <a:gdLst/>
            <a:ahLst/>
            <a:cxnLst/>
            <a:rect l="l" t="t" r="r" b="b"/>
            <a:pathLst>
              <a:path w="88392" h="105156">
                <a:moveTo>
                  <a:pt x="88392" y="80772"/>
                </a:moveTo>
                <a:lnTo>
                  <a:pt x="86868" y="76200"/>
                </a:lnTo>
                <a:lnTo>
                  <a:pt x="86868" y="71627"/>
                </a:lnTo>
                <a:lnTo>
                  <a:pt x="85344" y="71627"/>
                </a:lnTo>
                <a:lnTo>
                  <a:pt x="80772" y="62484"/>
                </a:lnTo>
                <a:lnTo>
                  <a:pt x="77724" y="56387"/>
                </a:lnTo>
                <a:lnTo>
                  <a:pt x="74675" y="51816"/>
                </a:lnTo>
                <a:lnTo>
                  <a:pt x="67056" y="42672"/>
                </a:lnTo>
                <a:lnTo>
                  <a:pt x="57912" y="33527"/>
                </a:lnTo>
                <a:lnTo>
                  <a:pt x="45720" y="24384"/>
                </a:lnTo>
                <a:lnTo>
                  <a:pt x="33527" y="15239"/>
                </a:lnTo>
                <a:lnTo>
                  <a:pt x="18288" y="7620"/>
                </a:lnTo>
                <a:lnTo>
                  <a:pt x="9144" y="3048"/>
                </a:lnTo>
                <a:lnTo>
                  <a:pt x="1524" y="0"/>
                </a:lnTo>
                <a:lnTo>
                  <a:pt x="0" y="1524"/>
                </a:lnTo>
                <a:lnTo>
                  <a:pt x="9144" y="4572"/>
                </a:lnTo>
                <a:lnTo>
                  <a:pt x="16764" y="9144"/>
                </a:lnTo>
                <a:lnTo>
                  <a:pt x="32003" y="16763"/>
                </a:lnTo>
                <a:lnTo>
                  <a:pt x="44196" y="25908"/>
                </a:lnTo>
                <a:lnTo>
                  <a:pt x="56388" y="35051"/>
                </a:lnTo>
                <a:lnTo>
                  <a:pt x="65532" y="44196"/>
                </a:lnTo>
                <a:lnTo>
                  <a:pt x="74675" y="53339"/>
                </a:lnTo>
                <a:lnTo>
                  <a:pt x="77724" y="57912"/>
                </a:lnTo>
                <a:lnTo>
                  <a:pt x="79248" y="62484"/>
                </a:lnTo>
                <a:lnTo>
                  <a:pt x="85344" y="73151"/>
                </a:lnTo>
                <a:lnTo>
                  <a:pt x="85344" y="77724"/>
                </a:lnTo>
                <a:lnTo>
                  <a:pt x="86868" y="80772"/>
                </a:lnTo>
                <a:lnTo>
                  <a:pt x="86868" y="105156"/>
                </a:lnTo>
                <a:lnTo>
                  <a:pt x="88392" y="105156"/>
                </a:lnTo>
                <a:lnTo>
                  <a:pt x="88392" y="80772"/>
                </a:lnTo>
                <a:close/>
              </a:path>
            </a:pathLst>
          </a:custGeom>
          <a:solidFill>
            <a:srgbClr val="000000"/>
          </a:solidFill>
        </p:spPr>
        <p:txBody>
          <a:bodyPr wrap="square" lIns="0" tIns="0" rIns="0" bIns="0" rtlCol="0">
            <a:noAutofit/>
          </a:bodyPr>
          <a:lstStyle/>
          <a:p>
            <a:endParaRPr sz="1631"/>
          </a:p>
        </p:txBody>
      </p:sp>
      <p:sp>
        <p:nvSpPr>
          <p:cNvPr id="972" name="object 972"/>
          <p:cNvSpPr/>
          <p:nvPr/>
        </p:nvSpPr>
        <p:spPr>
          <a:xfrm>
            <a:off x="8916525" y="2691189"/>
            <a:ext cx="55231" cy="22092"/>
          </a:xfrm>
          <a:custGeom>
            <a:avLst/>
            <a:gdLst/>
            <a:ahLst/>
            <a:cxnLst/>
            <a:rect l="l" t="t" r="r" b="b"/>
            <a:pathLst>
              <a:path w="60959" h="24383">
                <a:moveTo>
                  <a:pt x="60959" y="0"/>
                </a:moveTo>
                <a:lnTo>
                  <a:pt x="0" y="22860"/>
                </a:lnTo>
                <a:lnTo>
                  <a:pt x="0" y="24383"/>
                </a:lnTo>
                <a:lnTo>
                  <a:pt x="60959" y="1524"/>
                </a:lnTo>
                <a:lnTo>
                  <a:pt x="60959" y="0"/>
                </a:lnTo>
                <a:close/>
              </a:path>
            </a:pathLst>
          </a:custGeom>
          <a:solidFill>
            <a:srgbClr val="000000"/>
          </a:solidFill>
        </p:spPr>
        <p:txBody>
          <a:bodyPr wrap="square" lIns="0" tIns="0" rIns="0" bIns="0" rtlCol="0">
            <a:noAutofit/>
          </a:bodyPr>
          <a:lstStyle/>
          <a:p>
            <a:endParaRPr sz="1631"/>
          </a:p>
        </p:txBody>
      </p:sp>
      <p:sp>
        <p:nvSpPr>
          <p:cNvPr id="973" name="object 973"/>
          <p:cNvSpPr/>
          <p:nvPr/>
        </p:nvSpPr>
        <p:spPr>
          <a:xfrm>
            <a:off x="8971757" y="2691189"/>
            <a:ext cx="135318" cy="138081"/>
          </a:xfrm>
          <a:custGeom>
            <a:avLst/>
            <a:gdLst/>
            <a:ahLst/>
            <a:cxnLst/>
            <a:rect l="l" t="t" r="r" b="b"/>
            <a:pathLst>
              <a:path w="149351" h="152400">
                <a:moveTo>
                  <a:pt x="74675" y="38100"/>
                </a:moveTo>
                <a:lnTo>
                  <a:pt x="85344" y="47243"/>
                </a:lnTo>
                <a:lnTo>
                  <a:pt x="96012" y="54863"/>
                </a:lnTo>
                <a:lnTo>
                  <a:pt x="106679" y="64007"/>
                </a:lnTo>
                <a:lnTo>
                  <a:pt x="115824" y="71627"/>
                </a:lnTo>
                <a:lnTo>
                  <a:pt x="108203" y="62483"/>
                </a:lnTo>
                <a:lnTo>
                  <a:pt x="97535" y="53339"/>
                </a:lnTo>
                <a:lnTo>
                  <a:pt x="86868" y="45719"/>
                </a:lnTo>
                <a:lnTo>
                  <a:pt x="74675" y="38100"/>
                </a:lnTo>
                <a:close/>
              </a:path>
              <a:path w="149351" h="152400">
                <a:moveTo>
                  <a:pt x="115824" y="71627"/>
                </a:moveTo>
                <a:lnTo>
                  <a:pt x="123444" y="80771"/>
                </a:lnTo>
                <a:lnTo>
                  <a:pt x="129540" y="89915"/>
                </a:lnTo>
                <a:lnTo>
                  <a:pt x="135635" y="99060"/>
                </a:lnTo>
                <a:lnTo>
                  <a:pt x="140207" y="109727"/>
                </a:lnTo>
                <a:lnTo>
                  <a:pt x="143255" y="118871"/>
                </a:lnTo>
                <a:lnTo>
                  <a:pt x="146303" y="129539"/>
                </a:lnTo>
                <a:lnTo>
                  <a:pt x="147827" y="138683"/>
                </a:lnTo>
                <a:lnTo>
                  <a:pt x="147827" y="152400"/>
                </a:lnTo>
                <a:lnTo>
                  <a:pt x="149351" y="152400"/>
                </a:lnTo>
                <a:lnTo>
                  <a:pt x="149351" y="138683"/>
                </a:lnTo>
                <a:lnTo>
                  <a:pt x="147827" y="128015"/>
                </a:lnTo>
                <a:lnTo>
                  <a:pt x="144779" y="118871"/>
                </a:lnTo>
                <a:lnTo>
                  <a:pt x="141731" y="108203"/>
                </a:lnTo>
                <a:lnTo>
                  <a:pt x="137159" y="99060"/>
                </a:lnTo>
                <a:lnTo>
                  <a:pt x="131064" y="89915"/>
                </a:lnTo>
                <a:lnTo>
                  <a:pt x="124968" y="80771"/>
                </a:lnTo>
                <a:lnTo>
                  <a:pt x="115824" y="71627"/>
                </a:lnTo>
                <a:close/>
              </a:path>
              <a:path w="149351" h="152400">
                <a:moveTo>
                  <a:pt x="74675" y="38100"/>
                </a:moveTo>
                <a:lnTo>
                  <a:pt x="62483" y="28955"/>
                </a:lnTo>
                <a:lnTo>
                  <a:pt x="47244" y="21336"/>
                </a:lnTo>
                <a:lnTo>
                  <a:pt x="33527" y="13715"/>
                </a:lnTo>
                <a:lnTo>
                  <a:pt x="16764" y="6095"/>
                </a:lnTo>
                <a:lnTo>
                  <a:pt x="0" y="0"/>
                </a:lnTo>
                <a:lnTo>
                  <a:pt x="0" y="1524"/>
                </a:lnTo>
                <a:lnTo>
                  <a:pt x="16764" y="7619"/>
                </a:lnTo>
                <a:lnTo>
                  <a:pt x="32003" y="15239"/>
                </a:lnTo>
                <a:lnTo>
                  <a:pt x="47244" y="22860"/>
                </a:lnTo>
                <a:lnTo>
                  <a:pt x="60959" y="30479"/>
                </a:lnTo>
                <a:lnTo>
                  <a:pt x="74675" y="38100"/>
                </a:lnTo>
                <a:close/>
              </a:path>
            </a:pathLst>
          </a:custGeom>
          <a:solidFill>
            <a:srgbClr val="000000"/>
          </a:solidFill>
        </p:spPr>
        <p:txBody>
          <a:bodyPr wrap="square" lIns="0" tIns="0" rIns="0" bIns="0" rtlCol="0">
            <a:noAutofit/>
          </a:bodyPr>
          <a:lstStyle/>
          <a:p>
            <a:endParaRPr sz="1631"/>
          </a:p>
        </p:txBody>
      </p:sp>
      <p:sp>
        <p:nvSpPr>
          <p:cNvPr id="974" name="object 974"/>
          <p:cNvSpPr/>
          <p:nvPr/>
        </p:nvSpPr>
        <p:spPr>
          <a:xfrm>
            <a:off x="8916524" y="2711901"/>
            <a:ext cx="106322" cy="117368"/>
          </a:xfrm>
          <a:custGeom>
            <a:avLst/>
            <a:gdLst/>
            <a:ahLst/>
            <a:cxnLst/>
            <a:rect l="l" t="t" r="r" b="b"/>
            <a:pathLst>
              <a:path w="117348" h="129539">
                <a:moveTo>
                  <a:pt x="33527" y="16763"/>
                </a:moveTo>
                <a:lnTo>
                  <a:pt x="42672" y="22859"/>
                </a:lnTo>
                <a:lnTo>
                  <a:pt x="51815" y="28955"/>
                </a:lnTo>
                <a:lnTo>
                  <a:pt x="60959" y="33527"/>
                </a:lnTo>
                <a:lnTo>
                  <a:pt x="51815" y="27431"/>
                </a:lnTo>
                <a:lnTo>
                  <a:pt x="44195" y="21335"/>
                </a:lnTo>
                <a:lnTo>
                  <a:pt x="33527" y="16763"/>
                </a:lnTo>
                <a:close/>
              </a:path>
              <a:path w="117348" h="129539">
                <a:moveTo>
                  <a:pt x="115824" y="115823"/>
                </a:moveTo>
                <a:lnTo>
                  <a:pt x="114300" y="129539"/>
                </a:lnTo>
                <a:lnTo>
                  <a:pt x="115824" y="129539"/>
                </a:lnTo>
                <a:lnTo>
                  <a:pt x="117348" y="115823"/>
                </a:lnTo>
                <a:lnTo>
                  <a:pt x="115824" y="105155"/>
                </a:lnTo>
                <a:lnTo>
                  <a:pt x="114300" y="97535"/>
                </a:lnTo>
                <a:lnTo>
                  <a:pt x="111251" y="89915"/>
                </a:lnTo>
                <a:lnTo>
                  <a:pt x="108203" y="82295"/>
                </a:lnTo>
                <a:lnTo>
                  <a:pt x="105155" y="76200"/>
                </a:lnTo>
                <a:lnTo>
                  <a:pt x="100583" y="70103"/>
                </a:lnTo>
                <a:lnTo>
                  <a:pt x="94487" y="62483"/>
                </a:lnTo>
                <a:lnTo>
                  <a:pt x="89915" y="56387"/>
                </a:lnTo>
                <a:lnTo>
                  <a:pt x="83819" y="50291"/>
                </a:lnTo>
                <a:lnTo>
                  <a:pt x="76200" y="44195"/>
                </a:lnTo>
                <a:lnTo>
                  <a:pt x="68579" y="39623"/>
                </a:lnTo>
                <a:lnTo>
                  <a:pt x="76200" y="45719"/>
                </a:lnTo>
                <a:lnTo>
                  <a:pt x="82295" y="51815"/>
                </a:lnTo>
                <a:lnTo>
                  <a:pt x="88391" y="57911"/>
                </a:lnTo>
                <a:lnTo>
                  <a:pt x="94487" y="64007"/>
                </a:lnTo>
                <a:lnTo>
                  <a:pt x="99059" y="70103"/>
                </a:lnTo>
                <a:lnTo>
                  <a:pt x="103631" y="77723"/>
                </a:lnTo>
                <a:lnTo>
                  <a:pt x="106679" y="83819"/>
                </a:lnTo>
                <a:lnTo>
                  <a:pt x="109727" y="89915"/>
                </a:lnTo>
                <a:lnTo>
                  <a:pt x="112775" y="97535"/>
                </a:lnTo>
                <a:lnTo>
                  <a:pt x="114300" y="106679"/>
                </a:lnTo>
                <a:lnTo>
                  <a:pt x="115824" y="115823"/>
                </a:lnTo>
                <a:close/>
              </a:path>
              <a:path w="117348" h="129539">
                <a:moveTo>
                  <a:pt x="33527" y="16763"/>
                </a:moveTo>
                <a:lnTo>
                  <a:pt x="22859" y="10667"/>
                </a:lnTo>
                <a:lnTo>
                  <a:pt x="12191" y="6095"/>
                </a:lnTo>
                <a:lnTo>
                  <a:pt x="0" y="0"/>
                </a:lnTo>
                <a:lnTo>
                  <a:pt x="0" y="1523"/>
                </a:lnTo>
                <a:lnTo>
                  <a:pt x="12191" y="7619"/>
                </a:lnTo>
                <a:lnTo>
                  <a:pt x="22859" y="12191"/>
                </a:lnTo>
                <a:lnTo>
                  <a:pt x="33527" y="16763"/>
                </a:lnTo>
                <a:close/>
              </a:path>
            </a:pathLst>
          </a:custGeom>
          <a:solidFill>
            <a:srgbClr val="000000"/>
          </a:solidFill>
        </p:spPr>
        <p:txBody>
          <a:bodyPr wrap="square" lIns="0" tIns="0" rIns="0" bIns="0" rtlCol="0">
            <a:noAutofit/>
          </a:bodyPr>
          <a:lstStyle/>
          <a:p>
            <a:endParaRPr sz="1631"/>
          </a:p>
        </p:txBody>
      </p:sp>
      <p:sp>
        <p:nvSpPr>
          <p:cNvPr id="975" name="object 975"/>
          <p:cNvSpPr/>
          <p:nvPr/>
        </p:nvSpPr>
        <p:spPr>
          <a:xfrm>
            <a:off x="8971757" y="2670477"/>
            <a:ext cx="55231" cy="22093"/>
          </a:xfrm>
          <a:custGeom>
            <a:avLst/>
            <a:gdLst/>
            <a:ahLst/>
            <a:cxnLst/>
            <a:rect l="l" t="t" r="r" b="b"/>
            <a:pathLst>
              <a:path w="60959" h="24384">
                <a:moveTo>
                  <a:pt x="0" y="24384"/>
                </a:moveTo>
                <a:lnTo>
                  <a:pt x="60959" y="1524"/>
                </a:lnTo>
                <a:lnTo>
                  <a:pt x="59435" y="0"/>
                </a:lnTo>
                <a:lnTo>
                  <a:pt x="0" y="22860"/>
                </a:lnTo>
                <a:lnTo>
                  <a:pt x="0" y="24384"/>
                </a:lnTo>
                <a:close/>
              </a:path>
            </a:pathLst>
          </a:custGeom>
          <a:solidFill>
            <a:srgbClr val="000000"/>
          </a:solidFill>
        </p:spPr>
        <p:txBody>
          <a:bodyPr wrap="square" lIns="0" tIns="0" rIns="0" bIns="0" rtlCol="0">
            <a:noAutofit/>
          </a:bodyPr>
          <a:lstStyle/>
          <a:p>
            <a:endParaRPr sz="1631"/>
          </a:p>
        </p:txBody>
      </p:sp>
      <p:sp>
        <p:nvSpPr>
          <p:cNvPr id="976" name="object 976"/>
          <p:cNvSpPr/>
          <p:nvPr/>
        </p:nvSpPr>
        <p:spPr>
          <a:xfrm>
            <a:off x="8858530" y="2711901"/>
            <a:ext cx="57994" cy="23473"/>
          </a:xfrm>
          <a:custGeom>
            <a:avLst/>
            <a:gdLst/>
            <a:ahLst/>
            <a:cxnLst/>
            <a:rect l="l" t="t" r="r" b="b"/>
            <a:pathLst>
              <a:path w="64008" h="25907">
                <a:moveTo>
                  <a:pt x="64008" y="0"/>
                </a:moveTo>
                <a:lnTo>
                  <a:pt x="0" y="24383"/>
                </a:lnTo>
                <a:lnTo>
                  <a:pt x="1524" y="25907"/>
                </a:lnTo>
                <a:lnTo>
                  <a:pt x="64008" y="1523"/>
                </a:lnTo>
                <a:lnTo>
                  <a:pt x="64008" y="0"/>
                </a:lnTo>
                <a:close/>
              </a:path>
            </a:pathLst>
          </a:custGeom>
          <a:solidFill>
            <a:srgbClr val="000000"/>
          </a:solidFill>
        </p:spPr>
        <p:txBody>
          <a:bodyPr wrap="square" lIns="0" tIns="0" rIns="0" bIns="0" rtlCol="0">
            <a:noAutofit/>
          </a:bodyPr>
          <a:lstStyle/>
          <a:p>
            <a:endParaRPr sz="1631"/>
          </a:p>
        </p:txBody>
      </p:sp>
      <p:sp>
        <p:nvSpPr>
          <p:cNvPr id="977" name="object 977"/>
          <p:cNvSpPr/>
          <p:nvPr/>
        </p:nvSpPr>
        <p:spPr>
          <a:xfrm>
            <a:off x="9082222" y="2648384"/>
            <a:ext cx="189169" cy="180886"/>
          </a:xfrm>
          <a:custGeom>
            <a:avLst/>
            <a:gdLst/>
            <a:ahLst/>
            <a:cxnLst/>
            <a:rect l="l" t="t" r="r" b="b"/>
            <a:pathLst>
              <a:path w="208787" h="199644">
                <a:moveTo>
                  <a:pt x="0" y="0"/>
                </a:moveTo>
                <a:lnTo>
                  <a:pt x="0" y="1524"/>
                </a:lnTo>
                <a:lnTo>
                  <a:pt x="22859" y="10668"/>
                </a:lnTo>
                <a:lnTo>
                  <a:pt x="44196" y="21336"/>
                </a:lnTo>
                <a:lnTo>
                  <a:pt x="65531" y="30480"/>
                </a:lnTo>
                <a:lnTo>
                  <a:pt x="85344" y="41148"/>
                </a:lnTo>
                <a:lnTo>
                  <a:pt x="102107" y="51815"/>
                </a:lnTo>
                <a:lnTo>
                  <a:pt x="118872" y="62484"/>
                </a:lnTo>
                <a:lnTo>
                  <a:pt x="134111" y="73151"/>
                </a:lnTo>
                <a:lnTo>
                  <a:pt x="147827" y="85344"/>
                </a:lnTo>
                <a:lnTo>
                  <a:pt x="160020" y="97536"/>
                </a:lnTo>
                <a:lnTo>
                  <a:pt x="170687" y="108204"/>
                </a:lnTo>
                <a:lnTo>
                  <a:pt x="179831" y="120396"/>
                </a:lnTo>
                <a:lnTo>
                  <a:pt x="188975" y="134112"/>
                </a:lnTo>
                <a:lnTo>
                  <a:pt x="195071" y="146304"/>
                </a:lnTo>
                <a:lnTo>
                  <a:pt x="199643" y="160020"/>
                </a:lnTo>
                <a:lnTo>
                  <a:pt x="204215" y="172212"/>
                </a:lnTo>
                <a:lnTo>
                  <a:pt x="207263" y="185927"/>
                </a:lnTo>
                <a:lnTo>
                  <a:pt x="207263" y="199644"/>
                </a:lnTo>
                <a:lnTo>
                  <a:pt x="208787" y="199644"/>
                </a:lnTo>
                <a:lnTo>
                  <a:pt x="208787" y="185927"/>
                </a:lnTo>
                <a:lnTo>
                  <a:pt x="205739" y="172212"/>
                </a:lnTo>
                <a:lnTo>
                  <a:pt x="201167" y="158496"/>
                </a:lnTo>
                <a:lnTo>
                  <a:pt x="196595" y="146304"/>
                </a:lnTo>
                <a:lnTo>
                  <a:pt x="190499" y="132587"/>
                </a:lnTo>
                <a:lnTo>
                  <a:pt x="181355" y="120396"/>
                </a:lnTo>
                <a:lnTo>
                  <a:pt x="172211" y="108204"/>
                </a:lnTo>
                <a:lnTo>
                  <a:pt x="161544" y="96012"/>
                </a:lnTo>
                <a:lnTo>
                  <a:pt x="149351" y="83820"/>
                </a:lnTo>
                <a:lnTo>
                  <a:pt x="135635" y="73151"/>
                </a:lnTo>
                <a:lnTo>
                  <a:pt x="120396" y="60960"/>
                </a:lnTo>
                <a:lnTo>
                  <a:pt x="103631" y="50292"/>
                </a:lnTo>
                <a:lnTo>
                  <a:pt x="85344" y="39624"/>
                </a:lnTo>
                <a:lnTo>
                  <a:pt x="65531" y="28956"/>
                </a:lnTo>
                <a:lnTo>
                  <a:pt x="45720" y="19812"/>
                </a:lnTo>
                <a:lnTo>
                  <a:pt x="22859" y="9144"/>
                </a:lnTo>
                <a:lnTo>
                  <a:pt x="0" y="0"/>
                </a:lnTo>
                <a:close/>
              </a:path>
            </a:pathLst>
          </a:custGeom>
          <a:solidFill>
            <a:srgbClr val="000000"/>
          </a:solidFill>
        </p:spPr>
        <p:txBody>
          <a:bodyPr wrap="square" lIns="0" tIns="0" rIns="0" bIns="0" rtlCol="0">
            <a:noAutofit/>
          </a:bodyPr>
          <a:lstStyle/>
          <a:p>
            <a:endParaRPr sz="1631"/>
          </a:p>
        </p:txBody>
      </p:sp>
      <p:sp>
        <p:nvSpPr>
          <p:cNvPr id="978" name="object 978"/>
          <p:cNvSpPr/>
          <p:nvPr/>
        </p:nvSpPr>
        <p:spPr>
          <a:xfrm>
            <a:off x="9025608" y="2670476"/>
            <a:ext cx="161554" cy="158793"/>
          </a:xfrm>
          <a:custGeom>
            <a:avLst/>
            <a:gdLst/>
            <a:ahLst/>
            <a:cxnLst/>
            <a:rect l="l" t="t" r="r" b="b"/>
            <a:pathLst>
              <a:path w="178308" h="175260">
                <a:moveTo>
                  <a:pt x="137160" y="83820"/>
                </a:moveTo>
                <a:lnTo>
                  <a:pt x="128016" y="73151"/>
                </a:lnTo>
                <a:lnTo>
                  <a:pt x="115824" y="62484"/>
                </a:lnTo>
                <a:lnTo>
                  <a:pt x="103632" y="53339"/>
                </a:lnTo>
                <a:lnTo>
                  <a:pt x="88392" y="44196"/>
                </a:lnTo>
                <a:lnTo>
                  <a:pt x="73152" y="35051"/>
                </a:lnTo>
                <a:lnTo>
                  <a:pt x="56388" y="25908"/>
                </a:lnTo>
                <a:lnTo>
                  <a:pt x="39624" y="16763"/>
                </a:lnTo>
                <a:lnTo>
                  <a:pt x="21336" y="7620"/>
                </a:lnTo>
                <a:lnTo>
                  <a:pt x="1524" y="0"/>
                </a:lnTo>
                <a:lnTo>
                  <a:pt x="0" y="1524"/>
                </a:lnTo>
                <a:lnTo>
                  <a:pt x="19812" y="9143"/>
                </a:lnTo>
                <a:lnTo>
                  <a:pt x="38100" y="18287"/>
                </a:lnTo>
                <a:lnTo>
                  <a:pt x="56388" y="27431"/>
                </a:lnTo>
                <a:lnTo>
                  <a:pt x="73152" y="36575"/>
                </a:lnTo>
                <a:lnTo>
                  <a:pt x="88392" y="45720"/>
                </a:lnTo>
                <a:lnTo>
                  <a:pt x="102108" y="54863"/>
                </a:lnTo>
                <a:lnTo>
                  <a:pt x="114300" y="64008"/>
                </a:lnTo>
                <a:lnTo>
                  <a:pt x="126492" y="74675"/>
                </a:lnTo>
                <a:lnTo>
                  <a:pt x="137160" y="83820"/>
                </a:lnTo>
                <a:close/>
              </a:path>
              <a:path w="178308" h="175260">
                <a:moveTo>
                  <a:pt x="137160" y="83820"/>
                </a:moveTo>
                <a:lnTo>
                  <a:pt x="146304" y="94487"/>
                </a:lnTo>
                <a:lnTo>
                  <a:pt x="153924" y="105155"/>
                </a:lnTo>
                <a:lnTo>
                  <a:pt x="160020" y="115824"/>
                </a:lnTo>
                <a:lnTo>
                  <a:pt x="166116" y="126491"/>
                </a:lnTo>
                <a:lnTo>
                  <a:pt x="170688" y="138684"/>
                </a:lnTo>
                <a:lnTo>
                  <a:pt x="173736" y="149351"/>
                </a:lnTo>
                <a:lnTo>
                  <a:pt x="175260" y="161543"/>
                </a:lnTo>
                <a:lnTo>
                  <a:pt x="175260" y="175260"/>
                </a:lnTo>
                <a:lnTo>
                  <a:pt x="178308" y="175260"/>
                </a:lnTo>
                <a:lnTo>
                  <a:pt x="176784" y="163067"/>
                </a:lnTo>
                <a:lnTo>
                  <a:pt x="176784" y="161543"/>
                </a:lnTo>
                <a:lnTo>
                  <a:pt x="175260" y="149351"/>
                </a:lnTo>
                <a:lnTo>
                  <a:pt x="172212" y="138684"/>
                </a:lnTo>
                <a:lnTo>
                  <a:pt x="167640" y="126491"/>
                </a:lnTo>
                <a:lnTo>
                  <a:pt x="161544" y="115824"/>
                </a:lnTo>
                <a:lnTo>
                  <a:pt x="155448" y="105155"/>
                </a:lnTo>
                <a:lnTo>
                  <a:pt x="146304" y="92963"/>
                </a:lnTo>
                <a:lnTo>
                  <a:pt x="137160" y="83820"/>
                </a:lnTo>
                <a:close/>
              </a:path>
            </a:pathLst>
          </a:custGeom>
          <a:solidFill>
            <a:srgbClr val="000000"/>
          </a:solidFill>
        </p:spPr>
        <p:txBody>
          <a:bodyPr wrap="square" lIns="0" tIns="0" rIns="0" bIns="0" rtlCol="0">
            <a:noAutofit/>
          </a:bodyPr>
          <a:lstStyle/>
          <a:p>
            <a:endParaRPr sz="1631"/>
          </a:p>
        </p:txBody>
      </p:sp>
      <p:sp>
        <p:nvSpPr>
          <p:cNvPr id="979" name="object 979"/>
          <p:cNvSpPr/>
          <p:nvPr/>
        </p:nvSpPr>
        <p:spPr>
          <a:xfrm>
            <a:off x="9185781" y="2829960"/>
            <a:ext cx="82848"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sz="1631"/>
          </a:p>
        </p:txBody>
      </p:sp>
      <p:sp>
        <p:nvSpPr>
          <p:cNvPr id="980" name="object 980"/>
          <p:cNvSpPr/>
          <p:nvPr/>
        </p:nvSpPr>
        <p:spPr>
          <a:xfrm>
            <a:off x="9021465" y="2829960"/>
            <a:ext cx="84229"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sz="1631"/>
          </a:p>
        </p:txBody>
      </p:sp>
      <p:sp>
        <p:nvSpPr>
          <p:cNvPr id="981" name="object 981"/>
          <p:cNvSpPr/>
          <p:nvPr/>
        </p:nvSpPr>
        <p:spPr>
          <a:xfrm>
            <a:off x="8906858" y="2829270"/>
            <a:ext cx="115988" cy="100798"/>
          </a:xfrm>
          <a:custGeom>
            <a:avLst/>
            <a:gdLst/>
            <a:ahLst/>
            <a:cxnLst/>
            <a:rect l="l" t="t" r="r" b="b"/>
            <a:pathLst>
              <a:path w="128016" h="111251">
                <a:moveTo>
                  <a:pt x="0" y="109727"/>
                </a:moveTo>
                <a:lnTo>
                  <a:pt x="1524" y="111251"/>
                </a:lnTo>
                <a:lnTo>
                  <a:pt x="4572" y="109727"/>
                </a:lnTo>
                <a:lnTo>
                  <a:pt x="16763" y="105155"/>
                </a:lnTo>
                <a:lnTo>
                  <a:pt x="27431" y="99059"/>
                </a:lnTo>
                <a:lnTo>
                  <a:pt x="15240" y="103631"/>
                </a:lnTo>
                <a:lnTo>
                  <a:pt x="4572" y="108203"/>
                </a:lnTo>
                <a:lnTo>
                  <a:pt x="1524" y="109727"/>
                </a:lnTo>
                <a:lnTo>
                  <a:pt x="0" y="109727"/>
                </a:lnTo>
                <a:close/>
              </a:path>
              <a:path w="128016" h="111251">
                <a:moveTo>
                  <a:pt x="27431" y="99059"/>
                </a:moveTo>
                <a:lnTo>
                  <a:pt x="38100" y="94487"/>
                </a:lnTo>
                <a:lnTo>
                  <a:pt x="42672" y="91439"/>
                </a:lnTo>
                <a:lnTo>
                  <a:pt x="48768" y="89915"/>
                </a:lnTo>
                <a:lnTo>
                  <a:pt x="57911" y="83819"/>
                </a:lnTo>
                <a:lnTo>
                  <a:pt x="67055" y="77723"/>
                </a:lnTo>
                <a:lnTo>
                  <a:pt x="74675" y="71627"/>
                </a:lnTo>
                <a:lnTo>
                  <a:pt x="82296" y="67055"/>
                </a:lnTo>
                <a:lnTo>
                  <a:pt x="89916" y="60959"/>
                </a:lnTo>
                <a:lnTo>
                  <a:pt x="96011" y="54863"/>
                </a:lnTo>
                <a:lnTo>
                  <a:pt x="102107" y="48767"/>
                </a:lnTo>
                <a:lnTo>
                  <a:pt x="106679" y="44195"/>
                </a:lnTo>
                <a:lnTo>
                  <a:pt x="106679" y="42671"/>
                </a:lnTo>
                <a:lnTo>
                  <a:pt x="109727" y="41147"/>
                </a:lnTo>
                <a:lnTo>
                  <a:pt x="111251" y="38099"/>
                </a:lnTo>
                <a:lnTo>
                  <a:pt x="115824" y="32003"/>
                </a:lnTo>
                <a:lnTo>
                  <a:pt x="118872" y="24383"/>
                </a:lnTo>
                <a:lnTo>
                  <a:pt x="114300" y="30479"/>
                </a:lnTo>
                <a:lnTo>
                  <a:pt x="109727" y="36575"/>
                </a:lnTo>
                <a:lnTo>
                  <a:pt x="108203" y="39623"/>
                </a:lnTo>
                <a:lnTo>
                  <a:pt x="105155" y="42671"/>
                </a:lnTo>
                <a:lnTo>
                  <a:pt x="100583" y="48767"/>
                </a:lnTo>
                <a:lnTo>
                  <a:pt x="94487" y="53339"/>
                </a:lnTo>
                <a:lnTo>
                  <a:pt x="88392" y="59435"/>
                </a:lnTo>
                <a:lnTo>
                  <a:pt x="82296" y="65531"/>
                </a:lnTo>
                <a:lnTo>
                  <a:pt x="73151" y="71627"/>
                </a:lnTo>
                <a:lnTo>
                  <a:pt x="65531" y="76199"/>
                </a:lnTo>
                <a:lnTo>
                  <a:pt x="56387" y="82295"/>
                </a:lnTo>
                <a:lnTo>
                  <a:pt x="47244" y="88391"/>
                </a:lnTo>
                <a:lnTo>
                  <a:pt x="42672" y="89915"/>
                </a:lnTo>
                <a:lnTo>
                  <a:pt x="38100" y="92963"/>
                </a:lnTo>
                <a:lnTo>
                  <a:pt x="27431" y="99059"/>
                </a:lnTo>
                <a:close/>
              </a:path>
              <a:path w="128016" h="111251">
                <a:moveTo>
                  <a:pt x="123444" y="19811"/>
                </a:moveTo>
                <a:lnTo>
                  <a:pt x="123444" y="18287"/>
                </a:lnTo>
                <a:lnTo>
                  <a:pt x="124968" y="9143"/>
                </a:lnTo>
                <a:lnTo>
                  <a:pt x="126492" y="4571"/>
                </a:lnTo>
                <a:lnTo>
                  <a:pt x="128016" y="0"/>
                </a:lnTo>
                <a:lnTo>
                  <a:pt x="126492" y="0"/>
                </a:lnTo>
                <a:lnTo>
                  <a:pt x="124968" y="4571"/>
                </a:lnTo>
                <a:lnTo>
                  <a:pt x="123444" y="9143"/>
                </a:lnTo>
                <a:lnTo>
                  <a:pt x="121920" y="18287"/>
                </a:lnTo>
                <a:lnTo>
                  <a:pt x="118872" y="24383"/>
                </a:lnTo>
                <a:lnTo>
                  <a:pt x="123444" y="19811"/>
                </a:lnTo>
                <a:close/>
              </a:path>
            </a:pathLst>
          </a:custGeom>
          <a:solidFill>
            <a:srgbClr val="000000"/>
          </a:solidFill>
        </p:spPr>
        <p:txBody>
          <a:bodyPr wrap="square" lIns="0" tIns="0" rIns="0" bIns="0" rtlCol="0">
            <a:noAutofit/>
          </a:bodyPr>
          <a:lstStyle/>
          <a:p>
            <a:endParaRPr sz="1631"/>
          </a:p>
        </p:txBody>
      </p:sp>
      <p:sp>
        <p:nvSpPr>
          <p:cNvPr id="982" name="object 982"/>
          <p:cNvSpPr/>
          <p:nvPr/>
        </p:nvSpPr>
        <p:spPr>
          <a:xfrm>
            <a:off x="8841961" y="2829270"/>
            <a:ext cx="95275" cy="80086"/>
          </a:xfrm>
          <a:custGeom>
            <a:avLst/>
            <a:gdLst/>
            <a:ahLst/>
            <a:cxnLst/>
            <a:rect l="l" t="t" r="r" b="b"/>
            <a:pathLst>
              <a:path w="105155" h="88391">
                <a:moveTo>
                  <a:pt x="0" y="88391"/>
                </a:moveTo>
                <a:lnTo>
                  <a:pt x="3048" y="86867"/>
                </a:lnTo>
                <a:lnTo>
                  <a:pt x="1524" y="86867"/>
                </a:lnTo>
                <a:lnTo>
                  <a:pt x="4572" y="86867"/>
                </a:lnTo>
                <a:lnTo>
                  <a:pt x="6096" y="85343"/>
                </a:lnTo>
                <a:lnTo>
                  <a:pt x="22859" y="77723"/>
                </a:lnTo>
                <a:lnTo>
                  <a:pt x="38100" y="70103"/>
                </a:lnTo>
                <a:lnTo>
                  <a:pt x="51815" y="62483"/>
                </a:lnTo>
                <a:lnTo>
                  <a:pt x="64007" y="54863"/>
                </a:lnTo>
                <a:lnTo>
                  <a:pt x="74675" y="45719"/>
                </a:lnTo>
                <a:lnTo>
                  <a:pt x="83820" y="36575"/>
                </a:lnTo>
                <a:lnTo>
                  <a:pt x="74675" y="44195"/>
                </a:lnTo>
                <a:lnTo>
                  <a:pt x="64007" y="53339"/>
                </a:lnTo>
                <a:lnTo>
                  <a:pt x="51815" y="60959"/>
                </a:lnTo>
                <a:lnTo>
                  <a:pt x="38100" y="68579"/>
                </a:lnTo>
                <a:lnTo>
                  <a:pt x="22859" y="76199"/>
                </a:lnTo>
                <a:lnTo>
                  <a:pt x="6096" y="83819"/>
                </a:lnTo>
                <a:lnTo>
                  <a:pt x="4572" y="85343"/>
                </a:lnTo>
                <a:lnTo>
                  <a:pt x="1524" y="85343"/>
                </a:lnTo>
                <a:lnTo>
                  <a:pt x="0" y="86867"/>
                </a:lnTo>
                <a:lnTo>
                  <a:pt x="0" y="88391"/>
                </a:lnTo>
                <a:close/>
              </a:path>
              <a:path w="105155" h="88391">
                <a:moveTo>
                  <a:pt x="97535" y="18287"/>
                </a:moveTo>
                <a:lnTo>
                  <a:pt x="91439" y="27431"/>
                </a:lnTo>
                <a:lnTo>
                  <a:pt x="83820" y="36575"/>
                </a:lnTo>
                <a:lnTo>
                  <a:pt x="92963" y="28955"/>
                </a:lnTo>
                <a:lnTo>
                  <a:pt x="99059" y="19811"/>
                </a:lnTo>
                <a:lnTo>
                  <a:pt x="102107" y="9143"/>
                </a:lnTo>
                <a:lnTo>
                  <a:pt x="97535" y="18287"/>
                </a:lnTo>
                <a:close/>
              </a:path>
              <a:path w="105155" h="88391">
                <a:moveTo>
                  <a:pt x="103631" y="0"/>
                </a:moveTo>
                <a:lnTo>
                  <a:pt x="102107" y="4571"/>
                </a:lnTo>
                <a:lnTo>
                  <a:pt x="102107" y="6095"/>
                </a:lnTo>
                <a:lnTo>
                  <a:pt x="100583" y="9143"/>
                </a:lnTo>
                <a:lnTo>
                  <a:pt x="102107" y="9143"/>
                </a:lnTo>
                <a:lnTo>
                  <a:pt x="103631" y="7619"/>
                </a:lnTo>
                <a:lnTo>
                  <a:pt x="103631" y="4571"/>
                </a:lnTo>
                <a:lnTo>
                  <a:pt x="105155" y="0"/>
                </a:lnTo>
                <a:lnTo>
                  <a:pt x="103631" y="0"/>
                </a:lnTo>
                <a:close/>
              </a:path>
            </a:pathLst>
          </a:custGeom>
          <a:solidFill>
            <a:srgbClr val="000000"/>
          </a:solidFill>
        </p:spPr>
        <p:txBody>
          <a:bodyPr wrap="square" lIns="0" tIns="0" rIns="0" bIns="0" rtlCol="0">
            <a:noAutofit/>
          </a:bodyPr>
          <a:lstStyle/>
          <a:p>
            <a:endParaRPr sz="1631"/>
          </a:p>
        </p:txBody>
      </p:sp>
      <p:sp>
        <p:nvSpPr>
          <p:cNvPr id="983" name="object 983"/>
          <p:cNvSpPr/>
          <p:nvPr/>
        </p:nvSpPr>
        <p:spPr>
          <a:xfrm>
            <a:off x="8905478" y="2930068"/>
            <a:ext cx="0" cy="1381"/>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sz="1631"/>
          </a:p>
        </p:txBody>
      </p:sp>
      <p:sp>
        <p:nvSpPr>
          <p:cNvPr id="984" name="object 984"/>
          <p:cNvSpPr/>
          <p:nvPr/>
        </p:nvSpPr>
        <p:spPr>
          <a:xfrm>
            <a:off x="8615509" y="2930069"/>
            <a:ext cx="289968" cy="48327"/>
          </a:xfrm>
          <a:custGeom>
            <a:avLst/>
            <a:gdLst/>
            <a:ahLst/>
            <a:cxnLst/>
            <a:rect l="l" t="t" r="r" b="b"/>
            <a:pathLst>
              <a:path w="320039" h="53339">
                <a:moveTo>
                  <a:pt x="1524" y="53339"/>
                </a:moveTo>
                <a:lnTo>
                  <a:pt x="45720" y="53339"/>
                </a:lnTo>
                <a:lnTo>
                  <a:pt x="67056" y="51815"/>
                </a:lnTo>
                <a:lnTo>
                  <a:pt x="88392" y="50291"/>
                </a:lnTo>
                <a:lnTo>
                  <a:pt x="108204" y="48767"/>
                </a:lnTo>
                <a:lnTo>
                  <a:pt x="129539" y="45719"/>
                </a:lnTo>
                <a:lnTo>
                  <a:pt x="149351" y="42672"/>
                </a:lnTo>
                <a:lnTo>
                  <a:pt x="169163" y="41148"/>
                </a:lnTo>
                <a:lnTo>
                  <a:pt x="187451" y="36575"/>
                </a:lnTo>
                <a:lnTo>
                  <a:pt x="207263" y="33527"/>
                </a:lnTo>
                <a:lnTo>
                  <a:pt x="225551" y="28955"/>
                </a:lnTo>
                <a:lnTo>
                  <a:pt x="243839" y="25907"/>
                </a:lnTo>
                <a:lnTo>
                  <a:pt x="260603" y="21336"/>
                </a:lnTo>
                <a:lnTo>
                  <a:pt x="278891" y="15239"/>
                </a:lnTo>
                <a:lnTo>
                  <a:pt x="295655" y="10667"/>
                </a:lnTo>
                <a:lnTo>
                  <a:pt x="312419" y="4572"/>
                </a:lnTo>
                <a:lnTo>
                  <a:pt x="320039" y="1524"/>
                </a:lnTo>
                <a:lnTo>
                  <a:pt x="320039" y="0"/>
                </a:lnTo>
                <a:lnTo>
                  <a:pt x="310895" y="3048"/>
                </a:lnTo>
                <a:lnTo>
                  <a:pt x="294131" y="9143"/>
                </a:lnTo>
                <a:lnTo>
                  <a:pt x="277367" y="13715"/>
                </a:lnTo>
                <a:lnTo>
                  <a:pt x="260603" y="19812"/>
                </a:lnTo>
                <a:lnTo>
                  <a:pt x="243839" y="24384"/>
                </a:lnTo>
                <a:lnTo>
                  <a:pt x="225551" y="27431"/>
                </a:lnTo>
                <a:lnTo>
                  <a:pt x="205739" y="32003"/>
                </a:lnTo>
                <a:lnTo>
                  <a:pt x="187451" y="35051"/>
                </a:lnTo>
                <a:lnTo>
                  <a:pt x="169163" y="39624"/>
                </a:lnTo>
                <a:lnTo>
                  <a:pt x="149351" y="41148"/>
                </a:lnTo>
                <a:lnTo>
                  <a:pt x="129539" y="44196"/>
                </a:lnTo>
                <a:lnTo>
                  <a:pt x="108204" y="47243"/>
                </a:lnTo>
                <a:lnTo>
                  <a:pt x="88392" y="48767"/>
                </a:lnTo>
                <a:lnTo>
                  <a:pt x="67056" y="50291"/>
                </a:lnTo>
                <a:lnTo>
                  <a:pt x="45720" y="51815"/>
                </a:lnTo>
                <a:lnTo>
                  <a:pt x="0" y="51815"/>
                </a:lnTo>
                <a:lnTo>
                  <a:pt x="1524" y="53339"/>
                </a:lnTo>
                <a:close/>
              </a:path>
            </a:pathLst>
          </a:custGeom>
          <a:solidFill>
            <a:srgbClr val="000000"/>
          </a:solidFill>
        </p:spPr>
        <p:txBody>
          <a:bodyPr wrap="square" lIns="0" tIns="0" rIns="0" bIns="0" rtlCol="0">
            <a:noAutofit/>
          </a:bodyPr>
          <a:lstStyle/>
          <a:p>
            <a:endParaRPr sz="1631"/>
          </a:p>
        </p:txBody>
      </p:sp>
      <p:sp>
        <p:nvSpPr>
          <p:cNvPr id="985" name="object 985"/>
          <p:cNvSpPr/>
          <p:nvPr/>
        </p:nvSpPr>
        <p:spPr>
          <a:xfrm>
            <a:off x="8905478" y="2928687"/>
            <a:ext cx="1381" cy="2762"/>
          </a:xfrm>
          <a:custGeom>
            <a:avLst/>
            <a:gdLst/>
            <a:ahLst/>
            <a:cxnLst/>
            <a:rect l="l" t="t" r="r" b="b"/>
            <a:pathLst>
              <a:path w="1524" h="3048">
                <a:moveTo>
                  <a:pt x="0" y="3048"/>
                </a:moveTo>
                <a:lnTo>
                  <a:pt x="1524" y="1524"/>
                </a:lnTo>
                <a:lnTo>
                  <a:pt x="1524" y="0"/>
                </a:lnTo>
                <a:lnTo>
                  <a:pt x="0" y="1524"/>
                </a:lnTo>
                <a:lnTo>
                  <a:pt x="0" y="3048"/>
                </a:lnTo>
                <a:close/>
              </a:path>
            </a:pathLst>
          </a:custGeom>
          <a:solidFill>
            <a:srgbClr val="000000"/>
          </a:solidFill>
        </p:spPr>
        <p:txBody>
          <a:bodyPr wrap="square" lIns="0" tIns="0" rIns="0" bIns="0" rtlCol="0">
            <a:noAutofit/>
          </a:bodyPr>
          <a:lstStyle/>
          <a:p>
            <a:endParaRPr sz="1631"/>
          </a:p>
        </p:txBody>
      </p:sp>
      <p:sp>
        <p:nvSpPr>
          <p:cNvPr id="986" name="object 986"/>
          <p:cNvSpPr/>
          <p:nvPr/>
        </p:nvSpPr>
        <p:spPr>
          <a:xfrm>
            <a:off x="8615509" y="2953542"/>
            <a:ext cx="357628" cy="60755"/>
          </a:xfrm>
          <a:custGeom>
            <a:avLst/>
            <a:gdLst/>
            <a:ahLst/>
            <a:cxnLst/>
            <a:rect l="l" t="t" r="r" b="b"/>
            <a:pathLst>
              <a:path w="394715" h="67056">
                <a:moveTo>
                  <a:pt x="1524" y="67056"/>
                </a:moveTo>
                <a:lnTo>
                  <a:pt x="15240" y="67056"/>
                </a:lnTo>
                <a:lnTo>
                  <a:pt x="28956" y="65532"/>
                </a:lnTo>
                <a:lnTo>
                  <a:pt x="56388" y="65532"/>
                </a:lnTo>
                <a:lnTo>
                  <a:pt x="70104" y="64008"/>
                </a:lnTo>
                <a:lnTo>
                  <a:pt x="83820" y="64008"/>
                </a:lnTo>
                <a:lnTo>
                  <a:pt x="111251" y="62484"/>
                </a:lnTo>
                <a:lnTo>
                  <a:pt x="137159" y="59436"/>
                </a:lnTo>
                <a:lnTo>
                  <a:pt x="149351" y="57912"/>
                </a:lnTo>
                <a:lnTo>
                  <a:pt x="155447" y="57912"/>
                </a:lnTo>
                <a:lnTo>
                  <a:pt x="163067" y="56388"/>
                </a:lnTo>
                <a:lnTo>
                  <a:pt x="188975" y="53340"/>
                </a:lnTo>
                <a:lnTo>
                  <a:pt x="201167" y="51816"/>
                </a:lnTo>
                <a:lnTo>
                  <a:pt x="213359" y="50292"/>
                </a:lnTo>
                <a:lnTo>
                  <a:pt x="225551" y="47244"/>
                </a:lnTo>
                <a:lnTo>
                  <a:pt x="228599" y="47244"/>
                </a:lnTo>
                <a:lnTo>
                  <a:pt x="231647" y="45720"/>
                </a:lnTo>
                <a:lnTo>
                  <a:pt x="237743" y="45720"/>
                </a:lnTo>
                <a:lnTo>
                  <a:pt x="262127" y="41148"/>
                </a:lnTo>
                <a:lnTo>
                  <a:pt x="266699" y="39624"/>
                </a:lnTo>
                <a:lnTo>
                  <a:pt x="269747" y="38100"/>
                </a:lnTo>
                <a:lnTo>
                  <a:pt x="272795" y="38100"/>
                </a:lnTo>
                <a:lnTo>
                  <a:pt x="284987" y="35052"/>
                </a:lnTo>
                <a:lnTo>
                  <a:pt x="307847" y="30480"/>
                </a:lnTo>
                <a:lnTo>
                  <a:pt x="330707" y="22860"/>
                </a:lnTo>
                <a:lnTo>
                  <a:pt x="341375" y="19812"/>
                </a:lnTo>
                <a:lnTo>
                  <a:pt x="352043" y="16764"/>
                </a:lnTo>
                <a:lnTo>
                  <a:pt x="373379" y="9144"/>
                </a:lnTo>
                <a:lnTo>
                  <a:pt x="384047" y="6096"/>
                </a:lnTo>
                <a:lnTo>
                  <a:pt x="388619" y="4572"/>
                </a:lnTo>
                <a:lnTo>
                  <a:pt x="394715" y="1524"/>
                </a:lnTo>
                <a:lnTo>
                  <a:pt x="393191" y="0"/>
                </a:lnTo>
                <a:lnTo>
                  <a:pt x="388619" y="3048"/>
                </a:lnTo>
                <a:lnTo>
                  <a:pt x="382523" y="4572"/>
                </a:lnTo>
                <a:lnTo>
                  <a:pt x="373379" y="7620"/>
                </a:lnTo>
                <a:lnTo>
                  <a:pt x="352043" y="15240"/>
                </a:lnTo>
                <a:lnTo>
                  <a:pt x="339851" y="18288"/>
                </a:lnTo>
                <a:lnTo>
                  <a:pt x="329183" y="21336"/>
                </a:lnTo>
                <a:lnTo>
                  <a:pt x="307847" y="28956"/>
                </a:lnTo>
                <a:lnTo>
                  <a:pt x="284987" y="33528"/>
                </a:lnTo>
                <a:lnTo>
                  <a:pt x="272795" y="36576"/>
                </a:lnTo>
                <a:lnTo>
                  <a:pt x="269747" y="36576"/>
                </a:lnTo>
                <a:lnTo>
                  <a:pt x="266699" y="38100"/>
                </a:lnTo>
                <a:lnTo>
                  <a:pt x="260603" y="39624"/>
                </a:lnTo>
                <a:lnTo>
                  <a:pt x="237743" y="44196"/>
                </a:lnTo>
                <a:lnTo>
                  <a:pt x="231647" y="44196"/>
                </a:lnTo>
                <a:lnTo>
                  <a:pt x="228599" y="45720"/>
                </a:lnTo>
                <a:lnTo>
                  <a:pt x="225551" y="45720"/>
                </a:lnTo>
                <a:lnTo>
                  <a:pt x="213359" y="48768"/>
                </a:lnTo>
                <a:lnTo>
                  <a:pt x="199643" y="50292"/>
                </a:lnTo>
                <a:lnTo>
                  <a:pt x="187451" y="51816"/>
                </a:lnTo>
                <a:lnTo>
                  <a:pt x="163067" y="54864"/>
                </a:lnTo>
                <a:lnTo>
                  <a:pt x="155447" y="56388"/>
                </a:lnTo>
                <a:lnTo>
                  <a:pt x="149351" y="56388"/>
                </a:lnTo>
                <a:lnTo>
                  <a:pt x="137159" y="57912"/>
                </a:lnTo>
                <a:lnTo>
                  <a:pt x="111251" y="60960"/>
                </a:lnTo>
                <a:lnTo>
                  <a:pt x="83820" y="62484"/>
                </a:lnTo>
                <a:lnTo>
                  <a:pt x="70104" y="62484"/>
                </a:lnTo>
                <a:lnTo>
                  <a:pt x="56388" y="64008"/>
                </a:lnTo>
                <a:lnTo>
                  <a:pt x="15240" y="64008"/>
                </a:lnTo>
                <a:lnTo>
                  <a:pt x="0" y="65532"/>
                </a:lnTo>
                <a:lnTo>
                  <a:pt x="1524" y="67056"/>
                </a:lnTo>
                <a:close/>
              </a:path>
            </a:pathLst>
          </a:custGeom>
          <a:solidFill>
            <a:srgbClr val="000000"/>
          </a:solidFill>
        </p:spPr>
        <p:txBody>
          <a:bodyPr wrap="square" lIns="0" tIns="0" rIns="0" bIns="0" rtlCol="0">
            <a:noAutofit/>
          </a:bodyPr>
          <a:lstStyle/>
          <a:p>
            <a:endParaRPr sz="1631"/>
          </a:p>
        </p:txBody>
      </p:sp>
      <p:sp>
        <p:nvSpPr>
          <p:cNvPr id="987" name="object 987"/>
          <p:cNvSpPr/>
          <p:nvPr/>
        </p:nvSpPr>
        <p:spPr>
          <a:xfrm>
            <a:off x="8905478" y="2930068"/>
            <a:ext cx="67659" cy="24854"/>
          </a:xfrm>
          <a:custGeom>
            <a:avLst/>
            <a:gdLst/>
            <a:ahLst/>
            <a:cxnLst/>
            <a:rect l="l" t="t" r="r" b="b"/>
            <a:pathLst>
              <a:path w="74675" h="27431">
                <a:moveTo>
                  <a:pt x="74675" y="27431"/>
                </a:moveTo>
                <a:lnTo>
                  <a:pt x="74675" y="25907"/>
                </a:lnTo>
                <a:lnTo>
                  <a:pt x="0" y="0"/>
                </a:lnTo>
                <a:lnTo>
                  <a:pt x="0" y="1524"/>
                </a:lnTo>
                <a:lnTo>
                  <a:pt x="74675" y="27431"/>
                </a:lnTo>
                <a:close/>
              </a:path>
            </a:pathLst>
          </a:custGeom>
          <a:solidFill>
            <a:srgbClr val="000000"/>
          </a:solidFill>
        </p:spPr>
        <p:txBody>
          <a:bodyPr wrap="square" lIns="0" tIns="0" rIns="0" bIns="0" rtlCol="0">
            <a:noAutofit/>
          </a:bodyPr>
          <a:lstStyle/>
          <a:p>
            <a:endParaRPr sz="1631"/>
          </a:p>
        </p:txBody>
      </p:sp>
      <p:sp>
        <p:nvSpPr>
          <p:cNvPr id="988" name="object 988"/>
          <p:cNvSpPr/>
          <p:nvPr/>
        </p:nvSpPr>
        <p:spPr>
          <a:xfrm>
            <a:off x="8615509" y="2974254"/>
            <a:ext cx="418383" cy="74563"/>
          </a:xfrm>
          <a:custGeom>
            <a:avLst/>
            <a:gdLst/>
            <a:ahLst/>
            <a:cxnLst/>
            <a:rect l="l" t="t" r="r" b="b"/>
            <a:pathLst>
              <a:path w="461771" h="82296">
                <a:moveTo>
                  <a:pt x="1524" y="82296"/>
                </a:moveTo>
                <a:lnTo>
                  <a:pt x="16764" y="80772"/>
                </a:lnTo>
                <a:lnTo>
                  <a:pt x="62484" y="80772"/>
                </a:lnTo>
                <a:lnTo>
                  <a:pt x="92964" y="77724"/>
                </a:lnTo>
                <a:lnTo>
                  <a:pt x="108204" y="77724"/>
                </a:lnTo>
                <a:lnTo>
                  <a:pt x="123443" y="76200"/>
                </a:lnTo>
                <a:lnTo>
                  <a:pt x="137159" y="74675"/>
                </a:lnTo>
                <a:lnTo>
                  <a:pt x="144779" y="74675"/>
                </a:lnTo>
                <a:lnTo>
                  <a:pt x="152399" y="73151"/>
                </a:lnTo>
                <a:lnTo>
                  <a:pt x="166115" y="71628"/>
                </a:lnTo>
                <a:lnTo>
                  <a:pt x="181355" y="70104"/>
                </a:lnTo>
                <a:lnTo>
                  <a:pt x="195071" y="68580"/>
                </a:lnTo>
                <a:lnTo>
                  <a:pt x="208787" y="67056"/>
                </a:lnTo>
                <a:lnTo>
                  <a:pt x="237743" y="62484"/>
                </a:lnTo>
                <a:lnTo>
                  <a:pt x="251459" y="60960"/>
                </a:lnTo>
                <a:lnTo>
                  <a:pt x="263651" y="57912"/>
                </a:lnTo>
                <a:lnTo>
                  <a:pt x="271271" y="56387"/>
                </a:lnTo>
                <a:lnTo>
                  <a:pt x="274319" y="56387"/>
                </a:lnTo>
                <a:lnTo>
                  <a:pt x="277367" y="54863"/>
                </a:lnTo>
                <a:lnTo>
                  <a:pt x="291083" y="53339"/>
                </a:lnTo>
                <a:lnTo>
                  <a:pt x="303275" y="50292"/>
                </a:lnTo>
                <a:lnTo>
                  <a:pt x="316991" y="47244"/>
                </a:lnTo>
                <a:lnTo>
                  <a:pt x="342899" y="41148"/>
                </a:lnTo>
                <a:lnTo>
                  <a:pt x="367283" y="33528"/>
                </a:lnTo>
                <a:lnTo>
                  <a:pt x="379475" y="28956"/>
                </a:lnTo>
                <a:lnTo>
                  <a:pt x="391667" y="25908"/>
                </a:lnTo>
                <a:lnTo>
                  <a:pt x="414527" y="18287"/>
                </a:lnTo>
                <a:lnTo>
                  <a:pt x="420623" y="15239"/>
                </a:lnTo>
                <a:lnTo>
                  <a:pt x="426719" y="13716"/>
                </a:lnTo>
                <a:lnTo>
                  <a:pt x="438911" y="9144"/>
                </a:lnTo>
                <a:lnTo>
                  <a:pt x="461771" y="1524"/>
                </a:lnTo>
                <a:lnTo>
                  <a:pt x="460247" y="0"/>
                </a:lnTo>
                <a:lnTo>
                  <a:pt x="437387" y="7620"/>
                </a:lnTo>
                <a:lnTo>
                  <a:pt x="425195" y="12192"/>
                </a:lnTo>
                <a:lnTo>
                  <a:pt x="420623" y="13716"/>
                </a:lnTo>
                <a:lnTo>
                  <a:pt x="414527" y="16763"/>
                </a:lnTo>
                <a:lnTo>
                  <a:pt x="390143" y="24384"/>
                </a:lnTo>
                <a:lnTo>
                  <a:pt x="377951" y="27432"/>
                </a:lnTo>
                <a:lnTo>
                  <a:pt x="365759" y="32004"/>
                </a:lnTo>
                <a:lnTo>
                  <a:pt x="341375" y="39624"/>
                </a:lnTo>
                <a:lnTo>
                  <a:pt x="316991" y="45720"/>
                </a:lnTo>
                <a:lnTo>
                  <a:pt x="303275" y="48768"/>
                </a:lnTo>
                <a:lnTo>
                  <a:pt x="291083" y="51816"/>
                </a:lnTo>
                <a:lnTo>
                  <a:pt x="277367" y="53339"/>
                </a:lnTo>
                <a:lnTo>
                  <a:pt x="272795" y="54863"/>
                </a:lnTo>
                <a:lnTo>
                  <a:pt x="269747" y="54863"/>
                </a:lnTo>
                <a:lnTo>
                  <a:pt x="263651" y="56387"/>
                </a:lnTo>
                <a:lnTo>
                  <a:pt x="249935" y="59436"/>
                </a:lnTo>
                <a:lnTo>
                  <a:pt x="237743" y="60960"/>
                </a:lnTo>
                <a:lnTo>
                  <a:pt x="208787" y="65532"/>
                </a:lnTo>
                <a:lnTo>
                  <a:pt x="195071" y="67056"/>
                </a:lnTo>
                <a:lnTo>
                  <a:pt x="181355" y="68580"/>
                </a:lnTo>
                <a:lnTo>
                  <a:pt x="166115" y="70104"/>
                </a:lnTo>
                <a:lnTo>
                  <a:pt x="152399" y="71628"/>
                </a:lnTo>
                <a:lnTo>
                  <a:pt x="144779" y="73151"/>
                </a:lnTo>
                <a:lnTo>
                  <a:pt x="137159" y="73151"/>
                </a:lnTo>
                <a:lnTo>
                  <a:pt x="123443" y="74675"/>
                </a:lnTo>
                <a:lnTo>
                  <a:pt x="108204" y="76200"/>
                </a:lnTo>
                <a:lnTo>
                  <a:pt x="92964" y="76200"/>
                </a:lnTo>
                <a:lnTo>
                  <a:pt x="62484" y="77724"/>
                </a:lnTo>
                <a:lnTo>
                  <a:pt x="32004" y="79248"/>
                </a:lnTo>
                <a:lnTo>
                  <a:pt x="16764" y="79248"/>
                </a:lnTo>
                <a:lnTo>
                  <a:pt x="0" y="80772"/>
                </a:lnTo>
                <a:lnTo>
                  <a:pt x="1524" y="82296"/>
                </a:lnTo>
                <a:close/>
              </a:path>
            </a:pathLst>
          </a:custGeom>
          <a:solidFill>
            <a:srgbClr val="000000"/>
          </a:solidFill>
        </p:spPr>
        <p:txBody>
          <a:bodyPr wrap="square" lIns="0" tIns="0" rIns="0" bIns="0" rtlCol="0">
            <a:noAutofit/>
          </a:bodyPr>
          <a:lstStyle/>
          <a:p>
            <a:endParaRPr sz="1631"/>
          </a:p>
        </p:txBody>
      </p:sp>
      <p:sp>
        <p:nvSpPr>
          <p:cNvPr id="989" name="object 989"/>
          <p:cNvSpPr/>
          <p:nvPr/>
        </p:nvSpPr>
        <p:spPr>
          <a:xfrm>
            <a:off x="9032512" y="2974254"/>
            <a:ext cx="67659" cy="26235"/>
          </a:xfrm>
          <a:custGeom>
            <a:avLst/>
            <a:gdLst/>
            <a:ahLst/>
            <a:cxnLst/>
            <a:rect l="l" t="t" r="r" b="b"/>
            <a:pathLst>
              <a:path w="74675" h="28956">
                <a:moveTo>
                  <a:pt x="73151" y="28956"/>
                </a:moveTo>
                <a:lnTo>
                  <a:pt x="74675" y="27432"/>
                </a:lnTo>
                <a:lnTo>
                  <a:pt x="1524" y="0"/>
                </a:lnTo>
                <a:lnTo>
                  <a:pt x="0" y="1524"/>
                </a:lnTo>
                <a:lnTo>
                  <a:pt x="73151" y="28956"/>
                </a:lnTo>
                <a:close/>
              </a:path>
            </a:pathLst>
          </a:custGeom>
          <a:solidFill>
            <a:srgbClr val="000000"/>
          </a:solidFill>
        </p:spPr>
        <p:txBody>
          <a:bodyPr wrap="square" lIns="0" tIns="0" rIns="0" bIns="0" rtlCol="0">
            <a:noAutofit/>
          </a:bodyPr>
          <a:lstStyle/>
          <a:p>
            <a:endParaRPr sz="1631"/>
          </a:p>
        </p:txBody>
      </p:sp>
      <p:sp>
        <p:nvSpPr>
          <p:cNvPr id="990" name="object 990"/>
          <p:cNvSpPr/>
          <p:nvPr/>
        </p:nvSpPr>
        <p:spPr>
          <a:xfrm>
            <a:off x="9032512" y="2829270"/>
            <a:ext cx="154650" cy="146364"/>
          </a:xfrm>
          <a:custGeom>
            <a:avLst/>
            <a:gdLst/>
            <a:ahLst/>
            <a:cxnLst/>
            <a:rect l="l" t="t" r="r" b="b"/>
            <a:pathLst>
              <a:path w="170688" h="161543">
                <a:moveTo>
                  <a:pt x="170688" y="0"/>
                </a:moveTo>
                <a:lnTo>
                  <a:pt x="167640" y="0"/>
                </a:lnTo>
                <a:lnTo>
                  <a:pt x="167640" y="10667"/>
                </a:lnTo>
                <a:lnTo>
                  <a:pt x="164592" y="21335"/>
                </a:lnTo>
                <a:lnTo>
                  <a:pt x="164592" y="24383"/>
                </a:lnTo>
                <a:lnTo>
                  <a:pt x="163068" y="27431"/>
                </a:lnTo>
                <a:lnTo>
                  <a:pt x="161544" y="32003"/>
                </a:lnTo>
                <a:lnTo>
                  <a:pt x="156972" y="42671"/>
                </a:lnTo>
                <a:lnTo>
                  <a:pt x="153924" y="48767"/>
                </a:lnTo>
                <a:lnTo>
                  <a:pt x="152400" y="50291"/>
                </a:lnTo>
                <a:lnTo>
                  <a:pt x="150875" y="53339"/>
                </a:lnTo>
                <a:lnTo>
                  <a:pt x="144779" y="64007"/>
                </a:lnTo>
                <a:lnTo>
                  <a:pt x="137160" y="73151"/>
                </a:lnTo>
                <a:lnTo>
                  <a:pt x="132588" y="79247"/>
                </a:lnTo>
                <a:lnTo>
                  <a:pt x="137160" y="74675"/>
                </a:lnTo>
                <a:lnTo>
                  <a:pt x="146303" y="64007"/>
                </a:lnTo>
                <a:lnTo>
                  <a:pt x="152400" y="54863"/>
                </a:lnTo>
                <a:lnTo>
                  <a:pt x="153924" y="51815"/>
                </a:lnTo>
                <a:lnTo>
                  <a:pt x="155448" y="48767"/>
                </a:lnTo>
                <a:lnTo>
                  <a:pt x="158496" y="44195"/>
                </a:lnTo>
                <a:lnTo>
                  <a:pt x="163068" y="33527"/>
                </a:lnTo>
                <a:lnTo>
                  <a:pt x="164592" y="27431"/>
                </a:lnTo>
                <a:lnTo>
                  <a:pt x="166116" y="24383"/>
                </a:lnTo>
                <a:lnTo>
                  <a:pt x="166116" y="22859"/>
                </a:lnTo>
                <a:lnTo>
                  <a:pt x="169164" y="10667"/>
                </a:lnTo>
                <a:lnTo>
                  <a:pt x="170688" y="0"/>
                </a:lnTo>
                <a:close/>
              </a:path>
              <a:path w="170688" h="161543">
                <a:moveTo>
                  <a:pt x="12192" y="156971"/>
                </a:moveTo>
                <a:lnTo>
                  <a:pt x="0" y="160019"/>
                </a:lnTo>
                <a:lnTo>
                  <a:pt x="1524" y="161543"/>
                </a:lnTo>
                <a:lnTo>
                  <a:pt x="12192" y="158495"/>
                </a:lnTo>
                <a:lnTo>
                  <a:pt x="30479" y="149351"/>
                </a:lnTo>
                <a:lnTo>
                  <a:pt x="39624" y="144779"/>
                </a:lnTo>
                <a:lnTo>
                  <a:pt x="42672" y="143255"/>
                </a:lnTo>
                <a:lnTo>
                  <a:pt x="48768" y="140207"/>
                </a:lnTo>
                <a:lnTo>
                  <a:pt x="64008" y="132587"/>
                </a:lnTo>
                <a:lnTo>
                  <a:pt x="79248" y="123443"/>
                </a:lnTo>
                <a:lnTo>
                  <a:pt x="92964" y="112775"/>
                </a:lnTo>
                <a:lnTo>
                  <a:pt x="79248" y="121919"/>
                </a:lnTo>
                <a:lnTo>
                  <a:pt x="64008" y="131063"/>
                </a:lnTo>
                <a:lnTo>
                  <a:pt x="47244" y="138683"/>
                </a:lnTo>
                <a:lnTo>
                  <a:pt x="42672" y="141731"/>
                </a:lnTo>
                <a:lnTo>
                  <a:pt x="41148" y="141731"/>
                </a:lnTo>
                <a:lnTo>
                  <a:pt x="38100" y="143255"/>
                </a:lnTo>
                <a:lnTo>
                  <a:pt x="28956" y="147827"/>
                </a:lnTo>
                <a:lnTo>
                  <a:pt x="12192" y="156971"/>
                </a:lnTo>
                <a:close/>
              </a:path>
              <a:path w="170688" h="161543">
                <a:moveTo>
                  <a:pt x="111251" y="97535"/>
                </a:moveTo>
                <a:lnTo>
                  <a:pt x="105156" y="102107"/>
                </a:lnTo>
                <a:lnTo>
                  <a:pt x="92964" y="112775"/>
                </a:lnTo>
                <a:lnTo>
                  <a:pt x="106679" y="103631"/>
                </a:lnTo>
                <a:lnTo>
                  <a:pt x="112775" y="99059"/>
                </a:lnTo>
                <a:lnTo>
                  <a:pt x="114300" y="96011"/>
                </a:lnTo>
                <a:lnTo>
                  <a:pt x="111251" y="97535"/>
                </a:lnTo>
                <a:close/>
              </a:path>
              <a:path w="170688" h="161543">
                <a:moveTo>
                  <a:pt x="114300" y="96011"/>
                </a:moveTo>
                <a:lnTo>
                  <a:pt x="117348" y="94487"/>
                </a:lnTo>
                <a:lnTo>
                  <a:pt x="128016" y="85343"/>
                </a:lnTo>
                <a:lnTo>
                  <a:pt x="129540" y="85343"/>
                </a:lnTo>
                <a:lnTo>
                  <a:pt x="131064" y="82295"/>
                </a:lnTo>
                <a:lnTo>
                  <a:pt x="132588" y="79247"/>
                </a:lnTo>
                <a:lnTo>
                  <a:pt x="129540" y="80771"/>
                </a:lnTo>
                <a:lnTo>
                  <a:pt x="128016" y="83819"/>
                </a:lnTo>
                <a:lnTo>
                  <a:pt x="117348" y="92963"/>
                </a:lnTo>
                <a:lnTo>
                  <a:pt x="114300" y="96011"/>
                </a:lnTo>
                <a:close/>
              </a:path>
            </a:pathLst>
          </a:custGeom>
          <a:solidFill>
            <a:srgbClr val="000000"/>
          </a:solidFill>
        </p:spPr>
        <p:txBody>
          <a:bodyPr wrap="square" lIns="0" tIns="0" rIns="0" bIns="0" rtlCol="0">
            <a:noAutofit/>
          </a:bodyPr>
          <a:lstStyle/>
          <a:p>
            <a:endParaRPr sz="1631"/>
          </a:p>
        </p:txBody>
      </p:sp>
      <p:sp>
        <p:nvSpPr>
          <p:cNvPr id="991" name="object 991"/>
          <p:cNvSpPr/>
          <p:nvPr/>
        </p:nvSpPr>
        <p:spPr>
          <a:xfrm>
            <a:off x="8615509" y="2999109"/>
            <a:ext cx="484662" cy="85609"/>
          </a:xfrm>
          <a:custGeom>
            <a:avLst/>
            <a:gdLst/>
            <a:ahLst/>
            <a:cxnLst/>
            <a:rect l="l" t="t" r="r" b="b"/>
            <a:pathLst>
              <a:path w="534923" h="94487">
                <a:moveTo>
                  <a:pt x="1524" y="94487"/>
                </a:moveTo>
                <a:lnTo>
                  <a:pt x="18288" y="92963"/>
                </a:lnTo>
                <a:lnTo>
                  <a:pt x="54864" y="92963"/>
                </a:lnTo>
                <a:lnTo>
                  <a:pt x="73151" y="91439"/>
                </a:lnTo>
                <a:lnTo>
                  <a:pt x="109727" y="89915"/>
                </a:lnTo>
                <a:lnTo>
                  <a:pt x="126491" y="88391"/>
                </a:lnTo>
                <a:lnTo>
                  <a:pt x="144779" y="88391"/>
                </a:lnTo>
                <a:lnTo>
                  <a:pt x="178307" y="85343"/>
                </a:lnTo>
                <a:lnTo>
                  <a:pt x="195071" y="82296"/>
                </a:lnTo>
                <a:lnTo>
                  <a:pt x="204215" y="82296"/>
                </a:lnTo>
                <a:lnTo>
                  <a:pt x="211835" y="80772"/>
                </a:lnTo>
                <a:lnTo>
                  <a:pt x="220979" y="80772"/>
                </a:lnTo>
                <a:lnTo>
                  <a:pt x="228599" y="79248"/>
                </a:lnTo>
                <a:lnTo>
                  <a:pt x="245363" y="76200"/>
                </a:lnTo>
                <a:lnTo>
                  <a:pt x="278891" y="71627"/>
                </a:lnTo>
                <a:lnTo>
                  <a:pt x="294131" y="68579"/>
                </a:lnTo>
                <a:lnTo>
                  <a:pt x="309371" y="67055"/>
                </a:lnTo>
                <a:lnTo>
                  <a:pt x="339851" y="60960"/>
                </a:lnTo>
                <a:lnTo>
                  <a:pt x="370331" y="53339"/>
                </a:lnTo>
                <a:lnTo>
                  <a:pt x="377951" y="51815"/>
                </a:lnTo>
                <a:lnTo>
                  <a:pt x="380999" y="50291"/>
                </a:lnTo>
                <a:lnTo>
                  <a:pt x="385571" y="50291"/>
                </a:lnTo>
                <a:lnTo>
                  <a:pt x="400811" y="45719"/>
                </a:lnTo>
                <a:lnTo>
                  <a:pt x="428243" y="38100"/>
                </a:lnTo>
                <a:lnTo>
                  <a:pt x="432815" y="36575"/>
                </a:lnTo>
                <a:lnTo>
                  <a:pt x="435863" y="36575"/>
                </a:lnTo>
                <a:lnTo>
                  <a:pt x="443483" y="33527"/>
                </a:lnTo>
                <a:lnTo>
                  <a:pt x="457199" y="30479"/>
                </a:lnTo>
                <a:lnTo>
                  <a:pt x="470915" y="24384"/>
                </a:lnTo>
                <a:lnTo>
                  <a:pt x="477011" y="22860"/>
                </a:lnTo>
                <a:lnTo>
                  <a:pt x="484631" y="19812"/>
                </a:lnTo>
                <a:lnTo>
                  <a:pt x="512063" y="10667"/>
                </a:lnTo>
                <a:lnTo>
                  <a:pt x="534923" y="1524"/>
                </a:lnTo>
                <a:lnTo>
                  <a:pt x="533399" y="0"/>
                </a:lnTo>
                <a:lnTo>
                  <a:pt x="510539" y="9143"/>
                </a:lnTo>
                <a:lnTo>
                  <a:pt x="484631" y="18287"/>
                </a:lnTo>
                <a:lnTo>
                  <a:pt x="477011" y="21336"/>
                </a:lnTo>
                <a:lnTo>
                  <a:pt x="469391" y="22860"/>
                </a:lnTo>
                <a:lnTo>
                  <a:pt x="457199" y="28955"/>
                </a:lnTo>
                <a:lnTo>
                  <a:pt x="441959" y="32003"/>
                </a:lnTo>
                <a:lnTo>
                  <a:pt x="435863" y="35051"/>
                </a:lnTo>
                <a:lnTo>
                  <a:pt x="431291" y="35051"/>
                </a:lnTo>
                <a:lnTo>
                  <a:pt x="428243" y="36575"/>
                </a:lnTo>
                <a:lnTo>
                  <a:pt x="400811" y="44196"/>
                </a:lnTo>
                <a:lnTo>
                  <a:pt x="385571" y="48767"/>
                </a:lnTo>
                <a:lnTo>
                  <a:pt x="380999" y="48767"/>
                </a:lnTo>
                <a:lnTo>
                  <a:pt x="377951" y="50291"/>
                </a:lnTo>
                <a:lnTo>
                  <a:pt x="370331" y="51815"/>
                </a:lnTo>
                <a:lnTo>
                  <a:pt x="339851" y="59436"/>
                </a:lnTo>
                <a:lnTo>
                  <a:pt x="309371" y="65531"/>
                </a:lnTo>
                <a:lnTo>
                  <a:pt x="294131" y="67055"/>
                </a:lnTo>
                <a:lnTo>
                  <a:pt x="277367" y="70103"/>
                </a:lnTo>
                <a:lnTo>
                  <a:pt x="245363" y="74675"/>
                </a:lnTo>
                <a:lnTo>
                  <a:pt x="228599" y="77724"/>
                </a:lnTo>
                <a:lnTo>
                  <a:pt x="220979" y="77724"/>
                </a:lnTo>
                <a:lnTo>
                  <a:pt x="211835" y="79248"/>
                </a:lnTo>
                <a:lnTo>
                  <a:pt x="204215" y="80772"/>
                </a:lnTo>
                <a:lnTo>
                  <a:pt x="195071" y="80772"/>
                </a:lnTo>
                <a:lnTo>
                  <a:pt x="178307" y="83819"/>
                </a:lnTo>
                <a:lnTo>
                  <a:pt x="144779" y="86867"/>
                </a:lnTo>
                <a:lnTo>
                  <a:pt x="126491" y="86867"/>
                </a:lnTo>
                <a:lnTo>
                  <a:pt x="109727" y="88391"/>
                </a:lnTo>
                <a:lnTo>
                  <a:pt x="73151" y="89915"/>
                </a:lnTo>
                <a:lnTo>
                  <a:pt x="54864" y="91439"/>
                </a:lnTo>
                <a:lnTo>
                  <a:pt x="18288" y="91439"/>
                </a:lnTo>
                <a:lnTo>
                  <a:pt x="0" y="92963"/>
                </a:lnTo>
                <a:lnTo>
                  <a:pt x="1524" y="94487"/>
                </a:lnTo>
                <a:close/>
              </a:path>
            </a:pathLst>
          </a:custGeom>
          <a:solidFill>
            <a:srgbClr val="000000"/>
          </a:solidFill>
        </p:spPr>
        <p:txBody>
          <a:bodyPr wrap="square" lIns="0" tIns="0" rIns="0" bIns="0" rtlCol="0">
            <a:noAutofit/>
          </a:bodyPr>
          <a:lstStyle/>
          <a:p>
            <a:endParaRPr sz="1631"/>
          </a:p>
        </p:txBody>
      </p:sp>
      <p:sp>
        <p:nvSpPr>
          <p:cNvPr id="992" name="object 992"/>
          <p:cNvSpPr/>
          <p:nvPr/>
        </p:nvSpPr>
        <p:spPr>
          <a:xfrm>
            <a:off x="9098791" y="2829270"/>
            <a:ext cx="172600" cy="171219"/>
          </a:xfrm>
          <a:custGeom>
            <a:avLst/>
            <a:gdLst/>
            <a:ahLst/>
            <a:cxnLst/>
            <a:rect l="l" t="t" r="r" b="b"/>
            <a:pathLst>
              <a:path w="190499" h="188975">
                <a:moveTo>
                  <a:pt x="1524" y="188975"/>
                </a:moveTo>
                <a:lnTo>
                  <a:pt x="4572" y="187451"/>
                </a:lnTo>
                <a:lnTo>
                  <a:pt x="27432" y="176783"/>
                </a:lnTo>
                <a:lnTo>
                  <a:pt x="36575" y="170687"/>
                </a:lnTo>
                <a:lnTo>
                  <a:pt x="47244" y="166115"/>
                </a:lnTo>
                <a:lnTo>
                  <a:pt x="56388" y="161543"/>
                </a:lnTo>
                <a:lnTo>
                  <a:pt x="62484" y="158495"/>
                </a:lnTo>
                <a:lnTo>
                  <a:pt x="67056" y="155447"/>
                </a:lnTo>
                <a:lnTo>
                  <a:pt x="85344" y="144779"/>
                </a:lnTo>
                <a:lnTo>
                  <a:pt x="92964" y="140207"/>
                </a:lnTo>
                <a:lnTo>
                  <a:pt x="102108" y="134111"/>
                </a:lnTo>
                <a:lnTo>
                  <a:pt x="117348" y="123443"/>
                </a:lnTo>
                <a:lnTo>
                  <a:pt x="131064" y="111251"/>
                </a:lnTo>
                <a:lnTo>
                  <a:pt x="137160" y="105155"/>
                </a:lnTo>
                <a:lnTo>
                  <a:pt x="143256" y="100583"/>
                </a:lnTo>
                <a:lnTo>
                  <a:pt x="153923" y="88391"/>
                </a:lnTo>
                <a:lnTo>
                  <a:pt x="163067" y="76199"/>
                </a:lnTo>
                <a:lnTo>
                  <a:pt x="167639" y="70103"/>
                </a:lnTo>
                <a:lnTo>
                  <a:pt x="170687" y="64007"/>
                </a:lnTo>
                <a:lnTo>
                  <a:pt x="175259" y="57911"/>
                </a:lnTo>
                <a:lnTo>
                  <a:pt x="178307" y="51815"/>
                </a:lnTo>
                <a:lnTo>
                  <a:pt x="179831" y="45719"/>
                </a:lnTo>
                <a:lnTo>
                  <a:pt x="182879" y="39623"/>
                </a:lnTo>
                <a:lnTo>
                  <a:pt x="184403" y="32003"/>
                </a:lnTo>
                <a:lnTo>
                  <a:pt x="185927" y="28955"/>
                </a:lnTo>
                <a:lnTo>
                  <a:pt x="187451" y="25907"/>
                </a:lnTo>
                <a:lnTo>
                  <a:pt x="188975" y="13715"/>
                </a:lnTo>
                <a:lnTo>
                  <a:pt x="190499" y="0"/>
                </a:lnTo>
                <a:lnTo>
                  <a:pt x="188975" y="0"/>
                </a:lnTo>
                <a:lnTo>
                  <a:pt x="187451" y="13715"/>
                </a:lnTo>
                <a:lnTo>
                  <a:pt x="185927" y="25907"/>
                </a:lnTo>
                <a:lnTo>
                  <a:pt x="184403" y="28955"/>
                </a:lnTo>
                <a:lnTo>
                  <a:pt x="182879" y="32003"/>
                </a:lnTo>
                <a:lnTo>
                  <a:pt x="181355" y="38099"/>
                </a:lnTo>
                <a:lnTo>
                  <a:pt x="178307" y="44195"/>
                </a:lnTo>
                <a:lnTo>
                  <a:pt x="176783" y="51815"/>
                </a:lnTo>
                <a:lnTo>
                  <a:pt x="176783" y="50291"/>
                </a:lnTo>
                <a:lnTo>
                  <a:pt x="173735" y="56387"/>
                </a:lnTo>
                <a:lnTo>
                  <a:pt x="170687" y="62483"/>
                </a:lnTo>
                <a:lnTo>
                  <a:pt x="166115" y="68579"/>
                </a:lnTo>
                <a:lnTo>
                  <a:pt x="161543" y="76199"/>
                </a:lnTo>
                <a:lnTo>
                  <a:pt x="152399" y="86867"/>
                </a:lnTo>
                <a:lnTo>
                  <a:pt x="141732" y="99059"/>
                </a:lnTo>
                <a:lnTo>
                  <a:pt x="135636" y="105155"/>
                </a:lnTo>
                <a:lnTo>
                  <a:pt x="129540" y="109727"/>
                </a:lnTo>
                <a:lnTo>
                  <a:pt x="115824" y="121919"/>
                </a:lnTo>
                <a:lnTo>
                  <a:pt x="100584" y="132587"/>
                </a:lnTo>
                <a:lnTo>
                  <a:pt x="92964" y="138683"/>
                </a:lnTo>
                <a:lnTo>
                  <a:pt x="83820" y="143255"/>
                </a:lnTo>
                <a:lnTo>
                  <a:pt x="67056" y="153923"/>
                </a:lnTo>
                <a:lnTo>
                  <a:pt x="60960" y="156971"/>
                </a:lnTo>
                <a:lnTo>
                  <a:pt x="56388" y="160019"/>
                </a:lnTo>
                <a:lnTo>
                  <a:pt x="47244" y="164591"/>
                </a:lnTo>
                <a:lnTo>
                  <a:pt x="36575" y="169163"/>
                </a:lnTo>
                <a:lnTo>
                  <a:pt x="25908" y="175259"/>
                </a:lnTo>
                <a:lnTo>
                  <a:pt x="4572" y="185927"/>
                </a:lnTo>
                <a:lnTo>
                  <a:pt x="0" y="187451"/>
                </a:lnTo>
                <a:lnTo>
                  <a:pt x="1524" y="188975"/>
                </a:lnTo>
                <a:close/>
              </a:path>
            </a:pathLst>
          </a:custGeom>
          <a:solidFill>
            <a:srgbClr val="000000"/>
          </a:solidFill>
        </p:spPr>
        <p:txBody>
          <a:bodyPr wrap="square" lIns="0" tIns="0" rIns="0" bIns="0" rtlCol="0">
            <a:noAutofit/>
          </a:bodyPr>
          <a:lstStyle/>
          <a:p>
            <a:endParaRPr sz="1631"/>
          </a:p>
        </p:txBody>
      </p:sp>
      <p:sp>
        <p:nvSpPr>
          <p:cNvPr id="993" name="object 993"/>
          <p:cNvSpPr/>
          <p:nvPr/>
        </p:nvSpPr>
        <p:spPr>
          <a:xfrm>
            <a:off x="8973137" y="2953542"/>
            <a:ext cx="60755" cy="22093"/>
          </a:xfrm>
          <a:custGeom>
            <a:avLst/>
            <a:gdLst/>
            <a:ahLst/>
            <a:cxnLst/>
            <a:rect l="l" t="t" r="r" b="b"/>
            <a:pathLst>
              <a:path w="67055" h="24384">
                <a:moveTo>
                  <a:pt x="0" y="0"/>
                </a:moveTo>
                <a:lnTo>
                  <a:pt x="0" y="1524"/>
                </a:lnTo>
                <a:lnTo>
                  <a:pt x="65531" y="24384"/>
                </a:lnTo>
                <a:lnTo>
                  <a:pt x="67055" y="22860"/>
                </a:lnTo>
                <a:lnTo>
                  <a:pt x="0" y="0"/>
                </a:lnTo>
                <a:close/>
              </a:path>
            </a:pathLst>
          </a:custGeom>
          <a:solidFill>
            <a:srgbClr val="000000"/>
          </a:solidFill>
        </p:spPr>
        <p:txBody>
          <a:bodyPr wrap="square" lIns="0" tIns="0" rIns="0" bIns="0" rtlCol="0">
            <a:noAutofit/>
          </a:bodyPr>
          <a:lstStyle/>
          <a:p>
            <a:endParaRPr sz="1631"/>
          </a:p>
        </p:txBody>
      </p:sp>
      <p:sp>
        <p:nvSpPr>
          <p:cNvPr id="994" name="object 994"/>
          <p:cNvSpPr/>
          <p:nvPr/>
        </p:nvSpPr>
        <p:spPr>
          <a:xfrm>
            <a:off x="8973138" y="2829270"/>
            <a:ext cx="133937" cy="125652"/>
          </a:xfrm>
          <a:custGeom>
            <a:avLst/>
            <a:gdLst/>
            <a:ahLst/>
            <a:cxnLst/>
            <a:rect l="l" t="t" r="r" b="b"/>
            <a:pathLst>
              <a:path w="147827" h="138683">
                <a:moveTo>
                  <a:pt x="0" y="137159"/>
                </a:moveTo>
                <a:lnTo>
                  <a:pt x="0" y="138683"/>
                </a:lnTo>
                <a:lnTo>
                  <a:pt x="16764" y="131063"/>
                </a:lnTo>
                <a:lnTo>
                  <a:pt x="24383" y="128015"/>
                </a:lnTo>
                <a:lnTo>
                  <a:pt x="33527" y="123443"/>
                </a:lnTo>
                <a:lnTo>
                  <a:pt x="47244" y="115823"/>
                </a:lnTo>
                <a:lnTo>
                  <a:pt x="54864" y="111251"/>
                </a:lnTo>
                <a:lnTo>
                  <a:pt x="62483" y="108203"/>
                </a:lnTo>
                <a:lnTo>
                  <a:pt x="74675" y="99059"/>
                </a:lnTo>
                <a:lnTo>
                  <a:pt x="77724" y="97535"/>
                </a:lnTo>
                <a:lnTo>
                  <a:pt x="80772" y="96011"/>
                </a:lnTo>
                <a:lnTo>
                  <a:pt x="86868" y="91439"/>
                </a:lnTo>
                <a:lnTo>
                  <a:pt x="97535" y="82295"/>
                </a:lnTo>
                <a:lnTo>
                  <a:pt x="102107" y="79247"/>
                </a:lnTo>
                <a:lnTo>
                  <a:pt x="106679" y="74675"/>
                </a:lnTo>
                <a:lnTo>
                  <a:pt x="115824" y="65531"/>
                </a:lnTo>
                <a:lnTo>
                  <a:pt x="118872" y="60959"/>
                </a:lnTo>
                <a:lnTo>
                  <a:pt x="123444" y="56387"/>
                </a:lnTo>
                <a:lnTo>
                  <a:pt x="126492" y="51815"/>
                </a:lnTo>
                <a:lnTo>
                  <a:pt x="129540" y="47243"/>
                </a:lnTo>
                <a:lnTo>
                  <a:pt x="135635" y="38099"/>
                </a:lnTo>
                <a:lnTo>
                  <a:pt x="140207" y="28955"/>
                </a:lnTo>
                <a:lnTo>
                  <a:pt x="143255" y="19811"/>
                </a:lnTo>
                <a:lnTo>
                  <a:pt x="144779" y="13715"/>
                </a:lnTo>
                <a:lnTo>
                  <a:pt x="144779" y="12191"/>
                </a:lnTo>
                <a:lnTo>
                  <a:pt x="146303" y="9143"/>
                </a:lnTo>
                <a:lnTo>
                  <a:pt x="147827" y="0"/>
                </a:lnTo>
                <a:lnTo>
                  <a:pt x="146303" y="0"/>
                </a:lnTo>
                <a:lnTo>
                  <a:pt x="144779" y="9143"/>
                </a:lnTo>
                <a:lnTo>
                  <a:pt x="143255" y="12191"/>
                </a:lnTo>
                <a:lnTo>
                  <a:pt x="143255" y="13715"/>
                </a:lnTo>
                <a:lnTo>
                  <a:pt x="141731" y="19811"/>
                </a:lnTo>
                <a:lnTo>
                  <a:pt x="138683" y="28955"/>
                </a:lnTo>
                <a:lnTo>
                  <a:pt x="134111" y="38099"/>
                </a:lnTo>
                <a:lnTo>
                  <a:pt x="128016" y="47243"/>
                </a:lnTo>
                <a:lnTo>
                  <a:pt x="124968" y="50291"/>
                </a:lnTo>
                <a:lnTo>
                  <a:pt x="121920" y="56387"/>
                </a:lnTo>
                <a:lnTo>
                  <a:pt x="118872" y="59435"/>
                </a:lnTo>
                <a:lnTo>
                  <a:pt x="114300" y="64007"/>
                </a:lnTo>
                <a:lnTo>
                  <a:pt x="106679" y="73151"/>
                </a:lnTo>
                <a:lnTo>
                  <a:pt x="100583" y="77723"/>
                </a:lnTo>
                <a:lnTo>
                  <a:pt x="96011" y="82295"/>
                </a:lnTo>
                <a:lnTo>
                  <a:pt x="85344" y="89915"/>
                </a:lnTo>
                <a:lnTo>
                  <a:pt x="79248" y="94487"/>
                </a:lnTo>
                <a:lnTo>
                  <a:pt x="76200" y="96011"/>
                </a:lnTo>
                <a:lnTo>
                  <a:pt x="73151" y="97535"/>
                </a:lnTo>
                <a:lnTo>
                  <a:pt x="60959" y="106679"/>
                </a:lnTo>
                <a:lnTo>
                  <a:pt x="53340" y="109727"/>
                </a:lnTo>
                <a:lnTo>
                  <a:pt x="47244" y="114299"/>
                </a:lnTo>
                <a:lnTo>
                  <a:pt x="32003" y="121919"/>
                </a:lnTo>
                <a:lnTo>
                  <a:pt x="24383" y="126491"/>
                </a:lnTo>
                <a:lnTo>
                  <a:pt x="16764" y="129539"/>
                </a:lnTo>
                <a:lnTo>
                  <a:pt x="0" y="137159"/>
                </a:lnTo>
                <a:close/>
              </a:path>
            </a:pathLst>
          </a:custGeom>
          <a:solidFill>
            <a:srgbClr val="000000"/>
          </a:solidFill>
        </p:spPr>
        <p:txBody>
          <a:bodyPr wrap="square" lIns="0" tIns="0" rIns="0" bIns="0" rtlCol="0">
            <a:noAutofit/>
          </a:bodyPr>
          <a:lstStyle/>
          <a:p>
            <a:endParaRPr sz="1631"/>
          </a:p>
        </p:txBody>
      </p:sp>
      <p:sp>
        <p:nvSpPr>
          <p:cNvPr id="995" name="object 995"/>
          <p:cNvSpPr/>
          <p:nvPr/>
        </p:nvSpPr>
        <p:spPr>
          <a:xfrm>
            <a:off x="8937236" y="2829960"/>
            <a:ext cx="82848"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sz="1631"/>
          </a:p>
        </p:txBody>
      </p:sp>
      <p:sp>
        <p:nvSpPr>
          <p:cNvPr id="996" name="object 996"/>
          <p:cNvSpPr/>
          <p:nvPr/>
        </p:nvSpPr>
        <p:spPr>
          <a:xfrm>
            <a:off x="8045236" y="2829960"/>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997" name="object 997"/>
          <p:cNvSpPr/>
          <p:nvPr/>
        </p:nvSpPr>
        <p:spPr>
          <a:xfrm>
            <a:off x="8615509" y="2977821"/>
            <a:ext cx="1381" cy="34290"/>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sz="1631"/>
          </a:p>
        </p:txBody>
      </p:sp>
      <p:sp>
        <p:nvSpPr>
          <p:cNvPr id="998" name="object 998"/>
          <p:cNvSpPr/>
          <p:nvPr/>
        </p:nvSpPr>
        <p:spPr>
          <a:xfrm>
            <a:off x="8615509" y="3046861"/>
            <a:ext cx="1381" cy="35671"/>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sz="1631"/>
          </a:p>
        </p:txBody>
      </p:sp>
      <p:sp>
        <p:nvSpPr>
          <p:cNvPr id="999" name="object 999"/>
          <p:cNvSpPr/>
          <p:nvPr/>
        </p:nvSpPr>
        <p:spPr>
          <a:xfrm>
            <a:off x="8615509" y="3012341"/>
            <a:ext cx="1381" cy="34290"/>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sz="1631"/>
          </a:p>
        </p:txBody>
      </p:sp>
      <p:sp>
        <p:nvSpPr>
          <p:cNvPr id="1000" name="object 1000"/>
          <p:cNvSpPr/>
          <p:nvPr/>
        </p:nvSpPr>
        <p:spPr>
          <a:xfrm>
            <a:off x="8615509" y="2943301"/>
            <a:ext cx="1381" cy="34290"/>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sz="1631"/>
          </a:p>
        </p:txBody>
      </p:sp>
      <p:sp>
        <p:nvSpPr>
          <p:cNvPr id="1001" name="object 1001"/>
          <p:cNvSpPr/>
          <p:nvPr/>
        </p:nvSpPr>
        <p:spPr>
          <a:xfrm>
            <a:off x="8615509" y="2907975"/>
            <a:ext cx="226451" cy="37282"/>
          </a:xfrm>
          <a:custGeom>
            <a:avLst/>
            <a:gdLst/>
            <a:ahLst/>
            <a:cxnLst/>
            <a:rect l="l" t="t" r="r" b="b"/>
            <a:pathLst>
              <a:path w="249935" h="41148">
                <a:moveTo>
                  <a:pt x="1524" y="41148"/>
                </a:moveTo>
                <a:lnTo>
                  <a:pt x="18288" y="39624"/>
                </a:lnTo>
                <a:lnTo>
                  <a:pt x="36575" y="39624"/>
                </a:lnTo>
                <a:lnTo>
                  <a:pt x="53340" y="38100"/>
                </a:lnTo>
                <a:lnTo>
                  <a:pt x="70104" y="38100"/>
                </a:lnTo>
                <a:lnTo>
                  <a:pt x="86868" y="36575"/>
                </a:lnTo>
                <a:lnTo>
                  <a:pt x="103632" y="35051"/>
                </a:lnTo>
                <a:lnTo>
                  <a:pt x="118871" y="32003"/>
                </a:lnTo>
                <a:lnTo>
                  <a:pt x="128015" y="30480"/>
                </a:lnTo>
                <a:lnTo>
                  <a:pt x="135635" y="30480"/>
                </a:lnTo>
                <a:lnTo>
                  <a:pt x="150875" y="27432"/>
                </a:lnTo>
                <a:lnTo>
                  <a:pt x="166115" y="24384"/>
                </a:lnTo>
                <a:lnTo>
                  <a:pt x="172211" y="22860"/>
                </a:lnTo>
                <a:lnTo>
                  <a:pt x="179831" y="21336"/>
                </a:lnTo>
                <a:lnTo>
                  <a:pt x="187451" y="19812"/>
                </a:lnTo>
                <a:lnTo>
                  <a:pt x="195071" y="18287"/>
                </a:lnTo>
                <a:lnTo>
                  <a:pt x="208787" y="13715"/>
                </a:lnTo>
                <a:lnTo>
                  <a:pt x="224027" y="10668"/>
                </a:lnTo>
                <a:lnTo>
                  <a:pt x="236219" y="6096"/>
                </a:lnTo>
                <a:lnTo>
                  <a:pt x="249935" y="1524"/>
                </a:lnTo>
                <a:lnTo>
                  <a:pt x="249935" y="0"/>
                </a:lnTo>
                <a:lnTo>
                  <a:pt x="236219" y="4572"/>
                </a:lnTo>
                <a:lnTo>
                  <a:pt x="222503" y="9144"/>
                </a:lnTo>
                <a:lnTo>
                  <a:pt x="208787" y="12191"/>
                </a:lnTo>
                <a:lnTo>
                  <a:pt x="195071" y="16763"/>
                </a:lnTo>
                <a:lnTo>
                  <a:pt x="187451" y="18287"/>
                </a:lnTo>
                <a:lnTo>
                  <a:pt x="179831" y="19812"/>
                </a:lnTo>
                <a:lnTo>
                  <a:pt x="172211" y="21336"/>
                </a:lnTo>
                <a:lnTo>
                  <a:pt x="166115" y="22860"/>
                </a:lnTo>
                <a:lnTo>
                  <a:pt x="150875" y="25908"/>
                </a:lnTo>
                <a:lnTo>
                  <a:pt x="135635" y="28956"/>
                </a:lnTo>
                <a:lnTo>
                  <a:pt x="126491" y="28956"/>
                </a:lnTo>
                <a:lnTo>
                  <a:pt x="118871" y="30480"/>
                </a:lnTo>
                <a:lnTo>
                  <a:pt x="103632" y="33527"/>
                </a:lnTo>
                <a:lnTo>
                  <a:pt x="86868" y="35051"/>
                </a:lnTo>
                <a:lnTo>
                  <a:pt x="70104" y="36575"/>
                </a:lnTo>
                <a:lnTo>
                  <a:pt x="53340" y="36575"/>
                </a:lnTo>
                <a:lnTo>
                  <a:pt x="36575" y="38100"/>
                </a:lnTo>
                <a:lnTo>
                  <a:pt x="18288" y="38100"/>
                </a:lnTo>
                <a:lnTo>
                  <a:pt x="0" y="39624"/>
                </a:lnTo>
                <a:lnTo>
                  <a:pt x="1524" y="41148"/>
                </a:lnTo>
                <a:close/>
              </a:path>
            </a:pathLst>
          </a:custGeom>
          <a:solidFill>
            <a:srgbClr val="000000"/>
          </a:solidFill>
        </p:spPr>
        <p:txBody>
          <a:bodyPr wrap="square" lIns="0" tIns="0" rIns="0" bIns="0" rtlCol="0">
            <a:noAutofit/>
          </a:bodyPr>
          <a:lstStyle/>
          <a:p>
            <a:endParaRPr sz="1631"/>
          </a:p>
        </p:txBody>
      </p:sp>
      <p:sp>
        <p:nvSpPr>
          <p:cNvPr id="1002" name="object 1002"/>
          <p:cNvSpPr/>
          <p:nvPr/>
        </p:nvSpPr>
        <p:spPr>
          <a:xfrm>
            <a:off x="8841961" y="2907975"/>
            <a:ext cx="63516" cy="23474"/>
          </a:xfrm>
          <a:custGeom>
            <a:avLst/>
            <a:gdLst/>
            <a:ahLst/>
            <a:cxnLst/>
            <a:rect l="l" t="t" r="r" b="b"/>
            <a:pathLst>
              <a:path w="70103" h="25908">
                <a:moveTo>
                  <a:pt x="70103" y="25908"/>
                </a:moveTo>
                <a:lnTo>
                  <a:pt x="70103" y="24384"/>
                </a:lnTo>
                <a:lnTo>
                  <a:pt x="0" y="0"/>
                </a:lnTo>
                <a:lnTo>
                  <a:pt x="0" y="1524"/>
                </a:lnTo>
                <a:lnTo>
                  <a:pt x="70103" y="25908"/>
                </a:lnTo>
                <a:close/>
              </a:path>
            </a:pathLst>
          </a:custGeom>
          <a:solidFill>
            <a:srgbClr val="000000"/>
          </a:solidFill>
        </p:spPr>
        <p:txBody>
          <a:bodyPr wrap="square" lIns="0" tIns="0" rIns="0" bIns="0" rtlCol="0">
            <a:noAutofit/>
          </a:bodyPr>
          <a:lstStyle/>
          <a:p>
            <a:endParaRPr sz="1631"/>
          </a:p>
        </p:txBody>
      </p:sp>
      <p:sp>
        <p:nvSpPr>
          <p:cNvPr id="1003" name="object 1003"/>
          <p:cNvSpPr/>
          <p:nvPr/>
        </p:nvSpPr>
        <p:spPr>
          <a:xfrm>
            <a:off x="9107075" y="2829960"/>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1004" name="object 1004"/>
          <p:cNvSpPr/>
          <p:nvPr/>
        </p:nvSpPr>
        <p:spPr>
          <a:xfrm>
            <a:off x="8150178" y="3008774"/>
            <a:ext cx="463950" cy="75944"/>
          </a:xfrm>
          <a:custGeom>
            <a:avLst/>
            <a:gdLst/>
            <a:ahLst/>
            <a:cxnLst/>
            <a:rect l="l" t="t" r="r" b="b"/>
            <a:pathLst>
              <a:path w="512063" h="83820">
                <a:moveTo>
                  <a:pt x="0" y="0"/>
                </a:moveTo>
                <a:lnTo>
                  <a:pt x="0" y="1524"/>
                </a:lnTo>
                <a:lnTo>
                  <a:pt x="25907" y="10668"/>
                </a:lnTo>
                <a:lnTo>
                  <a:pt x="53339" y="19812"/>
                </a:lnTo>
                <a:lnTo>
                  <a:pt x="80771" y="27432"/>
                </a:lnTo>
                <a:lnTo>
                  <a:pt x="109727" y="36575"/>
                </a:lnTo>
                <a:lnTo>
                  <a:pt x="138683" y="42672"/>
                </a:lnTo>
                <a:lnTo>
                  <a:pt x="167639" y="50292"/>
                </a:lnTo>
                <a:lnTo>
                  <a:pt x="198119" y="56387"/>
                </a:lnTo>
                <a:lnTo>
                  <a:pt x="230123" y="62484"/>
                </a:lnTo>
                <a:lnTo>
                  <a:pt x="262127" y="67056"/>
                </a:lnTo>
                <a:lnTo>
                  <a:pt x="295655" y="71628"/>
                </a:lnTo>
                <a:lnTo>
                  <a:pt x="330707" y="74675"/>
                </a:lnTo>
                <a:lnTo>
                  <a:pt x="364235" y="77724"/>
                </a:lnTo>
                <a:lnTo>
                  <a:pt x="400811" y="79248"/>
                </a:lnTo>
                <a:lnTo>
                  <a:pt x="435863" y="82296"/>
                </a:lnTo>
                <a:lnTo>
                  <a:pt x="473963" y="82296"/>
                </a:lnTo>
                <a:lnTo>
                  <a:pt x="512063" y="83820"/>
                </a:lnTo>
                <a:lnTo>
                  <a:pt x="512063" y="82296"/>
                </a:lnTo>
                <a:lnTo>
                  <a:pt x="473963" y="80772"/>
                </a:lnTo>
                <a:lnTo>
                  <a:pt x="435863" y="80772"/>
                </a:lnTo>
                <a:lnTo>
                  <a:pt x="400811" y="77724"/>
                </a:lnTo>
                <a:lnTo>
                  <a:pt x="365759" y="76200"/>
                </a:lnTo>
                <a:lnTo>
                  <a:pt x="330707" y="73151"/>
                </a:lnTo>
                <a:lnTo>
                  <a:pt x="295655" y="68580"/>
                </a:lnTo>
                <a:lnTo>
                  <a:pt x="263651" y="65532"/>
                </a:lnTo>
                <a:lnTo>
                  <a:pt x="231647" y="60960"/>
                </a:lnTo>
                <a:lnTo>
                  <a:pt x="198119" y="54863"/>
                </a:lnTo>
                <a:lnTo>
                  <a:pt x="167639" y="48768"/>
                </a:lnTo>
                <a:lnTo>
                  <a:pt x="138683" y="41148"/>
                </a:lnTo>
                <a:lnTo>
                  <a:pt x="109727" y="35051"/>
                </a:lnTo>
                <a:lnTo>
                  <a:pt x="80771" y="25908"/>
                </a:lnTo>
                <a:lnTo>
                  <a:pt x="53339" y="18287"/>
                </a:lnTo>
                <a:lnTo>
                  <a:pt x="25907" y="9144"/>
                </a:lnTo>
                <a:lnTo>
                  <a:pt x="0" y="0"/>
                </a:lnTo>
                <a:close/>
              </a:path>
            </a:pathLst>
          </a:custGeom>
          <a:solidFill>
            <a:srgbClr val="000000"/>
          </a:solidFill>
        </p:spPr>
        <p:txBody>
          <a:bodyPr wrap="square" lIns="0" tIns="0" rIns="0" bIns="0" rtlCol="0">
            <a:noAutofit/>
          </a:bodyPr>
          <a:lstStyle/>
          <a:p>
            <a:endParaRPr sz="1631"/>
          </a:p>
        </p:txBody>
      </p:sp>
      <p:sp>
        <p:nvSpPr>
          <p:cNvPr id="1005" name="object 1005"/>
          <p:cNvSpPr/>
          <p:nvPr/>
        </p:nvSpPr>
        <p:spPr>
          <a:xfrm>
            <a:off x="8043855" y="2677381"/>
            <a:ext cx="146365" cy="151888"/>
          </a:xfrm>
          <a:custGeom>
            <a:avLst/>
            <a:gdLst/>
            <a:ahLst/>
            <a:cxnLst/>
            <a:rect l="l" t="t" r="r" b="b"/>
            <a:pathLst>
              <a:path w="161544" h="167639">
                <a:moveTo>
                  <a:pt x="47244" y="71627"/>
                </a:moveTo>
                <a:lnTo>
                  <a:pt x="56387" y="64007"/>
                </a:lnTo>
                <a:lnTo>
                  <a:pt x="65531" y="54863"/>
                </a:lnTo>
                <a:lnTo>
                  <a:pt x="77724" y="47243"/>
                </a:lnTo>
                <a:lnTo>
                  <a:pt x="88392" y="39623"/>
                </a:lnTo>
                <a:lnTo>
                  <a:pt x="102107" y="30479"/>
                </a:lnTo>
                <a:lnTo>
                  <a:pt x="115824" y="22859"/>
                </a:lnTo>
                <a:lnTo>
                  <a:pt x="129540" y="15239"/>
                </a:lnTo>
                <a:lnTo>
                  <a:pt x="144779" y="9143"/>
                </a:lnTo>
                <a:lnTo>
                  <a:pt x="161544" y="1523"/>
                </a:lnTo>
                <a:lnTo>
                  <a:pt x="161544" y="0"/>
                </a:lnTo>
                <a:lnTo>
                  <a:pt x="144779" y="7619"/>
                </a:lnTo>
                <a:lnTo>
                  <a:pt x="129540" y="13715"/>
                </a:lnTo>
                <a:lnTo>
                  <a:pt x="114300" y="21335"/>
                </a:lnTo>
                <a:lnTo>
                  <a:pt x="100583" y="30479"/>
                </a:lnTo>
                <a:lnTo>
                  <a:pt x="88392" y="38100"/>
                </a:lnTo>
                <a:lnTo>
                  <a:pt x="76200" y="45719"/>
                </a:lnTo>
                <a:lnTo>
                  <a:pt x="65531" y="53339"/>
                </a:lnTo>
                <a:lnTo>
                  <a:pt x="54864" y="62483"/>
                </a:lnTo>
                <a:lnTo>
                  <a:pt x="45720" y="70103"/>
                </a:lnTo>
                <a:lnTo>
                  <a:pt x="38100" y="79247"/>
                </a:lnTo>
                <a:lnTo>
                  <a:pt x="30479" y="88391"/>
                </a:lnTo>
                <a:lnTo>
                  <a:pt x="38100" y="80771"/>
                </a:lnTo>
                <a:lnTo>
                  <a:pt x="47244" y="71627"/>
                </a:lnTo>
                <a:close/>
              </a:path>
              <a:path w="161544" h="167639">
                <a:moveTo>
                  <a:pt x="0" y="167639"/>
                </a:moveTo>
                <a:lnTo>
                  <a:pt x="1524" y="167639"/>
                </a:lnTo>
                <a:lnTo>
                  <a:pt x="3048" y="155447"/>
                </a:lnTo>
                <a:lnTo>
                  <a:pt x="3048" y="153923"/>
                </a:lnTo>
                <a:lnTo>
                  <a:pt x="7620" y="135635"/>
                </a:lnTo>
                <a:lnTo>
                  <a:pt x="9144" y="124967"/>
                </a:lnTo>
                <a:lnTo>
                  <a:pt x="13716" y="115823"/>
                </a:lnTo>
                <a:lnTo>
                  <a:pt x="18287" y="106679"/>
                </a:lnTo>
                <a:lnTo>
                  <a:pt x="24383" y="97535"/>
                </a:lnTo>
                <a:lnTo>
                  <a:pt x="30479" y="88391"/>
                </a:lnTo>
                <a:lnTo>
                  <a:pt x="22859" y="97535"/>
                </a:lnTo>
                <a:lnTo>
                  <a:pt x="16764" y="106679"/>
                </a:lnTo>
                <a:lnTo>
                  <a:pt x="12192" y="115823"/>
                </a:lnTo>
                <a:lnTo>
                  <a:pt x="7620" y="124967"/>
                </a:lnTo>
                <a:lnTo>
                  <a:pt x="6096" y="134111"/>
                </a:lnTo>
                <a:lnTo>
                  <a:pt x="1524" y="153923"/>
                </a:lnTo>
                <a:lnTo>
                  <a:pt x="1524" y="155447"/>
                </a:lnTo>
                <a:lnTo>
                  <a:pt x="0" y="167639"/>
                </a:lnTo>
                <a:close/>
              </a:path>
            </a:pathLst>
          </a:custGeom>
          <a:solidFill>
            <a:srgbClr val="000000"/>
          </a:solidFill>
        </p:spPr>
        <p:txBody>
          <a:bodyPr wrap="square" lIns="0" tIns="0" rIns="0" bIns="0" rtlCol="0">
            <a:noAutofit/>
          </a:bodyPr>
          <a:lstStyle/>
          <a:p>
            <a:endParaRPr sz="1631"/>
          </a:p>
        </p:txBody>
      </p:sp>
      <p:sp>
        <p:nvSpPr>
          <p:cNvPr id="1006" name="object 1006"/>
          <p:cNvSpPr/>
          <p:nvPr/>
        </p:nvSpPr>
        <p:spPr>
          <a:xfrm>
            <a:off x="7961007" y="2658050"/>
            <a:ext cx="172601" cy="171219"/>
          </a:xfrm>
          <a:custGeom>
            <a:avLst/>
            <a:gdLst/>
            <a:ahLst/>
            <a:cxnLst/>
            <a:rect l="l" t="t" r="r" b="b"/>
            <a:pathLst>
              <a:path w="190500" h="188975">
                <a:moveTo>
                  <a:pt x="3048" y="176783"/>
                </a:moveTo>
                <a:lnTo>
                  <a:pt x="3048" y="175259"/>
                </a:lnTo>
                <a:lnTo>
                  <a:pt x="4572" y="166115"/>
                </a:lnTo>
                <a:lnTo>
                  <a:pt x="6096" y="156971"/>
                </a:lnTo>
                <a:lnTo>
                  <a:pt x="9144" y="144779"/>
                </a:lnTo>
                <a:lnTo>
                  <a:pt x="4572" y="156971"/>
                </a:lnTo>
                <a:lnTo>
                  <a:pt x="3048" y="166115"/>
                </a:lnTo>
                <a:lnTo>
                  <a:pt x="1524" y="175259"/>
                </a:lnTo>
                <a:lnTo>
                  <a:pt x="1524" y="176783"/>
                </a:lnTo>
                <a:lnTo>
                  <a:pt x="0" y="188975"/>
                </a:lnTo>
                <a:lnTo>
                  <a:pt x="1524" y="188975"/>
                </a:lnTo>
                <a:lnTo>
                  <a:pt x="3048" y="176783"/>
                </a:lnTo>
                <a:close/>
              </a:path>
              <a:path w="190500" h="188975">
                <a:moveTo>
                  <a:pt x="13716" y="134112"/>
                </a:moveTo>
                <a:lnTo>
                  <a:pt x="9144" y="144779"/>
                </a:lnTo>
                <a:lnTo>
                  <a:pt x="15240" y="134112"/>
                </a:lnTo>
                <a:lnTo>
                  <a:pt x="19812" y="123443"/>
                </a:lnTo>
                <a:lnTo>
                  <a:pt x="27432" y="112775"/>
                </a:lnTo>
                <a:lnTo>
                  <a:pt x="35051" y="102107"/>
                </a:lnTo>
                <a:lnTo>
                  <a:pt x="44196" y="91439"/>
                </a:lnTo>
                <a:lnTo>
                  <a:pt x="53340" y="82295"/>
                </a:lnTo>
                <a:lnTo>
                  <a:pt x="65532" y="73151"/>
                </a:lnTo>
                <a:lnTo>
                  <a:pt x="76200" y="62483"/>
                </a:lnTo>
                <a:lnTo>
                  <a:pt x="89916" y="53339"/>
                </a:lnTo>
                <a:lnTo>
                  <a:pt x="103632" y="44195"/>
                </a:lnTo>
                <a:lnTo>
                  <a:pt x="118872" y="35051"/>
                </a:lnTo>
                <a:lnTo>
                  <a:pt x="135636" y="25907"/>
                </a:lnTo>
                <a:lnTo>
                  <a:pt x="152400" y="16763"/>
                </a:lnTo>
                <a:lnTo>
                  <a:pt x="170688" y="9143"/>
                </a:lnTo>
                <a:lnTo>
                  <a:pt x="190500" y="1524"/>
                </a:lnTo>
                <a:lnTo>
                  <a:pt x="188975" y="0"/>
                </a:lnTo>
                <a:lnTo>
                  <a:pt x="170688" y="7619"/>
                </a:lnTo>
                <a:lnTo>
                  <a:pt x="152400" y="15239"/>
                </a:lnTo>
                <a:lnTo>
                  <a:pt x="134112" y="24383"/>
                </a:lnTo>
                <a:lnTo>
                  <a:pt x="118872" y="33527"/>
                </a:lnTo>
                <a:lnTo>
                  <a:pt x="103632" y="42671"/>
                </a:lnTo>
                <a:lnTo>
                  <a:pt x="88392" y="51815"/>
                </a:lnTo>
                <a:lnTo>
                  <a:pt x="76200" y="60959"/>
                </a:lnTo>
                <a:lnTo>
                  <a:pt x="64008" y="71627"/>
                </a:lnTo>
                <a:lnTo>
                  <a:pt x="53340" y="80771"/>
                </a:lnTo>
                <a:lnTo>
                  <a:pt x="42672" y="91439"/>
                </a:lnTo>
                <a:lnTo>
                  <a:pt x="33527" y="100583"/>
                </a:lnTo>
                <a:lnTo>
                  <a:pt x="25908" y="112775"/>
                </a:lnTo>
                <a:lnTo>
                  <a:pt x="18288" y="121919"/>
                </a:lnTo>
                <a:lnTo>
                  <a:pt x="13716" y="134112"/>
                </a:lnTo>
                <a:close/>
              </a:path>
            </a:pathLst>
          </a:custGeom>
          <a:solidFill>
            <a:srgbClr val="000000"/>
          </a:solidFill>
        </p:spPr>
        <p:txBody>
          <a:bodyPr wrap="square" lIns="0" tIns="0" rIns="0" bIns="0" rtlCol="0">
            <a:noAutofit/>
          </a:bodyPr>
          <a:lstStyle/>
          <a:p>
            <a:endParaRPr sz="1631"/>
          </a:p>
        </p:txBody>
      </p:sp>
      <p:sp>
        <p:nvSpPr>
          <p:cNvPr id="1007" name="object 1007"/>
          <p:cNvSpPr/>
          <p:nvPr/>
        </p:nvSpPr>
        <p:spPr>
          <a:xfrm>
            <a:off x="8190221" y="2602818"/>
            <a:ext cx="426668" cy="75943"/>
          </a:xfrm>
          <a:custGeom>
            <a:avLst/>
            <a:gdLst/>
            <a:ahLst/>
            <a:cxnLst/>
            <a:rect l="l" t="t" r="r" b="b"/>
            <a:pathLst>
              <a:path w="470915" h="83819">
                <a:moveTo>
                  <a:pt x="0" y="82296"/>
                </a:moveTo>
                <a:lnTo>
                  <a:pt x="0" y="83819"/>
                </a:lnTo>
                <a:lnTo>
                  <a:pt x="10667" y="79248"/>
                </a:lnTo>
                <a:lnTo>
                  <a:pt x="22859" y="74675"/>
                </a:lnTo>
                <a:lnTo>
                  <a:pt x="60959" y="60960"/>
                </a:lnTo>
                <a:lnTo>
                  <a:pt x="82295" y="53339"/>
                </a:lnTo>
                <a:lnTo>
                  <a:pt x="105155" y="47243"/>
                </a:lnTo>
                <a:lnTo>
                  <a:pt x="128015" y="41148"/>
                </a:lnTo>
                <a:lnTo>
                  <a:pt x="150875" y="35051"/>
                </a:lnTo>
                <a:lnTo>
                  <a:pt x="175259" y="28955"/>
                </a:lnTo>
                <a:lnTo>
                  <a:pt x="199643" y="24384"/>
                </a:lnTo>
                <a:lnTo>
                  <a:pt x="224027" y="19812"/>
                </a:lnTo>
                <a:lnTo>
                  <a:pt x="249935" y="16763"/>
                </a:lnTo>
                <a:lnTo>
                  <a:pt x="275843" y="13715"/>
                </a:lnTo>
                <a:lnTo>
                  <a:pt x="301751" y="10667"/>
                </a:lnTo>
                <a:lnTo>
                  <a:pt x="329183" y="7619"/>
                </a:lnTo>
                <a:lnTo>
                  <a:pt x="356615" y="6096"/>
                </a:lnTo>
                <a:lnTo>
                  <a:pt x="384047" y="4572"/>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9143"/>
                </a:lnTo>
                <a:lnTo>
                  <a:pt x="275843" y="12191"/>
                </a:lnTo>
                <a:lnTo>
                  <a:pt x="249935" y="15239"/>
                </a:lnTo>
                <a:lnTo>
                  <a:pt x="224027" y="18287"/>
                </a:lnTo>
                <a:lnTo>
                  <a:pt x="199643" y="22860"/>
                </a:lnTo>
                <a:lnTo>
                  <a:pt x="173735" y="27431"/>
                </a:lnTo>
                <a:lnTo>
                  <a:pt x="150875" y="33527"/>
                </a:lnTo>
                <a:lnTo>
                  <a:pt x="126491" y="39624"/>
                </a:lnTo>
                <a:lnTo>
                  <a:pt x="103631" y="45719"/>
                </a:lnTo>
                <a:lnTo>
                  <a:pt x="82295" y="51815"/>
                </a:lnTo>
                <a:lnTo>
                  <a:pt x="59435" y="59436"/>
                </a:lnTo>
                <a:lnTo>
                  <a:pt x="22859" y="73151"/>
                </a:lnTo>
                <a:lnTo>
                  <a:pt x="10667" y="77724"/>
                </a:lnTo>
                <a:lnTo>
                  <a:pt x="0" y="82296"/>
                </a:lnTo>
                <a:close/>
              </a:path>
            </a:pathLst>
          </a:custGeom>
          <a:solidFill>
            <a:srgbClr val="000000"/>
          </a:solidFill>
        </p:spPr>
        <p:txBody>
          <a:bodyPr wrap="square" lIns="0" tIns="0" rIns="0" bIns="0" rtlCol="0">
            <a:noAutofit/>
          </a:bodyPr>
          <a:lstStyle/>
          <a:p>
            <a:endParaRPr sz="1631"/>
          </a:p>
        </p:txBody>
      </p:sp>
      <p:sp>
        <p:nvSpPr>
          <p:cNvPr id="1008" name="object 1008"/>
          <p:cNvSpPr/>
          <p:nvPr/>
        </p:nvSpPr>
        <p:spPr>
          <a:xfrm>
            <a:off x="8132227" y="2658050"/>
            <a:ext cx="57994" cy="20711"/>
          </a:xfrm>
          <a:custGeom>
            <a:avLst/>
            <a:gdLst/>
            <a:ahLst/>
            <a:cxnLst/>
            <a:rect l="l" t="t" r="r" b="b"/>
            <a:pathLst>
              <a:path w="64008" h="22859">
                <a:moveTo>
                  <a:pt x="1524" y="0"/>
                </a:moveTo>
                <a:lnTo>
                  <a:pt x="0" y="1524"/>
                </a:lnTo>
                <a:lnTo>
                  <a:pt x="64008" y="22859"/>
                </a:lnTo>
                <a:lnTo>
                  <a:pt x="64008" y="21336"/>
                </a:lnTo>
                <a:lnTo>
                  <a:pt x="1524" y="0"/>
                </a:lnTo>
                <a:close/>
              </a:path>
            </a:pathLst>
          </a:custGeom>
          <a:solidFill>
            <a:srgbClr val="000000"/>
          </a:solidFill>
        </p:spPr>
        <p:txBody>
          <a:bodyPr wrap="square" lIns="0" tIns="0" rIns="0" bIns="0" rtlCol="0">
            <a:noAutofit/>
          </a:bodyPr>
          <a:lstStyle/>
          <a:p>
            <a:endParaRPr sz="1631"/>
          </a:p>
        </p:txBody>
      </p:sp>
      <p:sp>
        <p:nvSpPr>
          <p:cNvPr id="1009" name="object 1009"/>
          <p:cNvSpPr/>
          <p:nvPr/>
        </p:nvSpPr>
        <p:spPr>
          <a:xfrm>
            <a:off x="8132227" y="2573821"/>
            <a:ext cx="484662" cy="85609"/>
          </a:xfrm>
          <a:custGeom>
            <a:avLst/>
            <a:gdLst/>
            <a:ahLst/>
            <a:cxnLst/>
            <a:rect l="l" t="t" r="r" b="b"/>
            <a:pathLst>
              <a:path w="534923" h="94487">
                <a:moveTo>
                  <a:pt x="1524" y="94487"/>
                </a:moveTo>
                <a:lnTo>
                  <a:pt x="12192" y="88391"/>
                </a:lnTo>
                <a:lnTo>
                  <a:pt x="54864" y="71627"/>
                </a:lnTo>
                <a:lnTo>
                  <a:pt x="79247" y="64007"/>
                </a:lnTo>
                <a:lnTo>
                  <a:pt x="105155" y="56387"/>
                </a:lnTo>
                <a:lnTo>
                  <a:pt x="131063" y="48767"/>
                </a:lnTo>
                <a:lnTo>
                  <a:pt x="158495" y="41147"/>
                </a:lnTo>
                <a:lnTo>
                  <a:pt x="184403" y="35051"/>
                </a:lnTo>
                <a:lnTo>
                  <a:pt x="211835" y="30479"/>
                </a:lnTo>
                <a:lnTo>
                  <a:pt x="240791" y="24383"/>
                </a:lnTo>
                <a:lnTo>
                  <a:pt x="269747" y="19811"/>
                </a:lnTo>
                <a:lnTo>
                  <a:pt x="298703" y="16763"/>
                </a:lnTo>
                <a:lnTo>
                  <a:pt x="329183" y="12191"/>
                </a:lnTo>
                <a:lnTo>
                  <a:pt x="358139" y="9143"/>
                </a:lnTo>
                <a:lnTo>
                  <a:pt x="390143" y="7619"/>
                </a:lnTo>
                <a:lnTo>
                  <a:pt x="420623" y="4571"/>
                </a:lnTo>
                <a:lnTo>
                  <a:pt x="452627" y="3047"/>
                </a:lnTo>
                <a:lnTo>
                  <a:pt x="534923" y="3047"/>
                </a:lnTo>
                <a:lnTo>
                  <a:pt x="534923" y="0"/>
                </a:lnTo>
                <a:lnTo>
                  <a:pt x="518159" y="0"/>
                </a:lnTo>
                <a:lnTo>
                  <a:pt x="484631" y="1523"/>
                </a:lnTo>
                <a:lnTo>
                  <a:pt x="452627" y="1523"/>
                </a:lnTo>
                <a:lnTo>
                  <a:pt x="420623" y="3047"/>
                </a:lnTo>
                <a:lnTo>
                  <a:pt x="390143" y="6095"/>
                </a:lnTo>
                <a:lnTo>
                  <a:pt x="358139" y="7619"/>
                </a:lnTo>
                <a:lnTo>
                  <a:pt x="329183" y="10667"/>
                </a:lnTo>
                <a:lnTo>
                  <a:pt x="298703" y="15239"/>
                </a:lnTo>
                <a:lnTo>
                  <a:pt x="269747" y="18287"/>
                </a:lnTo>
                <a:lnTo>
                  <a:pt x="240791" y="22859"/>
                </a:lnTo>
                <a:lnTo>
                  <a:pt x="211835" y="28955"/>
                </a:lnTo>
                <a:lnTo>
                  <a:pt x="184403" y="33527"/>
                </a:lnTo>
                <a:lnTo>
                  <a:pt x="158495" y="39623"/>
                </a:lnTo>
                <a:lnTo>
                  <a:pt x="131063" y="47243"/>
                </a:lnTo>
                <a:lnTo>
                  <a:pt x="105155" y="54863"/>
                </a:lnTo>
                <a:lnTo>
                  <a:pt x="79247" y="62483"/>
                </a:lnTo>
                <a:lnTo>
                  <a:pt x="54864" y="70103"/>
                </a:lnTo>
                <a:lnTo>
                  <a:pt x="12192" y="86867"/>
                </a:lnTo>
                <a:lnTo>
                  <a:pt x="0" y="92963"/>
                </a:lnTo>
                <a:lnTo>
                  <a:pt x="1524" y="94487"/>
                </a:lnTo>
                <a:close/>
              </a:path>
            </a:pathLst>
          </a:custGeom>
          <a:solidFill>
            <a:srgbClr val="000000"/>
          </a:solidFill>
        </p:spPr>
        <p:txBody>
          <a:bodyPr wrap="square" lIns="0" tIns="0" rIns="0" bIns="0" rtlCol="0">
            <a:noAutofit/>
          </a:bodyPr>
          <a:lstStyle/>
          <a:p>
            <a:endParaRPr sz="1631"/>
          </a:p>
        </p:txBody>
      </p:sp>
      <p:sp>
        <p:nvSpPr>
          <p:cNvPr id="1010" name="object 1010"/>
          <p:cNvSpPr/>
          <p:nvPr/>
        </p:nvSpPr>
        <p:spPr>
          <a:xfrm>
            <a:off x="8206791" y="2717424"/>
            <a:ext cx="98036" cy="111845"/>
          </a:xfrm>
          <a:custGeom>
            <a:avLst/>
            <a:gdLst/>
            <a:ahLst/>
            <a:cxnLst/>
            <a:rect l="l" t="t" r="r" b="b"/>
            <a:pathLst>
              <a:path w="108203" h="123444">
                <a:moveTo>
                  <a:pt x="1524" y="123444"/>
                </a:moveTo>
                <a:lnTo>
                  <a:pt x="1524" y="109727"/>
                </a:lnTo>
                <a:lnTo>
                  <a:pt x="3048" y="100584"/>
                </a:lnTo>
                <a:lnTo>
                  <a:pt x="6096" y="91439"/>
                </a:lnTo>
                <a:lnTo>
                  <a:pt x="9144" y="77724"/>
                </a:lnTo>
                <a:lnTo>
                  <a:pt x="9144" y="79248"/>
                </a:lnTo>
                <a:lnTo>
                  <a:pt x="16764" y="67056"/>
                </a:lnTo>
                <a:lnTo>
                  <a:pt x="25908" y="54863"/>
                </a:lnTo>
                <a:lnTo>
                  <a:pt x="38100" y="42672"/>
                </a:lnTo>
                <a:lnTo>
                  <a:pt x="51816" y="32004"/>
                </a:lnTo>
                <a:lnTo>
                  <a:pt x="68579" y="21336"/>
                </a:lnTo>
                <a:lnTo>
                  <a:pt x="86868" y="10668"/>
                </a:lnTo>
                <a:lnTo>
                  <a:pt x="108203" y="1524"/>
                </a:lnTo>
                <a:lnTo>
                  <a:pt x="106679" y="0"/>
                </a:lnTo>
                <a:lnTo>
                  <a:pt x="85344" y="10668"/>
                </a:lnTo>
                <a:lnTo>
                  <a:pt x="67055" y="19812"/>
                </a:lnTo>
                <a:lnTo>
                  <a:pt x="51816" y="30480"/>
                </a:lnTo>
                <a:lnTo>
                  <a:pt x="36575" y="42672"/>
                </a:lnTo>
                <a:lnTo>
                  <a:pt x="25908" y="53339"/>
                </a:lnTo>
                <a:lnTo>
                  <a:pt x="24384" y="53339"/>
                </a:lnTo>
                <a:lnTo>
                  <a:pt x="15240" y="65532"/>
                </a:lnTo>
                <a:lnTo>
                  <a:pt x="7620" y="77724"/>
                </a:lnTo>
                <a:lnTo>
                  <a:pt x="4572" y="91439"/>
                </a:lnTo>
                <a:lnTo>
                  <a:pt x="1524" y="99060"/>
                </a:lnTo>
                <a:lnTo>
                  <a:pt x="1524" y="100584"/>
                </a:lnTo>
                <a:lnTo>
                  <a:pt x="0" y="109727"/>
                </a:lnTo>
                <a:lnTo>
                  <a:pt x="0" y="117348"/>
                </a:lnTo>
                <a:lnTo>
                  <a:pt x="1524" y="123444"/>
                </a:lnTo>
                <a:close/>
              </a:path>
              <a:path w="108203" h="123444">
                <a:moveTo>
                  <a:pt x="1524" y="117348"/>
                </a:moveTo>
                <a:lnTo>
                  <a:pt x="1524" y="123444"/>
                </a:lnTo>
                <a:lnTo>
                  <a:pt x="3048" y="123444"/>
                </a:lnTo>
                <a:lnTo>
                  <a:pt x="1524" y="115824"/>
                </a:lnTo>
                <a:lnTo>
                  <a:pt x="1524" y="117348"/>
                </a:lnTo>
                <a:close/>
              </a:path>
            </a:pathLst>
          </a:custGeom>
          <a:solidFill>
            <a:srgbClr val="000000"/>
          </a:solidFill>
        </p:spPr>
        <p:txBody>
          <a:bodyPr wrap="square" lIns="0" tIns="0" rIns="0" bIns="0" rtlCol="0">
            <a:noAutofit/>
          </a:bodyPr>
          <a:lstStyle/>
          <a:p>
            <a:endParaRPr sz="1631"/>
          </a:p>
        </p:txBody>
      </p:sp>
      <p:sp>
        <p:nvSpPr>
          <p:cNvPr id="1011" name="object 1011"/>
          <p:cNvSpPr/>
          <p:nvPr/>
        </p:nvSpPr>
        <p:spPr>
          <a:xfrm>
            <a:off x="8123942" y="2696712"/>
            <a:ext cx="122891" cy="132557"/>
          </a:xfrm>
          <a:custGeom>
            <a:avLst/>
            <a:gdLst/>
            <a:ahLst/>
            <a:cxnLst/>
            <a:rect l="l" t="t" r="r" b="b"/>
            <a:pathLst>
              <a:path w="135635" h="146304">
                <a:moveTo>
                  <a:pt x="1524" y="140208"/>
                </a:moveTo>
                <a:lnTo>
                  <a:pt x="1524" y="132587"/>
                </a:lnTo>
                <a:lnTo>
                  <a:pt x="3048" y="123444"/>
                </a:lnTo>
                <a:lnTo>
                  <a:pt x="6095" y="114300"/>
                </a:lnTo>
                <a:lnTo>
                  <a:pt x="7619" y="105156"/>
                </a:lnTo>
                <a:lnTo>
                  <a:pt x="10667" y="97536"/>
                </a:lnTo>
                <a:lnTo>
                  <a:pt x="19811" y="82296"/>
                </a:lnTo>
                <a:lnTo>
                  <a:pt x="32003" y="68580"/>
                </a:lnTo>
                <a:lnTo>
                  <a:pt x="38100" y="60960"/>
                </a:lnTo>
                <a:lnTo>
                  <a:pt x="47243" y="53340"/>
                </a:lnTo>
                <a:lnTo>
                  <a:pt x="54863" y="47244"/>
                </a:lnTo>
                <a:lnTo>
                  <a:pt x="64007" y="39624"/>
                </a:lnTo>
                <a:lnTo>
                  <a:pt x="74675" y="33528"/>
                </a:lnTo>
                <a:lnTo>
                  <a:pt x="85343" y="27432"/>
                </a:lnTo>
                <a:lnTo>
                  <a:pt x="108203" y="13716"/>
                </a:lnTo>
                <a:lnTo>
                  <a:pt x="121919" y="7620"/>
                </a:lnTo>
                <a:lnTo>
                  <a:pt x="135635" y="1524"/>
                </a:lnTo>
                <a:lnTo>
                  <a:pt x="135635" y="0"/>
                </a:lnTo>
                <a:lnTo>
                  <a:pt x="120395" y="6096"/>
                </a:lnTo>
                <a:lnTo>
                  <a:pt x="108203" y="12192"/>
                </a:lnTo>
                <a:lnTo>
                  <a:pt x="83819" y="25908"/>
                </a:lnTo>
                <a:lnTo>
                  <a:pt x="73151" y="32004"/>
                </a:lnTo>
                <a:lnTo>
                  <a:pt x="64007" y="38100"/>
                </a:lnTo>
                <a:lnTo>
                  <a:pt x="54863" y="45720"/>
                </a:lnTo>
                <a:lnTo>
                  <a:pt x="45719" y="51816"/>
                </a:lnTo>
                <a:lnTo>
                  <a:pt x="38100" y="59436"/>
                </a:lnTo>
                <a:lnTo>
                  <a:pt x="30479" y="67056"/>
                </a:lnTo>
                <a:lnTo>
                  <a:pt x="18287" y="82296"/>
                </a:lnTo>
                <a:lnTo>
                  <a:pt x="9143" y="97536"/>
                </a:lnTo>
                <a:lnTo>
                  <a:pt x="6095" y="105156"/>
                </a:lnTo>
                <a:lnTo>
                  <a:pt x="4572" y="112775"/>
                </a:lnTo>
                <a:lnTo>
                  <a:pt x="1524" y="123444"/>
                </a:lnTo>
                <a:lnTo>
                  <a:pt x="0" y="132587"/>
                </a:lnTo>
                <a:lnTo>
                  <a:pt x="0" y="146304"/>
                </a:lnTo>
                <a:lnTo>
                  <a:pt x="1524" y="146304"/>
                </a:lnTo>
                <a:lnTo>
                  <a:pt x="1524" y="140208"/>
                </a:lnTo>
                <a:close/>
              </a:path>
            </a:pathLst>
          </a:custGeom>
          <a:solidFill>
            <a:srgbClr val="000000"/>
          </a:solidFill>
        </p:spPr>
        <p:txBody>
          <a:bodyPr wrap="square" lIns="0" tIns="0" rIns="0" bIns="0" rtlCol="0">
            <a:noAutofit/>
          </a:bodyPr>
          <a:lstStyle/>
          <a:p>
            <a:endParaRPr sz="1631"/>
          </a:p>
        </p:txBody>
      </p:sp>
      <p:sp>
        <p:nvSpPr>
          <p:cNvPr id="1012" name="object 1012"/>
          <p:cNvSpPr/>
          <p:nvPr/>
        </p:nvSpPr>
        <p:spPr>
          <a:xfrm>
            <a:off x="8303446" y="2717424"/>
            <a:ext cx="59375" cy="22093"/>
          </a:xfrm>
          <a:custGeom>
            <a:avLst/>
            <a:gdLst/>
            <a:ahLst/>
            <a:cxnLst/>
            <a:rect l="l" t="t" r="r" b="b"/>
            <a:pathLst>
              <a:path w="65532" h="24384">
                <a:moveTo>
                  <a:pt x="1524" y="0"/>
                </a:moveTo>
                <a:lnTo>
                  <a:pt x="0" y="1524"/>
                </a:lnTo>
                <a:lnTo>
                  <a:pt x="65532" y="24384"/>
                </a:lnTo>
                <a:lnTo>
                  <a:pt x="65532" y="22860"/>
                </a:lnTo>
                <a:lnTo>
                  <a:pt x="1524" y="0"/>
                </a:lnTo>
                <a:close/>
              </a:path>
            </a:pathLst>
          </a:custGeom>
          <a:solidFill>
            <a:srgbClr val="000000"/>
          </a:solidFill>
        </p:spPr>
        <p:txBody>
          <a:bodyPr wrap="square" lIns="0" tIns="0" rIns="0" bIns="0" rtlCol="0">
            <a:noAutofit/>
          </a:bodyPr>
          <a:lstStyle/>
          <a:p>
            <a:endParaRPr sz="1631"/>
          </a:p>
        </p:txBody>
      </p:sp>
      <p:sp>
        <p:nvSpPr>
          <p:cNvPr id="1013" name="object 1013"/>
          <p:cNvSpPr/>
          <p:nvPr/>
        </p:nvSpPr>
        <p:spPr>
          <a:xfrm>
            <a:off x="8303447" y="2660811"/>
            <a:ext cx="313443" cy="57994"/>
          </a:xfrm>
          <a:custGeom>
            <a:avLst/>
            <a:gdLst/>
            <a:ahLst/>
            <a:cxnLst/>
            <a:rect l="l" t="t" r="r" b="b"/>
            <a:pathLst>
              <a:path w="345948" h="64008">
                <a:moveTo>
                  <a:pt x="1524" y="64008"/>
                </a:moveTo>
                <a:lnTo>
                  <a:pt x="12192" y="59436"/>
                </a:lnTo>
                <a:lnTo>
                  <a:pt x="24384" y="54864"/>
                </a:lnTo>
                <a:lnTo>
                  <a:pt x="36575" y="50292"/>
                </a:lnTo>
                <a:lnTo>
                  <a:pt x="53340" y="44196"/>
                </a:lnTo>
                <a:lnTo>
                  <a:pt x="68580" y="38100"/>
                </a:lnTo>
                <a:lnTo>
                  <a:pt x="85344" y="33528"/>
                </a:lnTo>
                <a:lnTo>
                  <a:pt x="103632" y="28956"/>
                </a:lnTo>
                <a:lnTo>
                  <a:pt x="121920" y="24384"/>
                </a:lnTo>
                <a:lnTo>
                  <a:pt x="140208" y="21336"/>
                </a:lnTo>
                <a:lnTo>
                  <a:pt x="158496" y="16764"/>
                </a:lnTo>
                <a:lnTo>
                  <a:pt x="178308" y="13716"/>
                </a:lnTo>
                <a:lnTo>
                  <a:pt x="196596" y="10668"/>
                </a:lnTo>
                <a:lnTo>
                  <a:pt x="216408" y="9144"/>
                </a:lnTo>
                <a:lnTo>
                  <a:pt x="237744" y="6096"/>
                </a:lnTo>
                <a:lnTo>
                  <a:pt x="257556" y="4572"/>
                </a:lnTo>
                <a:lnTo>
                  <a:pt x="278892" y="3048"/>
                </a:lnTo>
                <a:lnTo>
                  <a:pt x="300228" y="3048"/>
                </a:lnTo>
                <a:lnTo>
                  <a:pt x="323088" y="1524"/>
                </a:lnTo>
                <a:lnTo>
                  <a:pt x="345948" y="1524"/>
                </a:lnTo>
                <a:lnTo>
                  <a:pt x="345948" y="0"/>
                </a:lnTo>
                <a:lnTo>
                  <a:pt x="323088" y="0"/>
                </a:lnTo>
                <a:lnTo>
                  <a:pt x="300228" y="1524"/>
                </a:lnTo>
                <a:lnTo>
                  <a:pt x="278892" y="1524"/>
                </a:lnTo>
                <a:lnTo>
                  <a:pt x="257556" y="3048"/>
                </a:lnTo>
                <a:lnTo>
                  <a:pt x="237744" y="4572"/>
                </a:lnTo>
                <a:lnTo>
                  <a:pt x="216408" y="7620"/>
                </a:lnTo>
                <a:lnTo>
                  <a:pt x="196596" y="9144"/>
                </a:lnTo>
                <a:lnTo>
                  <a:pt x="178308" y="12192"/>
                </a:lnTo>
                <a:lnTo>
                  <a:pt x="158496" y="15240"/>
                </a:lnTo>
                <a:lnTo>
                  <a:pt x="140208" y="19812"/>
                </a:lnTo>
                <a:lnTo>
                  <a:pt x="121920" y="22860"/>
                </a:lnTo>
                <a:lnTo>
                  <a:pt x="103632" y="27432"/>
                </a:lnTo>
                <a:lnTo>
                  <a:pt x="85344" y="32004"/>
                </a:lnTo>
                <a:lnTo>
                  <a:pt x="68580" y="36576"/>
                </a:lnTo>
                <a:lnTo>
                  <a:pt x="51816" y="42672"/>
                </a:lnTo>
                <a:lnTo>
                  <a:pt x="36575" y="48768"/>
                </a:lnTo>
                <a:lnTo>
                  <a:pt x="24384" y="53340"/>
                </a:lnTo>
                <a:lnTo>
                  <a:pt x="12192" y="57912"/>
                </a:lnTo>
                <a:lnTo>
                  <a:pt x="0" y="62484"/>
                </a:lnTo>
                <a:lnTo>
                  <a:pt x="1524" y="64008"/>
                </a:lnTo>
                <a:close/>
              </a:path>
            </a:pathLst>
          </a:custGeom>
          <a:solidFill>
            <a:srgbClr val="000000"/>
          </a:solidFill>
        </p:spPr>
        <p:txBody>
          <a:bodyPr wrap="square" lIns="0" tIns="0" rIns="0" bIns="0" rtlCol="0">
            <a:noAutofit/>
          </a:bodyPr>
          <a:lstStyle/>
          <a:p>
            <a:endParaRPr sz="1631"/>
          </a:p>
        </p:txBody>
      </p:sp>
      <p:sp>
        <p:nvSpPr>
          <p:cNvPr id="1014" name="object 1014"/>
          <p:cNvSpPr/>
          <p:nvPr/>
        </p:nvSpPr>
        <p:spPr>
          <a:xfrm>
            <a:off x="8246834" y="2631814"/>
            <a:ext cx="370055" cy="66278"/>
          </a:xfrm>
          <a:custGeom>
            <a:avLst/>
            <a:gdLst/>
            <a:ahLst/>
            <a:cxnLst/>
            <a:rect l="l" t="t" r="r" b="b"/>
            <a:pathLst>
              <a:path w="408431" h="73151">
                <a:moveTo>
                  <a:pt x="6096" y="68580"/>
                </a:moveTo>
                <a:lnTo>
                  <a:pt x="1524" y="70103"/>
                </a:lnTo>
                <a:lnTo>
                  <a:pt x="0" y="71627"/>
                </a:lnTo>
                <a:lnTo>
                  <a:pt x="0" y="73151"/>
                </a:lnTo>
                <a:lnTo>
                  <a:pt x="3048" y="71627"/>
                </a:lnTo>
                <a:lnTo>
                  <a:pt x="6096" y="70103"/>
                </a:lnTo>
                <a:lnTo>
                  <a:pt x="51816" y="53339"/>
                </a:lnTo>
                <a:lnTo>
                  <a:pt x="70103" y="47244"/>
                </a:lnTo>
                <a:lnTo>
                  <a:pt x="88392" y="41148"/>
                </a:lnTo>
                <a:lnTo>
                  <a:pt x="108203" y="36575"/>
                </a:lnTo>
                <a:lnTo>
                  <a:pt x="129540" y="30480"/>
                </a:lnTo>
                <a:lnTo>
                  <a:pt x="150875" y="25908"/>
                </a:lnTo>
                <a:lnTo>
                  <a:pt x="172212" y="21336"/>
                </a:lnTo>
                <a:lnTo>
                  <a:pt x="193548" y="18287"/>
                </a:lnTo>
                <a:lnTo>
                  <a:pt x="216407" y="15239"/>
                </a:lnTo>
                <a:lnTo>
                  <a:pt x="237744" y="12192"/>
                </a:lnTo>
                <a:lnTo>
                  <a:pt x="260603" y="9144"/>
                </a:lnTo>
                <a:lnTo>
                  <a:pt x="283464" y="7620"/>
                </a:lnTo>
                <a:lnTo>
                  <a:pt x="307848" y="4572"/>
                </a:lnTo>
                <a:lnTo>
                  <a:pt x="332231" y="3048"/>
                </a:lnTo>
                <a:lnTo>
                  <a:pt x="356616" y="3048"/>
                </a:lnTo>
                <a:lnTo>
                  <a:pt x="382524" y="1524"/>
                </a:lnTo>
                <a:lnTo>
                  <a:pt x="408431" y="1524"/>
                </a:lnTo>
                <a:lnTo>
                  <a:pt x="408431" y="0"/>
                </a:lnTo>
                <a:lnTo>
                  <a:pt x="382524" y="0"/>
                </a:lnTo>
                <a:lnTo>
                  <a:pt x="356616" y="1524"/>
                </a:lnTo>
                <a:lnTo>
                  <a:pt x="332231" y="1524"/>
                </a:lnTo>
                <a:lnTo>
                  <a:pt x="307848" y="3048"/>
                </a:lnTo>
                <a:lnTo>
                  <a:pt x="283464" y="4572"/>
                </a:lnTo>
                <a:lnTo>
                  <a:pt x="260603" y="7620"/>
                </a:lnTo>
                <a:lnTo>
                  <a:pt x="237744" y="10668"/>
                </a:lnTo>
                <a:lnTo>
                  <a:pt x="216407" y="13715"/>
                </a:lnTo>
                <a:lnTo>
                  <a:pt x="193548" y="16763"/>
                </a:lnTo>
                <a:lnTo>
                  <a:pt x="170688" y="19812"/>
                </a:lnTo>
                <a:lnTo>
                  <a:pt x="149351" y="24384"/>
                </a:lnTo>
                <a:lnTo>
                  <a:pt x="129540" y="28956"/>
                </a:lnTo>
                <a:lnTo>
                  <a:pt x="108203" y="35051"/>
                </a:lnTo>
                <a:lnTo>
                  <a:pt x="88392" y="39624"/>
                </a:lnTo>
                <a:lnTo>
                  <a:pt x="68579" y="45720"/>
                </a:lnTo>
                <a:lnTo>
                  <a:pt x="50292" y="51815"/>
                </a:lnTo>
                <a:lnTo>
                  <a:pt x="6096" y="68580"/>
                </a:lnTo>
                <a:close/>
              </a:path>
            </a:pathLst>
          </a:custGeom>
          <a:solidFill>
            <a:srgbClr val="000000"/>
          </a:solidFill>
        </p:spPr>
        <p:txBody>
          <a:bodyPr wrap="square" lIns="0" tIns="0" rIns="0" bIns="0" rtlCol="0">
            <a:noAutofit/>
          </a:bodyPr>
          <a:lstStyle/>
          <a:p>
            <a:endParaRPr sz="1631"/>
          </a:p>
        </p:txBody>
      </p:sp>
      <p:sp>
        <p:nvSpPr>
          <p:cNvPr id="1015" name="object 1015"/>
          <p:cNvSpPr/>
          <p:nvPr/>
        </p:nvSpPr>
        <p:spPr>
          <a:xfrm>
            <a:off x="8292400" y="2738136"/>
            <a:ext cx="70421" cy="91133"/>
          </a:xfrm>
          <a:custGeom>
            <a:avLst/>
            <a:gdLst/>
            <a:ahLst/>
            <a:cxnLst/>
            <a:rect l="l" t="t" r="r" b="b"/>
            <a:pathLst>
              <a:path w="77724" h="100584">
                <a:moveTo>
                  <a:pt x="1524" y="100584"/>
                </a:moveTo>
                <a:lnTo>
                  <a:pt x="1524" y="76200"/>
                </a:lnTo>
                <a:lnTo>
                  <a:pt x="3048" y="71627"/>
                </a:lnTo>
                <a:lnTo>
                  <a:pt x="3048" y="73151"/>
                </a:lnTo>
                <a:lnTo>
                  <a:pt x="4572" y="68579"/>
                </a:lnTo>
                <a:lnTo>
                  <a:pt x="7620" y="57912"/>
                </a:lnTo>
                <a:lnTo>
                  <a:pt x="7620" y="59436"/>
                </a:lnTo>
                <a:lnTo>
                  <a:pt x="13715" y="50291"/>
                </a:lnTo>
                <a:lnTo>
                  <a:pt x="19811" y="41148"/>
                </a:lnTo>
                <a:lnTo>
                  <a:pt x="28955" y="33527"/>
                </a:lnTo>
                <a:lnTo>
                  <a:pt x="38100" y="24384"/>
                </a:lnTo>
                <a:lnTo>
                  <a:pt x="50291" y="16763"/>
                </a:lnTo>
                <a:lnTo>
                  <a:pt x="64007" y="9144"/>
                </a:lnTo>
                <a:lnTo>
                  <a:pt x="77724" y="1524"/>
                </a:lnTo>
                <a:lnTo>
                  <a:pt x="77724" y="0"/>
                </a:lnTo>
                <a:lnTo>
                  <a:pt x="62483" y="7620"/>
                </a:lnTo>
                <a:lnTo>
                  <a:pt x="48767" y="15239"/>
                </a:lnTo>
                <a:lnTo>
                  <a:pt x="38100" y="22860"/>
                </a:lnTo>
                <a:lnTo>
                  <a:pt x="27431" y="32003"/>
                </a:lnTo>
                <a:lnTo>
                  <a:pt x="19811" y="39624"/>
                </a:lnTo>
                <a:lnTo>
                  <a:pt x="12191" y="48767"/>
                </a:lnTo>
                <a:lnTo>
                  <a:pt x="6096" y="57912"/>
                </a:lnTo>
                <a:lnTo>
                  <a:pt x="3048" y="67055"/>
                </a:lnTo>
                <a:lnTo>
                  <a:pt x="1524" y="71627"/>
                </a:lnTo>
                <a:lnTo>
                  <a:pt x="0" y="76200"/>
                </a:lnTo>
                <a:lnTo>
                  <a:pt x="0" y="100584"/>
                </a:lnTo>
                <a:lnTo>
                  <a:pt x="1524" y="100584"/>
                </a:lnTo>
                <a:close/>
              </a:path>
            </a:pathLst>
          </a:custGeom>
          <a:solidFill>
            <a:srgbClr val="000000"/>
          </a:solidFill>
        </p:spPr>
        <p:txBody>
          <a:bodyPr wrap="square" lIns="0" tIns="0" rIns="0" bIns="0" rtlCol="0">
            <a:noAutofit/>
          </a:bodyPr>
          <a:lstStyle/>
          <a:p>
            <a:endParaRPr sz="1631"/>
          </a:p>
        </p:txBody>
      </p:sp>
      <p:sp>
        <p:nvSpPr>
          <p:cNvPr id="1016" name="object 1016"/>
          <p:cNvSpPr/>
          <p:nvPr/>
        </p:nvSpPr>
        <p:spPr>
          <a:xfrm>
            <a:off x="8246834" y="2696712"/>
            <a:ext cx="57993" cy="22093"/>
          </a:xfrm>
          <a:custGeom>
            <a:avLst/>
            <a:gdLst/>
            <a:ahLst/>
            <a:cxnLst/>
            <a:rect l="l" t="t" r="r" b="b"/>
            <a:pathLst>
              <a:path w="64007" h="24384">
                <a:moveTo>
                  <a:pt x="62483" y="24384"/>
                </a:moveTo>
                <a:lnTo>
                  <a:pt x="64007" y="22860"/>
                </a:lnTo>
                <a:lnTo>
                  <a:pt x="0" y="0"/>
                </a:lnTo>
                <a:lnTo>
                  <a:pt x="0" y="1524"/>
                </a:lnTo>
                <a:lnTo>
                  <a:pt x="62483" y="24384"/>
                </a:lnTo>
                <a:close/>
              </a:path>
            </a:pathLst>
          </a:custGeom>
          <a:solidFill>
            <a:srgbClr val="000000"/>
          </a:solidFill>
        </p:spPr>
        <p:txBody>
          <a:bodyPr wrap="square" lIns="0" tIns="0" rIns="0" bIns="0" rtlCol="0">
            <a:noAutofit/>
          </a:bodyPr>
          <a:lstStyle/>
          <a:p>
            <a:endParaRPr sz="1631"/>
          </a:p>
        </p:txBody>
      </p:sp>
      <p:sp>
        <p:nvSpPr>
          <p:cNvPr id="1017" name="object 1017"/>
          <p:cNvSpPr/>
          <p:nvPr/>
        </p:nvSpPr>
        <p:spPr>
          <a:xfrm>
            <a:off x="8190221" y="2677381"/>
            <a:ext cx="56612" cy="20711"/>
          </a:xfrm>
          <a:custGeom>
            <a:avLst/>
            <a:gdLst/>
            <a:ahLst/>
            <a:cxnLst/>
            <a:rect l="l" t="t" r="r" b="b"/>
            <a:pathLst>
              <a:path w="62483" h="22859">
                <a:moveTo>
                  <a:pt x="0" y="0"/>
                </a:moveTo>
                <a:lnTo>
                  <a:pt x="0" y="1523"/>
                </a:lnTo>
                <a:lnTo>
                  <a:pt x="62483" y="22859"/>
                </a:lnTo>
                <a:lnTo>
                  <a:pt x="62483" y="21335"/>
                </a:lnTo>
                <a:lnTo>
                  <a:pt x="0" y="0"/>
                </a:lnTo>
                <a:close/>
              </a:path>
            </a:pathLst>
          </a:custGeom>
          <a:solidFill>
            <a:srgbClr val="000000"/>
          </a:solidFill>
        </p:spPr>
        <p:txBody>
          <a:bodyPr wrap="square" lIns="0" tIns="0" rIns="0" bIns="0" rtlCol="0">
            <a:noAutofit/>
          </a:bodyPr>
          <a:lstStyle/>
          <a:p>
            <a:endParaRPr sz="1631"/>
          </a:p>
        </p:txBody>
      </p:sp>
      <p:sp>
        <p:nvSpPr>
          <p:cNvPr id="1018" name="object 1018"/>
          <p:cNvSpPr/>
          <p:nvPr/>
        </p:nvSpPr>
        <p:spPr>
          <a:xfrm>
            <a:off x="8362822" y="2691189"/>
            <a:ext cx="254067" cy="48327"/>
          </a:xfrm>
          <a:custGeom>
            <a:avLst/>
            <a:gdLst/>
            <a:ahLst/>
            <a:cxnLst/>
            <a:rect l="l" t="t" r="r" b="b"/>
            <a:pathLst>
              <a:path w="280415" h="53339">
                <a:moveTo>
                  <a:pt x="18287" y="45719"/>
                </a:moveTo>
                <a:lnTo>
                  <a:pt x="35051" y="39624"/>
                </a:lnTo>
                <a:lnTo>
                  <a:pt x="47243" y="35051"/>
                </a:lnTo>
                <a:lnTo>
                  <a:pt x="60959" y="30479"/>
                </a:lnTo>
                <a:lnTo>
                  <a:pt x="88391" y="22860"/>
                </a:lnTo>
                <a:lnTo>
                  <a:pt x="117348" y="16763"/>
                </a:lnTo>
                <a:lnTo>
                  <a:pt x="131063" y="13715"/>
                </a:lnTo>
                <a:lnTo>
                  <a:pt x="146303" y="10667"/>
                </a:lnTo>
                <a:lnTo>
                  <a:pt x="161543" y="9143"/>
                </a:lnTo>
                <a:lnTo>
                  <a:pt x="178307" y="6095"/>
                </a:lnTo>
                <a:lnTo>
                  <a:pt x="193548" y="4571"/>
                </a:lnTo>
                <a:lnTo>
                  <a:pt x="210311" y="4571"/>
                </a:lnTo>
                <a:lnTo>
                  <a:pt x="243839" y="3048"/>
                </a:lnTo>
                <a:lnTo>
                  <a:pt x="280415" y="1524"/>
                </a:lnTo>
                <a:lnTo>
                  <a:pt x="280415" y="0"/>
                </a:lnTo>
                <a:lnTo>
                  <a:pt x="243839" y="1524"/>
                </a:lnTo>
                <a:lnTo>
                  <a:pt x="210311" y="3048"/>
                </a:lnTo>
                <a:lnTo>
                  <a:pt x="193548" y="3048"/>
                </a:lnTo>
                <a:lnTo>
                  <a:pt x="178307" y="4571"/>
                </a:lnTo>
                <a:lnTo>
                  <a:pt x="161543" y="7619"/>
                </a:lnTo>
                <a:lnTo>
                  <a:pt x="146303" y="9143"/>
                </a:lnTo>
                <a:lnTo>
                  <a:pt x="131063" y="12191"/>
                </a:lnTo>
                <a:lnTo>
                  <a:pt x="115824" y="15239"/>
                </a:lnTo>
                <a:lnTo>
                  <a:pt x="88391" y="21336"/>
                </a:lnTo>
                <a:lnTo>
                  <a:pt x="60959" y="28955"/>
                </a:lnTo>
                <a:lnTo>
                  <a:pt x="47243" y="33527"/>
                </a:lnTo>
                <a:lnTo>
                  <a:pt x="35051" y="38100"/>
                </a:lnTo>
                <a:lnTo>
                  <a:pt x="16763" y="44195"/>
                </a:lnTo>
                <a:lnTo>
                  <a:pt x="0" y="51815"/>
                </a:lnTo>
                <a:lnTo>
                  <a:pt x="0" y="53339"/>
                </a:lnTo>
                <a:lnTo>
                  <a:pt x="18287" y="45719"/>
                </a:lnTo>
                <a:close/>
              </a:path>
            </a:pathLst>
          </a:custGeom>
          <a:solidFill>
            <a:srgbClr val="000000"/>
          </a:solidFill>
        </p:spPr>
        <p:txBody>
          <a:bodyPr wrap="square" lIns="0" tIns="0" rIns="0" bIns="0" rtlCol="0">
            <a:noAutofit/>
          </a:bodyPr>
          <a:lstStyle/>
          <a:p>
            <a:endParaRPr sz="1631"/>
          </a:p>
        </p:txBody>
      </p:sp>
      <p:sp>
        <p:nvSpPr>
          <p:cNvPr id="1019" name="object 1019"/>
          <p:cNvSpPr/>
          <p:nvPr/>
        </p:nvSpPr>
        <p:spPr>
          <a:xfrm>
            <a:off x="8337967" y="2913499"/>
            <a:ext cx="60755" cy="23473"/>
          </a:xfrm>
          <a:custGeom>
            <a:avLst/>
            <a:gdLst/>
            <a:ahLst/>
            <a:cxnLst/>
            <a:rect l="l" t="t" r="r" b="b"/>
            <a:pathLst>
              <a:path w="67056" h="25907">
                <a:moveTo>
                  <a:pt x="67056" y="0"/>
                </a:moveTo>
                <a:lnTo>
                  <a:pt x="65532" y="0"/>
                </a:lnTo>
                <a:lnTo>
                  <a:pt x="0" y="24384"/>
                </a:lnTo>
                <a:lnTo>
                  <a:pt x="1524" y="25907"/>
                </a:lnTo>
                <a:lnTo>
                  <a:pt x="65532" y="1524"/>
                </a:lnTo>
                <a:lnTo>
                  <a:pt x="67056" y="0"/>
                </a:lnTo>
                <a:close/>
              </a:path>
            </a:pathLst>
          </a:custGeom>
          <a:solidFill>
            <a:srgbClr val="000000"/>
          </a:solidFill>
        </p:spPr>
        <p:txBody>
          <a:bodyPr wrap="square" lIns="0" tIns="0" rIns="0" bIns="0" rtlCol="0">
            <a:noAutofit/>
          </a:bodyPr>
          <a:lstStyle/>
          <a:p>
            <a:endParaRPr sz="1631"/>
          </a:p>
        </p:txBody>
      </p:sp>
      <p:sp>
        <p:nvSpPr>
          <p:cNvPr id="1020" name="object 1020"/>
          <p:cNvSpPr/>
          <p:nvPr/>
        </p:nvSpPr>
        <p:spPr>
          <a:xfrm>
            <a:off x="8337967" y="2935592"/>
            <a:ext cx="278923" cy="42804"/>
          </a:xfrm>
          <a:custGeom>
            <a:avLst/>
            <a:gdLst/>
            <a:ahLst/>
            <a:cxnLst/>
            <a:rect l="l" t="t" r="r" b="b"/>
            <a:pathLst>
              <a:path w="307848" h="47243">
                <a:moveTo>
                  <a:pt x="1524" y="0"/>
                </a:moveTo>
                <a:lnTo>
                  <a:pt x="0" y="1523"/>
                </a:lnTo>
                <a:lnTo>
                  <a:pt x="15240" y="6095"/>
                </a:lnTo>
                <a:lnTo>
                  <a:pt x="32004" y="12191"/>
                </a:lnTo>
                <a:lnTo>
                  <a:pt x="48768" y="16763"/>
                </a:lnTo>
                <a:lnTo>
                  <a:pt x="67056" y="21335"/>
                </a:lnTo>
                <a:lnTo>
                  <a:pt x="83820" y="25907"/>
                </a:lnTo>
                <a:lnTo>
                  <a:pt x="102108" y="28955"/>
                </a:lnTo>
                <a:lnTo>
                  <a:pt x="120396" y="32003"/>
                </a:lnTo>
                <a:lnTo>
                  <a:pt x="138684" y="36575"/>
                </a:lnTo>
                <a:lnTo>
                  <a:pt x="156972" y="38100"/>
                </a:lnTo>
                <a:lnTo>
                  <a:pt x="176784" y="41147"/>
                </a:lnTo>
                <a:lnTo>
                  <a:pt x="196596" y="42671"/>
                </a:lnTo>
                <a:lnTo>
                  <a:pt x="217932" y="44195"/>
                </a:lnTo>
                <a:lnTo>
                  <a:pt x="237744" y="45719"/>
                </a:lnTo>
                <a:lnTo>
                  <a:pt x="260604" y="47243"/>
                </a:lnTo>
                <a:lnTo>
                  <a:pt x="307848" y="47243"/>
                </a:lnTo>
                <a:lnTo>
                  <a:pt x="307848" y="45719"/>
                </a:lnTo>
                <a:lnTo>
                  <a:pt x="260604" y="45719"/>
                </a:lnTo>
                <a:lnTo>
                  <a:pt x="239268" y="44195"/>
                </a:lnTo>
                <a:lnTo>
                  <a:pt x="217932" y="42671"/>
                </a:lnTo>
                <a:lnTo>
                  <a:pt x="198120" y="41147"/>
                </a:lnTo>
                <a:lnTo>
                  <a:pt x="178308" y="39623"/>
                </a:lnTo>
                <a:lnTo>
                  <a:pt x="158496" y="36575"/>
                </a:lnTo>
                <a:lnTo>
                  <a:pt x="138684" y="35051"/>
                </a:lnTo>
                <a:lnTo>
                  <a:pt x="120396" y="30479"/>
                </a:lnTo>
                <a:lnTo>
                  <a:pt x="102108" y="27431"/>
                </a:lnTo>
                <a:lnTo>
                  <a:pt x="83820" y="24383"/>
                </a:lnTo>
                <a:lnTo>
                  <a:pt x="67056" y="19811"/>
                </a:lnTo>
                <a:lnTo>
                  <a:pt x="48768" y="15239"/>
                </a:lnTo>
                <a:lnTo>
                  <a:pt x="32004" y="10667"/>
                </a:lnTo>
                <a:lnTo>
                  <a:pt x="16764" y="4571"/>
                </a:lnTo>
                <a:lnTo>
                  <a:pt x="1524" y="0"/>
                </a:lnTo>
                <a:close/>
              </a:path>
            </a:pathLst>
          </a:custGeom>
          <a:solidFill>
            <a:srgbClr val="000000"/>
          </a:solidFill>
        </p:spPr>
        <p:txBody>
          <a:bodyPr wrap="square" lIns="0" tIns="0" rIns="0" bIns="0" rtlCol="0">
            <a:noAutofit/>
          </a:bodyPr>
          <a:lstStyle/>
          <a:p>
            <a:endParaRPr sz="1631"/>
          </a:p>
        </p:txBody>
      </p:sp>
      <p:sp>
        <p:nvSpPr>
          <p:cNvPr id="1021" name="object 1021"/>
          <p:cNvSpPr/>
          <p:nvPr/>
        </p:nvSpPr>
        <p:spPr>
          <a:xfrm>
            <a:off x="8398723" y="2912118"/>
            <a:ext cx="218166" cy="33138"/>
          </a:xfrm>
          <a:custGeom>
            <a:avLst/>
            <a:gdLst/>
            <a:ahLst/>
            <a:cxnLst/>
            <a:rect l="l" t="t" r="r" b="b"/>
            <a:pathLst>
              <a:path w="240791" h="36575">
                <a:moveTo>
                  <a:pt x="0" y="0"/>
                </a:moveTo>
                <a:lnTo>
                  <a:pt x="0" y="1524"/>
                </a:lnTo>
                <a:lnTo>
                  <a:pt x="25907" y="9143"/>
                </a:lnTo>
                <a:lnTo>
                  <a:pt x="51815" y="16763"/>
                </a:lnTo>
                <a:lnTo>
                  <a:pt x="65531" y="19812"/>
                </a:lnTo>
                <a:lnTo>
                  <a:pt x="79248" y="21336"/>
                </a:lnTo>
                <a:lnTo>
                  <a:pt x="94487" y="24384"/>
                </a:lnTo>
                <a:lnTo>
                  <a:pt x="109727" y="27431"/>
                </a:lnTo>
                <a:lnTo>
                  <a:pt x="138683" y="30479"/>
                </a:lnTo>
                <a:lnTo>
                  <a:pt x="170687" y="33527"/>
                </a:lnTo>
                <a:lnTo>
                  <a:pt x="185927" y="33527"/>
                </a:lnTo>
                <a:lnTo>
                  <a:pt x="202691" y="35051"/>
                </a:lnTo>
                <a:lnTo>
                  <a:pt x="219455" y="35051"/>
                </a:lnTo>
                <a:lnTo>
                  <a:pt x="237743" y="36575"/>
                </a:lnTo>
                <a:lnTo>
                  <a:pt x="240791" y="36575"/>
                </a:lnTo>
                <a:lnTo>
                  <a:pt x="240791" y="35051"/>
                </a:lnTo>
                <a:lnTo>
                  <a:pt x="237743" y="35051"/>
                </a:lnTo>
                <a:lnTo>
                  <a:pt x="219455" y="33527"/>
                </a:lnTo>
                <a:lnTo>
                  <a:pt x="202691" y="33527"/>
                </a:lnTo>
                <a:lnTo>
                  <a:pt x="185927" y="32003"/>
                </a:lnTo>
                <a:lnTo>
                  <a:pt x="170687" y="32003"/>
                </a:lnTo>
                <a:lnTo>
                  <a:pt x="138683" y="28955"/>
                </a:lnTo>
                <a:lnTo>
                  <a:pt x="109727" y="25908"/>
                </a:lnTo>
                <a:lnTo>
                  <a:pt x="94487" y="22860"/>
                </a:lnTo>
                <a:lnTo>
                  <a:pt x="79248" y="19812"/>
                </a:lnTo>
                <a:lnTo>
                  <a:pt x="65531" y="18287"/>
                </a:lnTo>
                <a:lnTo>
                  <a:pt x="53339" y="15239"/>
                </a:lnTo>
                <a:lnTo>
                  <a:pt x="25907" y="7619"/>
                </a:lnTo>
                <a:lnTo>
                  <a:pt x="0" y="0"/>
                </a:lnTo>
                <a:close/>
              </a:path>
            </a:pathLst>
          </a:custGeom>
          <a:solidFill>
            <a:srgbClr val="000000"/>
          </a:solidFill>
        </p:spPr>
        <p:txBody>
          <a:bodyPr wrap="square" lIns="0" tIns="0" rIns="0" bIns="0" rtlCol="0">
            <a:noAutofit/>
          </a:bodyPr>
          <a:lstStyle/>
          <a:p>
            <a:endParaRPr sz="1631"/>
          </a:p>
        </p:txBody>
      </p:sp>
      <p:sp>
        <p:nvSpPr>
          <p:cNvPr id="1022" name="object 1022"/>
          <p:cNvSpPr/>
          <p:nvPr/>
        </p:nvSpPr>
        <p:spPr>
          <a:xfrm>
            <a:off x="8292400" y="2829270"/>
            <a:ext cx="106322" cy="84228"/>
          </a:xfrm>
          <a:custGeom>
            <a:avLst/>
            <a:gdLst/>
            <a:ahLst/>
            <a:cxnLst/>
            <a:rect l="l" t="t" r="r" b="b"/>
            <a:pathLst>
              <a:path w="117348" h="92963">
                <a:moveTo>
                  <a:pt x="7620" y="18287"/>
                </a:moveTo>
                <a:lnTo>
                  <a:pt x="3048" y="9143"/>
                </a:lnTo>
                <a:lnTo>
                  <a:pt x="1524" y="4571"/>
                </a:lnTo>
                <a:lnTo>
                  <a:pt x="1524" y="0"/>
                </a:lnTo>
                <a:lnTo>
                  <a:pt x="0" y="0"/>
                </a:lnTo>
                <a:lnTo>
                  <a:pt x="0" y="4571"/>
                </a:lnTo>
                <a:lnTo>
                  <a:pt x="1524" y="9143"/>
                </a:lnTo>
                <a:lnTo>
                  <a:pt x="6096" y="19811"/>
                </a:lnTo>
                <a:lnTo>
                  <a:pt x="10667" y="27431"/>
                </a:lnTo>
                <a:lnTo>
                  <a:pt x="16763" y="35051"/>
                </a:lnTo>
                <a:lnTo>
                  <a:pt x="24383" y="42671"/>
                </a:lnTo>
                <a:lnTo>
                  <a:pt x="33527" y="50291"/>
                </a:lnTo>
                <a:lnTo>
                  <a:pt x="44196" y="56387"/>
                </a:lnTo>
                <a:lnTo>
                  <a:pt x="54863" y="64007"/>
                </a:lnTo>
                <a:lnTo>
                  <a:pt x="60959" y="67055"/>
                </a:lnTo>
                <a:lnTo>
                  <a:pt x="68579" y="71627"/>
                </a:lnTo>
                <a:lnTo>
                  <a:pt x="74675" y="74675"/>
                </a:lnTo>
                <a:lnTo>
                  <a:pt x="82296" y="77723"/>
                </a:lnTo>
                <a:lnTo>
                  <a:pt x="115824" y="92963"/>
                </a:lnTo>
                <a:lnTo>
                  <a:pt x="117348" y="92963"/>
                </a:lnTo>
                <a:lnTo>
                  <a:pt x="115824" y="91439"/>
                </a:lnTo>
                <a:lnTo>
                  <a:pt x="82296" y="76199"/>
                </a:lnTo>
                <a:lnTo>
                  <a:pt x="74675" y="73151"/>
                </a:lnTo>
                <a:lnTo>
                  <a:pt x="68579" y="70103"/>
                </a:lnTo>
                <a:lnTo>
                  <a:pt x="62483" y="65531"/>
                </a:lnTo>
                <a:lnTo>
                  <a:pt x="56387" y="62483"/>
                </a:lnTo>
                <a:lnTo>
                  <a:pt x="44196" y="54863"/>
                </a:lnTo>
                <a:lnTo>
                  <a:pt x="35051" y="48767"/>
                </a:lnTo>
                <a:lnTo>
                  <a:pt x="25907" y="41147"/>
                </a:lnTo>
                <a:lnTo>
                  <a:pt x="18287" y="33527"/>
                </a:lnTo>
                <a:lnTo>
                  <a:pt x="12191" y="25907"/>
                </a:lnTo>
                <a:lnTo>
                  <a:pt x="7620" y="18287"/>
                </a:lnTo>
                <a:close/>
              </a:path>
            </a:pathLst>
          </a:custGeom>
          <a:solidFill>
            <a:srgbClr val="000000"/>
          </a:solidFill>
        </p:spPr>
        <p:txBody>
          <a:bodyPr wrap="square" lIns="0" tIns="0" rIns="0" bIns="0" rtlCol="0">
            <a:noAutofit/>
          </a:bodyPr>
          <a:lstStyle/>
          <a:p>
            <a:endParaRPr sz="1631"/>
          </a:p>
        </p:txBody>
      </p:sp>
      <p:sp>
        <p:nvSpPr>
          <p:cNvPr id="1023" name="object 1023"/>
          <p:cNvSpPr/>
          <p:nvPr/>
        </p:nvSpPr>
        <p:spPr>
          <a:xfrm>
            <a:off x="8123942" y="2829270"/>
            <a:ext cx="150507" cy="132556"/>
          </a:xfrm>
          <a:custGeom>
            <a:avLst/>
            <a:gdLst/>
            <a:ahLst/>
            <a:cxnLst/>
            <a:rect l="l" t="t" r="r" b="b"/>
            <a:pathLst>
              <a:path w="166115" h="146303">
                <a:moveTo>
                  <a:pt x="1524" y="0"/>
                </a:moveTo>
                <a:lnTo>
                  <a:pt x="0" y="0"/>
                </a:lnTo>
                <a:lnTo>
                  <a:pt x="0" y="9143"/>
                </a:lnTo>
                <a:lnTo>
                  <a:pt x="3048" y="18287"/>
                </a:lnTo>
                <a:lnTo>
                  <a:pt x="4572" y="27431"/>
                </a:lnTo>
                <a:lnTo>
                  <a:pt x="7619" y="35051"/>
                </a:lnTo>
                <a:lnTo>
                  <a:pt x="12191" y="42671"/>
                </a:lnTo>
                <a:lnTo>
                  <a:pt x="16763" y="50291"/>
                </a:lnTo>
                <a:lnTo>
                  <a:pt x="22859" y="57911"/>
                </a:lnTo>
                <a:lnTo>
                  <a:pt x="28955" y="65531"/>
                </a:lnTo>
                <a:lnTo>
                  <a:pt x="36575" y="73151"/>
                </a:lnTo>
                <a:lnTo>
                  <a:pt x="45719" y="80771"/>
                </a:lnTo>
                <a:lnTo>
                  <a:pt x="53339" y="88391"/>
                </a:lnTo>
                <a:lnTo>
                  <a:pt x="64007" y="94487"/>
                </a:lnTo>
                <a:lnTo>
                  <a:pt x="54863" y="86867"/>
                </a:lnTo>
                <a:lnTo>
                  <a:pt x="45719" y="79247"/>
                </a:lnTo>
                <a:lnTo>
                  <a:pt x="38100" y="71627"/>
                </a:lnTo>
                <a:lnTo>
                  <a:pt x="30479" y="64007"/>
                </a:lnTo>
                <a:lnTo>
                  <a:pt x="22859" y="56387"/>
                </a:lnTo>
                <a:lnTo>
                  <a:pt x="18287" y="50291"/>
                </a:lnTo>
                <a:lnTo>
                  <a:pt x="13715" y="41147"/>
                </a:lnTo>
                <a:lnTo>
                  <a:pt x="9143" y="33527"/>
                </a:lnTo>
                <a:lnTo>
                  <a:pt x="6095" y="25907"/>
                </a:lnTo>
                <a:lnTo>
                  <a:pt x="4572" y="18287"/>
                </a:lnTo>
                <a:lnTo>
                  <a:pt x="1524" y="9143"/>
                </a:lnTo>
                <a:lnTo>
                  <a:pt x="1524" y="0"/>
                </a:lnTo>
                <a:close/>
              </a:path>
              <a:path w="166115" h="146303">
                <a:moveTo>
                  <a:pt x="64007" y="94487"/>
                </a:moveTo>
                <a:lnTo>
                  <a:pt x="73151" y="102107"/>
                </a:lnTo>
                <a:lnTo>
                  <a:pt x="85343" y="109727"/>
                </a:lnTo>
                <a:lnTo>
                  <a:pt x="96011" y="115823"/>
                </a:lnTo>
                <a:lnTo>
                  <a:pt x="109727" y="121919"/>
                </a:lnTo>
                <a:lnTo>
                  <a:pt x="123443" y="129539"/>
                </a:lnTo>
                <a:lnTo>
                  <a:pt x="138683" y="135635"/>
                </a:lnTo>
                <a:lnTo>
                  <a:pt x="150875" y="140207"/>
                </a:lnTo>
                <a:lnTo>
                  <a:pt x="158495" y="143255"/>
                </a:lnTo>
                <a:lnTo>
                  <a:pt x="164591" y="146303"/>
                </a:lnTo>
                <a:lnTo>
                  <a:pt x="166115" y="144779"/>
                </a:lnTo>
                <a:lnTo>
                  <a:pt x="158495" y="141731"/>
                </a:lnTo>
                <a:lnTo>
                  <a:pt x="150875" y="138683"/>
                </a:lnTo>
                <a:lnTo>
                  <a:pt x="138683" y="134111"/>
                </a:lnTo>
                <a:lnTo>
                  <a:pt x="124967" y="128015"/>
                </a:lnTo>
                <a:lnTo>
                  <a:pt x="111251" y="120395"/>
                </a:lnTo>
                <a:lnTo>
                  <a:pt x="97535" y="114299"/>
                </a:lnTo>
                <a:lnTo>
                  <a:pt x="85343" y="108203"/>
                </a:lnTo>
                <a:lnTo>
                  <a:pt x="74675" y="100583"/>
                </a:lnTo>
                <a:lnTo>
                  <a:pt x="64007" y="94487"/>
                </a:lnTo>
                <a:close/>
              </a:path>
            </a:pathLst>
          </a:custGeom>
          <a:solidFill>
            <a:srgbClr val="000000"/>
          </a:solidFill>
        </p:spPr>
        <p:txBody>
          <a:bodyPr wrap="square" lIns="0" tIns="0" rIns="0" bIns="0" rtlCol="0">
            <a:noAutofit/>
          </a:bodyPr>
          <a:lstStyle/>
          <a:p>
            <a:endParaRPr sz="1631"/>
          </a:p>
        </p:txBody>
      </p:sp>
      <p:sp>
        <p:nvSpPr>
          <p:cNvPr id="1024" name="object 1024"/>
          <p:cNvSpPr/>
          <p:nvPr/>
        </p:nvSpPr>
        <p:spPr>
          <a:xfrm>
            <a:off x="8208171" y="2829270"/>
            <a:ext cx="131176" cy="107702"/>
          </a:xfrm>
          <a:custGeom>
            <a:avLst/>
            <a:gdLst/>
            <a:ahLst/>
            <a:cxnLst/>
            <a:rect l="l" t="t" r="r" b="b"/>
            <a:pathLst>
              <a:path w="144779" h="118871">
                <a:moveTo>
                  <a:pt x="126492" y="111251"/>
                </a:moveTo>
                <a:lnTo>
                  <a:pt x="123444" y="109727"/>
                </a:lnTo>
                <a:lnTo>
                  <a:pt x="123444" y="111251"/>
                </a:lnTo>
                <a:lnTo>
                  <a:pt x="126492" y="111251"/>
                </a:lnTo>
                <a:close/>
              </a:path>
              <a:path w="144779" h="118871">
                <a:moveTo>
                  <a:pt x="18288" y="41147"/>
                </a:moveTo>
                <a:lnTo>
                  <a:pt x="10668" y="28955"/>
                </a:lnTo>
                <a:lnTo>
                  <a:pt x="6096" y="18287"/>
                </a:lnTo>
                <a:lnTo>
                  <a:pt x="3048" y="9143"/>
                </a:lnTo>
                <a:lnTo>
                  <a:pt x="1524" y="0"/>
                </a:lnTo>
                <a:lnTo>
                  <a:pt x="0" y="0"/>
                </a:lnTo>
                <a:lnTo>
                  <a:pt x="1524" y="9143"/>
                </a:lnTo>
                <a:lnTo>
                  <a:pt x="4572" y="18287"/>
                </a:lnTo>
                <a:lnTo>
                  <a:pt x="10668" y="30479"/>
                </a:lnTo>
                <a:lnTo>
                  <a:pt x="18288" y="41147"/>
                </a:lnTo>
                <a:close/>
              </a:path>
              <a:path w="144779" h="118871">
                <a:moveTo>
                  <a:pt x="106679" y="103631"/>
                </a:moveTo>
                <a:lnTo>
                  <a:pt x="123444" y="111251"/>
                </a:lnTo>
                <a:lnTo>
                  <a:pt x="123444" y="109727"/>
                </a:lnTo>
                <a:lnTo>
                  <a:pt x="126492" y="111251"/>
                </a:lnTo>
                <a:lnTo>
                  <a:pt x="135636" y="115823"/>
                </a:lnTo>
                <a:lnTo>
                  <a:pt x="143255" y="118871"/>
                </a:lnTo>
                <a:lnTo>
                  <a:pt x="144779" y="117347"/>
                </a:lnTo>
                <a:lnTo>
                  <a:pt x="137160" y="114299"/>
                </a:lnTo>
                <a:lnTo>
                  <a:pt x="126492" y="109727"/>
                </a:lnTo>
                <a:lnTo>
                  <a:pt x="124968" y="109727"/>
                </a:lnTo>
                <a:lnTo>
                  <a:pt x="106679" y="102107"/>
                </a:lnTo>
                <a:lnTo>
                  <a:pt x="96012" y="97535"/>
                </a:lnTo>
                <a:lnTo>
                  <a:pt x="86868" y="92963"/>
                </a:lnTo>
                <a:lnTo>
                  <a:pt x="70103" y="83819"/>
                </a:lnTo>
                <a:lnTo>
                  <a:pt x="60960" y="77723"/>
                </a:lnTo>
                <a:lnTo>
                  <a:pt x="53340" y="73151"/>
                </a:lnTo>
                <a:lnTo>
                  <a:pt x="39624" y="62483"/>
                </a:lnTo>
                <a:lnTo>
                  <a:pt x="28955" y="51815"/>
                </a:lnTo>
                <a:lnTo>
                  <a:pt x="18288" y="41147"/>
                </a:lnTo>
                <a:lnTo>
                  <a:pt x="27431" y="53339"/>
                </a:lnTo>
                <a:lnTo>
                  <a:pt x="39624" y="64007"/>
                </a:lnTo>
                <a:lnTo>
                  <a:pt x="53340" y="74675"/>
                </a:lnTo>
                <a:lnTo>
                  <a:pt x="60960" y="79247"/>
                </a:lnTo>
                <a:lnTo>
                  <a:pt x="68579" y="83819"/>
                </a:lnTo>
                <a:lnTo>
                  <a:pt x="86868" y="94487"/>
                </a:lnTo>
                <a:lnTo>
                  <a:pt x="96012" y="99059"/>
                </a:lnTo>
                <a:lnTo>
                  <a:pt x="106679" y="103631"/>
                </a:lnTo>
                <a:close/>
              </a:path>
            </a:pathLst>
          </a:custGeom>
          <a:solidFill>
            <a:srgbClr val="000000"/>
          </a:solidFill>
        </p:spPr>
        <p:txBody>
          <a:bodyPr wrap="square" lIns="0" tIns="0" rIns="0" bIns="0" rtlCol="0">
            <a:noAutofit/>
          </a:bodyPr>
          <a:lstStyle/>
          <a:p>
            <a:endParaRPr sz="1631"/>
          </a:p>
        </p:txBody>
      </p:sp>
      <p:sp>
        <p:nvSpPr>
          <p:cNvPr id="1025" name="object 1025"/>
          <p:cNvSpPr/>
          <p:nvPr/>
        </p:nvSpPr>
        <p:spPr>
          <a:xfrm>
            <a:off x="8273069" y="2935592"/>
            <a:ext cx="66278" cy="26234"/>
          </a:xfrm>
          <a:custGeom>
            <a:avLst/>
            <a:gdLst/>
            <a:ahLst/>
            <a:cxnLst/>
            <a:rect l="l" t="t" r="r" b="b"/>
            <a:pathLst>
              <a:path w="73151" h="28955">
                <a:moveTo>
                  <a:pt x="71627" y="0"/>
                </a:moveTo>
                <a:lnTo>
                  <a:pt x="0" y="27431"/>
                </a:lnTo>
                <a:lnTo>
                  <a:pt x="1524" y="28955"/>
                </a:lnTo>
                <a:lnTo>
                  <a:pt x="73151" y="1523"/>
                </a:lnTo>
                <a:lnTo>
                  <a:pt x="71627" y="0"/>
                </a:lnTo>
                <a:close/>
              </a:path>
            </a:pathLst>
          </a:custGeom>
          <a:solidFill>
            <a:srgbClr val="000000"/>
          </a:solidFill>
        </p:spPr>
        <p:txBody>
          <a:bodyPr wrap="square" lIns="0" tIns="0" rIns="0" bIns="0" rtlCol="0">
            <a:noAutofit/>
          </a:bodyPr>
          <a:lstStyle/>
          <a:p>
            <a:endParaRPr sz="1631"/>
          </a:p>
        </p:txBody>
      </p:sp>
      <p:sp>
        <p:nvSpPr>
          <p:cNvPr id="1026" name="object 1026"/>
          <p:cNvSpPr/>
          <p:nvPr/>
        </p:nvSpPr>
        <p:spPr>
          <a:xfrm>
            <a:off x="8123942" y="2829960"/>
            <a:ext cx="84229"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sz="1631"/>
          </a:p>
        </p:txBody>
      </p:sp>
      <p:sp>
        <p:nvSpPr>
          <p:cNvPr id="1027" name="object 1027"/>
          <p:cNvSpPr/>
          <p:nvPr/>
        </p:nvSpPr>
        <p:spPr>
          <a:xfrm>
            <a:off x="8043856" y="2829270"/>
            <a:ext cx="169838" cy="156030"/>
          </a:xfrm>
          <a:custGeom>
            <a:avLst/>
            <a:gdLst/>
            <a:ahLst/>
            <a:cxnLst/>
            <a:rect l="l" t="t" r="r" b="b"/>
            <a:pathLst>
              <a:path w="187451" h="172211">
                <a:moveTo>
                  <a:pt x="4572" y="18287"/>
                </a:moveTo>
                <a:lnTo>
                  <a:pt x="3048" y="9143"/>
                </a:lnTo>
                <a:lnTo>
                  <a:pt x="1524" y="0"/>
                </a:lnTo>
                <a:lnTo>
                  <a:pt x="0" y="0"/>
                </a:lnTo>
                <a:lnTo>
                  <a:pt x="1524" y="9143"/>
                </a:lnTo>
                <a:lnTo>
                  <a:pt x="3048" y="18287"/>
                </a:lnTo>
                <a:lnTo>
                  <a:pt x="4572" y="28955"/>
                </a:lnTo>
                <a:lnTo>
                  <a:pt x="9144" y="39623"/>
                </a:lnTo>
                <a:lnTo>
                  <a:pt x="13716" y="48767"/>
                </a:lnTo>
                <a:lnTo>
                  <a:pt x="18287" y="59435"/>
                </a:lnTo>
                <a:lnTo>
                  <a:pt x="24383" y="68579"/>
                </a:lnTo>
                <a:lnTo>
                  <a:pt x="33527" y="77723"/>
                </a:lnTo>
                <a:lnTo>
                  <a:pt x="36575" y="82295"/>
                </a:lnTo>
                <a:lnTo>
                  <a:pt x="41148" y="86867"/>
                </a:lnTo>
                <a:lnTo>
                  <a:pt x="51816" y="96011"/>
                </a:lnTo>
                <a:lnTo>
                  <a:pt x="62483" y="105155"/>
                </a:lnTo>
                <a:lnTo>
                  <a:pt x="74675" y="114299"/>
                </a:lnTo>
                <a:lnTo>
                  <a:pt x="88392" y="123443"/>
                </a:lnTo>
                <a:lnTo>
                  <a:pt x="102107" y="132587"/>
                </a:lnTo>
                <a:lnTo>
                  <a:pt x="109727" y="135635"/>
                </a:lnTo>
                <a:lnTo>
                  <a:pt x="117348" y="140207"/>
                </a:lnTo>
                <a:lnTo>
                  <a:pt x="134111" y="149351"/>
                </a:lnTo>
                <a:lnTo>
                  <a:pt x="141731" y="152399"/>
                </a:lnTo>
                <a:lnTo>
                  <a:pt x="150875" y="156971"/>
                </a:lnTo>
                <a:lnTo>
                  <a:pt x="169164" y="164591"/>
                </a:lnTo>
                <a:lnTo>
                  <a:pt x="172211" y="166115"/>
                </a:lnTo>
                <a:lnTo>
                  <a:pt x="179831" y="169163"/>
                </a:lnTo>
                <a:lnTo>
                  <a:pt x="187451" y="172211"/>
                </a:lnTo>
                <a:lnTo>
                  <a:pt x="187451" y="170687"/>
                </a:lnTo>
                <a:lnTo>
                  <a:pt x="179831" y="167639"/>
                </a:lnTo>
                <a:lnTo>
                  <a:pt x="173735" y="164591"/>
                </a:lnTo>
                <a:lnTo>
                  <a:pt x="170687" y="163067"/>
                </a:lnTo>
                <a:lnTo>
                  <a:pt x="152400" y="155447"/>
                </a:lnTo>
                <a:lnTo>
                  <a:pt x="143255" y="150875"/>
                </a:lnTo>
                <a:lnTo>
                  <a:pt x="134111" y="147827"/>
                </a:lnTo>
                <a:lnTo>
                  <a:pt x="117348" y="138683"/>
                </a:lnTo>
                <a:lnTo>
                  <a:pt x="109727" y="134111"/>
                </a:lnTo>
                <a:lnTo>
                  <a:pt x="103631" y="131063"/>
                </a:lnTo>
                <a:lnTo>
                  <a:pt x="88392" y="121919"/>
                </a:lnTo>
                <a:lnTo>
                  <a:pt x="76200" y="112775"/>
                </a:lnTo>
                <a:lnTo>
                  <a:pt x="64007" y="103631"/>
                </a:lnTo>
                <a:lnTo>
                  <a:pt x="53340" y="96011"/>
                </a:lnTo>
                <a:lnTo>
                  <a:pt x="42672" y="85343"/>
                </a:lnTo>
                <a:lnTo>
                  <a:pt x="38100" y="80771"/>
                </a:lnTo>
                <a:lnTo>
                  <a:pt x="35051" y="76199"/>
                </a:lnTo>
                <a:lnTo>
                  <a:pt x="25907" y="67055"/>
                </a:lnTo>
                <a:lnTo>
                  <a:pt x="19811" y="57911"/>
                </a:lnTo>
                <a:lnTo>
                  <a:pt x="15240" y="48767"/>
                </a:lnTo>
                <a:lnTo>
                  <a:pt x="10668" y="38099"/>
                </a:lnTo>
                <a:lnTo>
                  <a:pt x="6096" y="28955"/>
                </a:lnTo>
                <a:lnTo>
                  <a:pt x="4572" y="18287"/>
                </a:lnTo>
                <a:close/>
              </a:path>
            </a:pathLst>
          </a:custGeom>
          <a:solidFill>
            <a:srgbClr val="000000"/>
          </a:solidFill>
        </p:spPr>
        <p:txBody>
          <a:bodyPr wrap="square" lIns="0" tIns="0" rIns="0" bIns="0" rtlCol="0">
            <a:noAutofit/>
          </a:bodyPr>
          <a:lstStyle/>
          <a:p>
            <a:endParaRPr sz="1631"/>
          </a:p>
        </p:txBody>
      </p:sp>
      <p:sp>
        <p:nvSpPr>
          <p:cNvPr id="1028" name="object 1028"/>
          <p:cNvSpPr/>
          <p:nvPr/>
        </p:nvSpPr>
        <p:spPr>
          <a:xfrm>
            <a:off x="8150178" y="2983920"/>
            <a:ext cx="63516" cy="26234"/>
          </a:xfrm>
          <a:custGeom>
            <a:avLst/>
            <a:gdLst/>
            <a:ahLst/>
            <a:cxnLst/>
            <a:rect l="l" t="t" r="r" b="b"/>
            <a:pathLst>
              <a:path w="70103" h="28955">
                <a:moveTo>
                  <a:pt x="70103" y="0"/>
                </a:moveTo>
                <a:lnTo>
                  <a:pt x="0" y="27431"/>
                </a:lnTo>
                <a:lnTo>
                  <a:pt x="0" y="28955"/>
                </a:lnTo>
                <a:lnTo>
                  <a:pt x="70103" y="1524"/>
                </a:lnTo>
                <a:lnTo>
                  <a:pt x="70103" y="0"/>
                </a:lnTo>
                <a:close/>
              </a:path>
            </a:pathLst>
          </a:custGeom>
          <a:solidFill>
            <a:srgbClr val="000000"/>
          </a:solidFill>
        </p:spPr>
        <p:txBody>
          <a:bodyPr wrap="square" lIns="0" tIns="0" rIns="0" bIns="0" rtlCol="0">
            <a:noAutofit/>
          </a:bodyPr>
          <a:lstStyle/>
          <a:p>
            <a:endParaRPr sz="1631"/>
          </a:p>
        </p:txBody>
      </p:sp>
      <p:sp>
        <p:nvSpPr>
          <p:cNvPr id="1029" name="object 1029"/>
          <p:cNvSpPr/>
          <p:nvPr/>
        </p:nvSpPr>
        <p:spPr>
          <a:xfrm>
            <a:off x="7959626" y="2829270"/>
            <a:ext cx="190551" cy="180885"/>
          </a:xfrm>
          <a:custGeom>
            <a:avLst/>
            <a:gdLst/>
            <a:ahLst/>
            <a:cxnLst/>
            <a:rect l="l" t="t" r="r" b="b"/>
            <a:pathLst>
              <a:path w="210312" h="199643">
                <a:moveTo>
                  <a:pt x="195072" y="192023"/>
                </a:moveTo>
                <a:lnTo>
                  <a:pt x="196596" y="193547"/>
                </a:lnTo>
                <a:lnTo>
                  <a:pt x="202692" y="195071"/>
                </a:lnTo>
                <a:lnTo>
                  <a:pt x="210312" y="199643"/>
                </a:lnTo>
                <a:lnTo>
                  <a:pt x="210312" y="198119"/>
                </a:lnTo>
                <a:lnTo>
                  <a:pt x="202692" y="193547"/>
                </a:lnTo>
                <a:lnTo>
                  <a:pt x="196596" y="192023"/>
                </a:lnTo>
                <a:lnTo>
                  <a:pt x="195072" y="192023"/>
                </a:lnTo>
                <a:close/>
              </a:path>
              <a:path w="210312" h="199643">
                <a:moveTo>
                  <a:pt x="7620" y="42671"/>
                </a:moveTo>
                <a:lnTo>
                  <a:pt x="4572" y="30479"/>
                </a:lnTo>
                <a:lnTo>
                  <a:pt x="3048" y="18287"/>
                </a:lnTo>
                <a:lnTo>
                  <a:pt x="1524" y="9143"/>
                </a:lnTo>
                <a:lnTo>
                  <a:pt x="1524" y="0"/>
                </a:lnTo>
                <a:lnTo>
                  <a:pt x="0" y="0"/>
                </a:lnTo>
                <a:lnTo>
                  <a:pt x="0" y="9143"/>
                </a:lnTo>
                <a:lnTo>
                  <a:pt x="1524" y="18287"/>
                </a:lnTo>
                <a:lnTo>
                  <a:pt x="3048" y="30479"/>
                </a:lnTo>
                <a:lnTo>
                  <a:pt x="6096" y="42671"/>
                </a:lnTo>
                <a:lnTo>
                  <a:pt x="9144" y="48767"/>
                </a:lnTo>
                <a:lnTo>
                  <a:pt x="12192" y="54863"/>
                </a:lnTo>
                <a:lnTo>
                  <a:pt x="18288" y="67055"/>
                </a:lnTo>
                <a:lnTo>
                  <a:pt x="21336" y="71627"/>
                </a:lnTo>
                <a:lnTo>
                  <a:pt x="25908" y="77723"/>
                </a:lnTo>
                <a:lnTo>
                  <a:pt x="22860" y="71627"/>
                </a:lnTo>
                <a:lnTo>
                  <a:pt x="19812" y="65531"/>
                </a:lnTo>
                <a:lnTo>
                  <a:pt x="13716" y="53339"/>
                </a:lnTo>
                <a:lnTo>
                  <a:pt x="10668" y="48767"/>
                </a:lnTo>
                <a:lnTo>
                  <a:pt x="7620" y="42671"/>
                </a:lnTo>
                <a:close/>
              </a:path>
              <a:path w="210312" h="199643">
                <a:moveTo>
                  <a:pt x="25908" y="77723"/>
                </a:moveTo>
                <a:lnTo>
                  <a:pt x="33528" y="89915"/>
                </a:lnTo>
                <a:lnTo>
                  <a:pt x="44196" y="100583"/>
                </a:lnTo>
                <a:lnTo>
                  <a:pt x="48768" y="106679"/>
                </a:lnTo>
                <a:lnTo>
                  <a:pt x="56388" y="111251"/>
                </a:lnTo>
                <a:lnTo>
                  <a:pt x="68580" y="121919"/>
                </a:lnTo>
                <a:lnTo>
                  <a:pt x="82296" y="132587"/>
                </a:lnTo>
                <a:lnTo>
                  <a:pt x="89916" y="138683"/>
                </a:lnTo>
                <a:lnTo>
                  <a:pt x="97536" y="143255"/>
                </a:lnTo>
                <a:lnTo>
                  <a:pt x="114300" y="153923"/>
                </a:lnTo>
                <a:lnTo>
                  <a:pt x="123444" y="158495"/>
                </a:lnTo>
                <a:lnTo>
                  <a:pt x="132588" y="163067"/>
                </a:lnTo>
                <a:lnTo>
                  <a:pt x="152400" y="173735"/>
                </a:lnTo>
                <a:lnTo>
                  <a:pt x="172212" y="182879"/>
                </a:lnTo>
                <a:lnTo>
                  <a:pt x="182880" y="187451"/>
                </a:lnTo>
                <a:lnTo>
                  <a:pt x="195072" y="192023"/>
                </a:lnTo>
                <a:lnTo>
                  <a:pt x="182880" y="185927"/>
                </a:lnTo>
                <a:lnTo>
                  <a:pt x="172212" y="181355"/>
                </a:lnTo>
                <a:lnTo>
                  <a:pt x="152400" y="172211"/>
                </a:lnTo>
                <a:lnTo>
                  <a:pt x="132588" y="161543"/>
                </a:lnTo>
                <a:lnTo>
                  <a:pt x="123444" y="156971"/>
                </a:lnTo>
                <a:lnTo>
                  <a:pt x="115824" y="152399"/>
                </a:lnTo>
                <a:lnTo>
                  <a:pt x="99060" y="141731"/>
                </a:lnTo>
                <a:lnTo>
                  <a:pt x="91440" y="137159"/>
                </a:lnTo>
                <a:lnTo>
                  <a:pt x="83820" y="131063"/>
                </a:lnTo>
                <a:lnTo>
                  <a:pt x="70104" y="120395"/>
                </a:lnTo>
                <a:lnTo>
                  <a:pt x="57912" y="111251"/>
                </a:lnTo>
                <a:lnTo>
                  <a:pt x="50292" y="105155"/>
                </a:lnTo>
                <a:lnTo>
                  <a:pt x="45720" y="99059"/>
                </a:lnTo>
                <a:lnTo>
                  <a:pt x="35051" y="88391"/>
                </a:lnTo>
                <a:lnTo>
                  <a:pt x="25908" y="77723"/>
                </a:lnTo>
                <a:close/>
              </a:path>
            </a:pathLst>
          </a:custGeom>
          <a:solidFill>
            <a:srgbClr val="000000"/>
          </a:solidFill>
        </p:spPr>
        <p:txBody>
          <a:bodyPr wrap="square" lIns="0" tIns="0" rIns="0" bIns="0" rtlCol="0">
            <a:noAutofit/>
          </a:bodyPr>
          <a:lstStyle/>
          <a:p>
            <a:endParaRPr sz="1631"/>
          </a:p>
        </p:txBody>
      </p:sp>
      <p:sp>
        <p:nvSpPr>
          <p:cNvPr id="1030" name="object 1030"/>
          <p:cNvSpPr/>
          <p:nvPr/>
        </p:nvSpPr>
        <p:spPr>
          <a:xfrm>
            <a:off x="8213694" y="2960446"/>
            <a:ext cx="60755" cy="24854"/>
          </a:xfrm>
          <a:custGeom>
            <a:avLst/>
            <a:gdLst/>
            <a:ahLst/>
            <a:cxnLst/>
            <a:rect l="l" t="t" r="r" b="b"/>
            <a:pathLst>
              <a:path w="67055" h="27432">
                <a:moveTo>
                  <a:pt x="65531" y="0"/>
                </a:moveTo>
                <a:lnTo>
                  <a:pt x="0" y="25908"/>
                </a:lnTo>
                <a:lnTo>
                  <a:pt x="0" y="27432"/>
                </a:lnTo>
                <a:lnTo>
                  <a:pt x="67055" y="1524"/>
                </a:lnTo>
                <a:lnTo>
                  <a:pt x="65531" y="0"/>
                </a:lnTo>
                <a:close/>
              </a:path>
            </a:pathLst>
          </a:custGeom>
          <a:solidFill>
            <a:srgbClr val="000000"/>
          </a:solidFill>
        </p:spPr>
        <p:txBody>
          <a:bodyPr wrap="square" lIns="0" tIns="0" rIns="0" bIns="0" rtlCol="0">
            <a:noAutofit/>
          </a:bodyPr>
          <a:lstStyle/>
          <a:p>
            <a:endParaRPr sz="1631"/>
          </a:p>
        </p:txBody>
      </p:sp>
      <p:sp>
        <p:nvSpPr>
          <p:cNvPr id="1031" name="object 1031"/>
          <p:cNvSpPr/>
          <p:nvPr/>
        </p:nvSpPr>
        <p:spPr>
          <a:xfrm>
            <a:off x="8209552" y="2829960"/>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1032" name="object 1032"/>
          <p:cNvSpPr/>
          <p:nvPr/>
        </p:nvSpPr>
        <p:spPr>
          <a:xfrm>
            <a:off x="8213695" y="2983920"/>
            <a:ext cx="403194" cy="64897"/>
          </a:xfrm>
          <a:custGeom>
            <a:avLst/>
            <a:gdLst/>
            <a:ahLst/>
            <a:cxnLst/>
            <a:rect l="l" t="t" r="r" b="b"/>
            <a:pathLst>
              <a:path w="445007" h="71627">
                <a:moveTo>
                  <a:pt x="0" y="0"/>
                </a:moveTo>
                <a:lnTo>
                  <a:pt x="0" y="1524"/>
                </a:lnTo>
                <a:lnTo>
                  <a:pt x="21335" y="9143"/>
                </a:lnTo>
                <a:lnTo>
                  <a:pt x="45720" y="18287"/>
                </a:lnTo>
                <a:lnTo>
                  <a:pt x="68579" y="24383"/>
                </a:lnTo>
                <a:lnTo>
                  <a:pt x="94488" y="32003"/>
                </a:lnTo>
                <a:lnTo>
                  <a:pt x="118872" y="38100"/>
                </a:lnTo>
                <a:lnTo>
                  <a:pt x="144779" y="44195"/>
                </a:lnTo>
                <a:lnTo>
                  <a:pt x="172211" y="48767"/>
                </a:lnTo>
                <a:lnTo>
                  <a:pt x="199644" y="53339"/>
                </a:lnTo>
                <a:lnTo>
                  <a:pt x="227075" y="57912"/>
                </a:lnTo>
                <a:lnTo>
                  <a:pt x="256031" y="60960"/>
                </a:lnTo>
                <a:lnTo>
                  <a:pt x="284988" y="64007"/>
                </a:lnTo>
                <a:lnTo>
                  <a:pt x="315468" y="67055"/>
                </a:lnTo>
                <a:lnTo>
                  <a:pt x="345948" y="68579"/>
                </a:lnTo>
                <a:lnTo>
                  <a:pt x="376427" y="70103"/>
                </a:lnTo>
                <a:lnTo>
                  <a:pt x="408431" y="70103"/>
                </a:lnTo>
                <a:lnTo>
                  <a:pt x="441959" y="71627"/>
                </a:lnTo>
                <a:lnTo>
                  <a:pt x="445007" y="71627"/>
                </a:lnTo>
                <a:lnTo>
                  <a:pt x="445007" y="70103"/>
                </a:lnTo>
                <a:lnTo>
                  <a:pt x="441959" y="70103"/>
                </a:lnTo>
                <a:lnTo>
                  <a:pt x="408431" y="68579"/>
                </a:lnTo>
                <a:lnTo>
                  <a:pt x="376427" y="68579"/>
                </a:lnTo>
                <a:lnTo>
                  <a:pt x="345948" y="67055"/>
                </a:lnTo>
                <a:lnTo>
                  <a:pt x="315468" y="65531"/>
                </a:lnTo>
                <a:lnTo>
                  <a:pt x="284988" y="62483"/>
                </a:lnTo>
                <a:lnTo>
                  <a:pt x="256031" y="59436"/>
                </a:lnTo>
                <a:lnTo>
                  <a:pt x="227075" y="56387"/>
                </a:lnTo>
                <a:lnTo>
                  <a:pt x="199644" y="51815"/>
                </a:lnTo>
                <a:lnTo>
                  <a:pt x="172211" y="47243"/>
                </a:lnTo>
                <a:lnTo>
                  <a:pt x="146303" y="42671"/>
                </a:lnTo>
                <a:lnTo>
                  <a:pt x="118872" y="36575"/>
                </a:lnTo>
                <a:lnTo>
                  <a:pt x="94488" y="30479"/>
                </a:lnTo>
                <a:lnTo>
                  <a:pt x="70103" y="22860"/>
                </a:lnTo>
                <a:lnTo>
                  <a:pt x="45720" y="16763"/>
                </a:lnTo>
                <a:lnTo>
                  <a:pt x="22859" y="7619"/>
                </a:lnTo>
                <a:lnTo>
                  <a:pt x="0" y="0"/>
                </a:lnTo>
                <a:close/>
              </a:path>
            </a:pathLst>
          </a:custGeom>
          <a:solidFill>
            <a:srgbClr val="000000"/>
          </a:solidFill>
        </p:spPr>
        <p:txBody>
          <a:bodyPr wrap="square" lIns="0" tIns="0" rIns="0" bIns="0" rtlCol="0">
            <a:noAutofit/>
          </a:bodyPr>
          <a:lstStyle/>
          <a:p>
            <a:endParaRPr sz="1631"/>
          </a:p>
        </p:txBody>
      </p:sp>
      <p:sp>
        <p:nvSpPr>
          <p:cNvPr id="1033" name="object 1033"/>
          <p:cNvSpPr/>
          <p:nvPr/>
        </p:nvSpPr>
        <p:spPr>
          <a:xfrm>
            <a:off x="8273069" y="2960446"/>
            <a:ext cx="343820" cy="53851"/>
          </a:xfrm>
          <a:custGeom>
            <a:avLst/>
            <a:gdLst/>
            <a:ahLst/>
            <a:cxnLst/>
            <a:rect l="l" t="t" r="r" b="b"/>
            <a:pathLst>
              <a:path w="379475" h="59436">
                <a:moveTo>
                  <a:pt x="1524" y="0"/>
                </a:moveTo>
                <a:lnTo>
                  <a:pt x="0" y="1524"/>
                </a:lnTo>
                <a:lnTo>
                  <a:pt x="19812" y="7620"/>
                </a:lnTo>
                <a:lnTo>
                  <a:pt x="39624" y="15239"/>
                </a:lnTo>
                <a:lnTo>
                  <a:pt x="60960" y="21336"/>
                </a:lnTo>
                <a:lnTo>
                  <a:pt x="82296" y="25908"/>
                </a:lnTo>
                <a:lnTo>
                  <a:pt x="103632" y="32003"/>
                </a:lnTo>
                <a:lnTo>
                  <a:pt x="124968" y="36575"/>
                </a:lnTo>
                <a:lnTo>
                  <a:pt x="147827" y="41148"/>
                </a:lnTo>
                <a:lnTo>
                  <a:pt x="172212" y="44196"/>
                </a:lnTo>
                <a:lnTo>
                  <a:pt x="195072" y="47244"/>
                </a:lnTo>
                <a:lnTo>
                  <a:pt x="219456" y="50291"/>
                </a:lnTo>
                <a:lnTo>
                  <a:pt x="243840" y="53339"/>
                </a:lnTo>
                <a:lnTo>
                  <a:pt x="269748" y="54863"/>
                </a:lnTo>
                <a:lnTo>
                  <a:pt x="295656" y="56387"/>
                </a:lnTo>
                <a:lnTo>
                  <a:pt x="321564" y="57912"/>
                </a:lnTo>
                <a:lnTo>
                  <a:pt x="347472" y="59436"/>
                </a:lnTo>
                <a:lnTo>
                  <a:pt x="379475" y="59436"/>
                </a:lnTo>
                <a:lnTo>
                  <a:pt x="379475" y="57912"/>
                </a:lnTo>
                <a:lnTo>
                  <a:pt x="347472" y="57912"/>
                </a:lnTo>
                <a:lnTo>
                  <a:pt x="321564" y="56387"/>
                </a:lnTo>
                <a:lnTo>
                  <a:pt x="295656" y="54863"/>
                </a:lnTo>
                <a:lnTo>
                  <a:pt x="269748" y="53339"/>
                </a:lnTo>
                <a:lnTo>
                  <a:pt x="243840" y="51815"/>
                </a:lnTo>
                <a:lnTo>
                  <a:pt x="219456" y="48768"/>
                </a:lnTo>
                <a:lnTo>
                  <a:pt x="195072" y="45720"/>
                </a:lnTo>
                <a:lnTo>
                  <a:pt x="172212" y="42672"/>
                </a:lnTo>
                <a:lnTo>
                  <a:pt x="147827" y="39624"/>
                </a:lnTo>
                <a:lnTo>
                  <a:pt x="124968" y="35051"/>
                </a:lnTo>
                <a:lnTo>
                  <a:pt x="103632" y="30479"/>
                </a:lnTo>
                <a:lnTo>
                  <a:pt x="82296" y="24384"/>
                </a:lnTo>
                <a:lnTo>
                  <a:pt x="60960" y="19812"/>
                </a:lnTo>
                <a:lnTo>
                  <a:pt x="41148" y="13715"/>
                </a:lnTo>
                <a:lnTo>
                  <a:pt x="19812" y="6096"/>
                </a:lnTo>
                <a:lnTo>
                  <a:pt x="1524" y="0"/>
                </a:lnTo>
                <a:close/>
              </a:path>
            </a:pathLst>
          </a:custGeom>
          <a:solidFill>
            <a:srgbClr val="000000"/>
          </a:solidFill>
        </p:spPr>
        <p:txBody>
          <a:bodyPr wrap="square" lIns="0" tIns="0" rIns="0" bIns="0" rtlCol="0">
            <a:noAutofit/>
          </a:bodyPr>
          <a:lstStyle/>
          <a:p>
            <a:endParaRPr sz="1631"/>
          </a:p>
        </p:txBody>
      </p:sp>
      <p:sp>
        <p:nvSpPr>
          <p:cNvPr id="1034" name="object 1034"/>
          <p:cNvSpPr/>
          <p:nvPr/>
        </p:nvSpPr>
        <p:spPr>
          <a:xfrm>
            <a:off x="8615508" y="2827888"/>
            <a:ext cx="2762" cy="2762"/>
          </a:xfrm>
          <a:custGeom>
            <a:avLst/>
            <a:gdLst/>
            <a:ahLst/>
            <a:cxnLst/>
            <a:rect l="l" t="t" r="r" b="b"/>
            <a:pathLst>
              <a:path w="3048" h="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p:spPr>
        <p:txBody>
          <a:bodyPr wrap="square" lIns="0" tIns="0" rIns="0" bIns="0" rtlCol="0">
            <a:noAutofit/>
          </a:bodyPr>
          <a:lstStyle/>
          <a:p>
            <a:endParaRPr sz="1631"/>
          </a:p>
        </p:txBody>
      </p:sp>
      <p:sp>
        <p:nvSpPr>
          <p:cNvPr id="1035" name="object 1035"/>
          <p:cNvSpPr/>
          <p:nvPr/>
        </p:nvSpPr>
        <p:spPr>
          <a:xfrm>
            <a:off x="8616889" y="2829960"/>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1036" name="object 1036"/>
          <p:cNvSpPr/>
          <p:nvPr/>
        </p:nvSpPr>
        <p:spPr>
          <a:xfrm>
            <a:off x="8616889" y="2829960"/>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1037" name="object 1037"/>
          <p:cNvSpPr/>
          <p:nvPr/>
        </p:nvSpPr>
        <p:spPr>
          <a:xfrm>
            <a:off x="8518852" y="2115394"/>
            <a:ext cx="154650" cy="730446"/>
          </a:xfrm>
          <a:prstGeom prst="rect">
            <a:avLst/>
          </a:prstGeom>
          <a:blipFill>
            <a:blip r:embed="rId75" cstate="print"/>
            <a:stretch>
              <a:fillRect/>
            </a:stretch>
          </a:blipFill>
        </p:spPr>
        <p:txBody>
          <a:bodyPr wrap="square" lIns="0" tIns="0" rIns="0" bIns="0" rtlCol="0">
            <a:noAutofit/>
          </a:bodyPr>
          <a:lstStyle/>
          <a:p>
            <a:endParaRPr sz="1631"/>
          </a:p>
        </p:txBody>
      </p:sp>
      <p:sp>
        <p:nvSpPr>
          <p:cNvPr id="1038" name="object 1038"/>
          <p:cNvSpPr/>
          <p:nvPr/>
        </p:nvSpPr>
        <p:spPr>
          <a:xfrm>
            <a:off x="8519543" y="2116774"/>
            <a:ext cx="0" cy="704210"/>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sz="1631"/>
          </a:p>
        </p:txBody>
      </p:sp>
      <p:sp>
        <p:nvSpPr>
          <p:cNvPr id="1039" name="object 1039"/>
          <p:cNvSpPr/>
          <p:nvPr/>
        </p:nvSpPr>
        <p:spPr>
          <a:xfrm>
            <a:off x="8672812" y="2116774"/>
            <a:ext cx="0" cy="704210"/>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sz="1631"/>
          </a:p>
        </p:txBody>
      </p:sp>
      <p:sp>
        <p:nvSpPr>
          <p:cNvPr id="1040" name="object 1040"/>
          <p:cNvSpPr/>
          <p:nvPr/>
        </p:nvSpPr>
        <p:spPr>
          <a:xfrm>
            <a:off x="8291021" y="1974551"/>
            <a:ext cx="648978" cy="254067"/>
          </a:xfrm>
          <a:prstGeom prst="rect">
            <a:avLst/>
          </a:prstGeom>
          <a:blipFill>
            <a:blip r:embed="rId76" cstate="print"/>
            <a:stretch>
              <a:fillRect/>
            </a:stretch>
          </a:blipFill>
        </p:spPr>
        <p:txBody>
          <a:bodyPr wrap="square" lIns="0" tIns="0" rIns="0" bIns="0" rtlCol="0">
            <a:noAutofit/>
          </a:bodyPr>
          <a:lstStyle/>
          <a:p>
            <a:endParaRPr sz="1631"/>
          </a:p>
        </p:txBody>
      </p:sp>
      <p:sp>
        <p:nvSpPr>
          <p:cNvPr id="1041" name="object 1041"/>
          <p:cNvSpPr/>
          <p:nvPr/>
        </p:nvSpPr>
        <p:spPr>
          <a:xfrm>
            <a:off x="8286878" y="1970409"/>
            <a:ext cx="657262" cy="262352"/>
          </a:xfrm>
          <a:custGeom>
            <a:avLst/>
            <a:gdLst/>
            <a:ahLst/>
            <a:cxnLst/>
            <a:rect l="l" t="t" r="r" b="b"/>
            <a:pathLst>
              <a:path w="725423" h="289559">
                <a:moveTo>
                  <a:pt x="705611" y="170687"/>
                </a:moveTo>
                <a:lnTo>
                  <a:pt x="699515" y="179831"/>
                </a:lnTo>
                <a:lnTo>
                  <a:pt x="693419" y="187451"/>
                </a:lnTo>
                <a:lnTo>
                  <a:pt x="682751" y="196595"/>
                </a:lnTo>
                <a:lnTo>
                  <a:pt x="673607" y="204215"/>
                </a:lnTo>
                <a:lnTo>
                  <a:pt x="661415" y="211835"/>
                </a:lnTo>
                <a:lnTo>
                  <a:pt x="647699" y="219455"/>
                </a:lnTo>
                <a:lnTo>
                  <a:pt x="632459" y="227075"/>
                </a:lnTo>
                <a:lnTo>
                  <a:pt x="621791" y="237743"/>
                </a:lnTo>
                <a:lnTo>
                  <a:pt x="618743" y="234695"/>
                </a:lnTo>
                <a:lnTo>
                  <a:pt x="632459" y="227075"/>
                </a:lnTo>
                <a:lnTo>
                  <a:pt x="615695" y="234695"/>
                </a:lnTo>
                <a:lnTo>
                  <a:pt x="617219" y="234695"/>
                </a:lnTo>
                <a:lnTo>
                  <a:pt x="617219" y="246887"/>
                </a:lnTo>
                <a:lnTo>
                  <a:pt x="618363" y="245744"/>
                </a:lnTo>
                <a:lnTo>
                  <a:pt x="623315" y="240791"/>
                </a:lnTo>
                <a:lnTo>
                  <a:pt x="637031" y="239267"/>
                </a:lnTo>
                <a:lnTo>
                  <a:pt x="653795" y="231647"/>
                </a:lnTo>
                <a:lnTo>
                  <a:pt x="667511" y="222503"/>
                </a:lnTo>
                <a:lnTo>
                  <a:pt x="681227" y="214883"/>
                </a:lnTo>
                <a:lnTo>
                  <a:pt x="691895" y="205739"/>
                </a:lnTo>
                <a:lnTo>
                  <a:pt x="701039" y="198119"/>
                </a:lnTo>
                <a:lnTo>
                  <a:pt x="710183" y="187451"/>
                </a:lnTo>
                <a:lnTo>
                  <a:pt x="716279" y="178307"/>
                </a:lnTo>
                <a:lnTo>
                  <a:pt x="711707" y="155447"/>
                </a:lnTo>
                <a:lnTo>
                  <a:pt x="716279" y="178307"/>
                </a:lnTo>
                <a:lnTo>
                  <a:pt x="716279" y="176783"/>
                </a:lnTo>
                <a:lnTo>
                  <a:pt x="720851" y="167639"/>
                </a:lnTo>
                <a:lnTo>
                  <a:pt x="720851" y="166115"/>
                </a:lnTo>
                <a:lnTo>
                  <a:pt x="722375" y="163067"/>
                </a:lnTo>
                <a:lnTo>
                  <a:pt x="723899" y="158495"/>
                </a:lnTo>
                <a:lnTo>
                  <a:pt x="723899" y="156971"/>
                </a:lnTo>
                <a:lnTo>
                  <a:pt x="725423" y="149351"/>
                </a:lnTo>
                <a:lnTo>
                  <a:pt x="725423" y="141731"/>
                </a:lnTo>
                <a:lnTo>
                  <a:pt x="723899" y="132587"/>
                </a:lnTo>
                <a:lnTo>
                  <a:pt x="723899" y="126491"/>
                </a:lnTo>
                <a:lnTo>
                  <a:pt x="722375" y="121919"/>
                </a:lnTo>
                <a:lnTo>
                  <a:pt x="722375" y="120395"/>
                </a:lnTo>
                <a:lnTo>
                  <a:pt x="717803" y="111251"/>
                </a:lnTo>
                <a:lnTo>
                  <a:pt x="714755" y="105155"/>
                </a:lnTo>
                <a:lnTo>
                  <a:pt x="710183" y="100583"/>
                </a:lnTo>
                <a:lnTo>
                  <a:pt x="702563" y="89915"/>
                </a:lnTo>
                <a:lnTo>
                  <a:pt x="691895" y="80771"/>
                </a:lnTo>
                <a:lnTo>
                  <a:pt x="679703" y="71627"/>
                </a:lnTo>
                <a:lnTo>
                  <a:pt x="667511" y="62483"/>
                </a:lnTo>
                <a:lnTo>
                  <a:pt x="652271" y="54863"/>
                </a:lnTo>
                <a:lnTo>
                  <a:pt x="643127" y="50291"/>
                </a:lnTo>
                <a:lnTo>
                  <a:pt x="635507" y="47243"/>
                </a:lnTo>
                <a:lnTo>
                  <a:pt x="615695" y="39623"/>
                </a:lnTo>
                <a:lnTo>
                  <a:pt x="617219" y="39623"/>
                </a:lnTo>
                <a:lnTo>
                  <a:pt x="614171" y="38100"/>
                </a:lnTo>
                <a:lnTo>
                  <a:pt x="612647" y="38100"/>
                </a:lnTo>
                <a:lnTo>
                  <a:pt x="617219" y="41147"/>
                </a:lnTo>
                <a:lnTo>
                  <a:pt x="611123" y="38100"/>
                </a:lnTo>
                <a:lnTo>
                  <a:pt x="605027" y="47243"/>
                </a:lnTo>
                <a:lnTo>
                  <a:pt x="585215" y="28955"/>
                </a:lnTo>
                <a:lnTo>
                  <a:pt x="573023" y="25907"/>
                </a:lnTo>
                <a:lnTo>
                  <a:pt x="560831" y="21335"/>
                </a:lnTo>
                <a:lnTo>
                  <a:pt x="548639" y="18287"/>
                </a:lnTo>
                <a:lnTo>
                  <a:pt x="534923" y="15239"/>
                </a:lnTo>
                <a:lnTo>
                  <a:pt x="509015" y="10667"/>
                </a:lnTo>
                <a:lnTo>
                  <a:pt x="495299" y="7619"/>
                </a:lnTo>
                <a:lnTo>
                  <a:pt x="481583" y="6095"/>
                </a:lnTo>
                <a:lnTo>
                  <a:pt x="467868" y="4571"/>
                </a:lnTo>
                <a:lnTo>
                  <a:pt x="454151" y="3047"/>
                </a:lnTo>
                <a:lnTo>
                  <a:pt x="438911" y="1523"/>
                </a:lnTo>
                <a:lnTo>
                  <a:pt x="425196" y="1523"/>
                </a:lnTo>
                <a:lnTo>
                  <a:pt x="394716" y="0"/>
                </a:lnTo>
                <a:lnTo>
                  <a:pt x="327659" y="0"/>
                </a:lnTo>
                <a:lnTo>
                  <a:pt x="294131" y="1523"/>
                </a:lnTo>
                <a:lnTo>
                  <a:pt x="277368" y="3047"/>
                </a:lnTo>
                <a:lnTo>
                  <a:pt x="260603" y="4571"/>
                </a:lnTo>
                <a:lnTo>
                  <a:pt x="245363" y="6095"/>
                </a:lnTo>
                <a:lnTo>
                  <a:pt x="230124" y="9143"/>
                </a:lnTo>
                <a:lnTo>
                  <a:pt x="214883" y="10667"/>
                </a:lnTo>
                <a:lnTo>
                  <a:pt x="199644" y="13715"/>
                </a:lnTo>
                <a:lnTo>
                  <a:pt x="170687" y="19812"/>
                </a:lnTo>
                <a:lnTo>
                  <a:pt x="143255" y="27431"/>
                </a:lnTo>
                <a:lnTo>
                  <a:pt x="129539" y="32003"/>
                </a:lnTo>
                <a:lnTo>
                  <a:pt x="117348" y="38100"/>
                </a:lnTo>
                <a:lnTo>
                  <a:pt x="99059" y="44195"/>
                </a:lnTo>
                <a:lnTo>
                  <a:pt x="82296" y="51815"/>
                </a:lnTo>
                <a:lnTo>
                  <a:pt x="67055" y="59435"/>
                </a:lnTo>
                <a:lnTo>
                  <a:pt x="53339" y="67055"/>
                </a:lnTo>
                <a:lnTo>
                  <a:pt x="41148" y="74675"/>
                </a:lnTo>
                <a:lnTo>
                  <a:pt x="30479" y="83819"/>
                </a:lnTo>
                <a:lnTo>
                  <a:pt x="21335" y="91439"/>
                </a:lnTo>
                <a:lnTo>
                  <a:pt x="13716" y="102107"/>
                </a:lnTo>
                <a:lnTo>
                  <a:pt x="12192" y="147827"/>
                </a:lnTo>
                <a:lnTo>
                  <a:pt x="12361" y="148674"/>
                </a:lnTo>
                <a:lnTo>
                  <a:pt x="13716" y="143255"/>
                </a:lnTo>
                <a:lnTo>
                  <a:pt x="13716" y="134112"/>
                </a:lnTo>
                <a:lnTo>
                  <a:pt x="15239" y="129539"/>
                </a:lnTo>
                <a:lnTo>
                  <a:pt x="13716" y="131063"/>
                </a:lnTo>
                <a:lnTo>
                  <a:pt x="16763" y="126491"/>
                </a:lnTo>
                <a:lnTo>
                  <a:pt x="19811" y="115823"/>
                </a:lnTo>
                <a:lnTo>
                  <a:pt x="18287" y="117347"/>
                </a:lnTo>
                <a:lnTo>
                  <a:pt x="24383" y="109727"/>
                </a:lnTo>
                <a:lnTo>
                  <a:pt x="30479" y="100583"/>
                </a:lnTo>
                <a:lnTo>
                  <a:pt x="39624" y="92963"/>
                </a:lnTo>
                <a:lnTo>
                  <a:pt x="47244" y="85343"/>
                </a:lnTo>
                <a:lnTo>
                  <a:pt x="59435" y="77723"/>
                </a:lnTo>
                <a:lnTo>
                  <a:pt x="73151" y="70103"/>
                </a:lnTo>
                <a:lnTo>
                  <a:pt x="86868" y="64007"/>
                </a:lnTo>
                <a:lnTo>
                  <a:pt x="103631" y="56387"/>
                </a:lnTo>
                <a:lnTo>
                  <a:pt x="121920" y="48767"/>
                </a:lnTo>
                <a:lnTo>
                  <a:pt x="134111" y="44195"/>
                </a:lnTo>
                <a:lnTo>
                  <a:pt x="147827" y="41147"/>
                </a:lnTo>
                <a:lnTo>
                  <a:pt x="173735" y="33527"/>
                </a:lnTo>
                <a:lnTo>
                  <a:pt x="202692" y="25907"/>
                </a:lnTo>
                <a:lnTo>
                  <a:pt x="216407" y="22859"/>
                </a:lnTo>
                <a:lnTo>
                  <a:pt x="231648" y="21335"/>
                </a:lnTo>
                <a:lnTo>
                  <a:pt x="246887" y="18287"/>
                </a:lnTo>
                <a:lnTo>
                  <a:pt x="262127" y="16763"/>
                </a:lnTo>
                <a:lnTo>
                  <a:pt x="277368" y="15239"/>
                </a:lnTo>
                <a:lnTo>
                  <a:pt x="294131" y="13715"/>
                </a:lnTo>
                <a:lnTo>
                  <a:pt x="327659" y="12191"/>
                </a:lnTo>
                <a:lnTo>
                  <a:pt x="394716" y="12191"/>
                </a:lnTo>
                <a:lnTo>
                  <a:pt x="423672" y="13715"/>
                </a:lnTo>
                <a:lnTo>
                  <a:pt x="437387" y="13715"/>
                </a:lnTo>
                <a:lnTo>
                  <a:pt x="452627" y="15239"/>
                </a:lnTo>
                <a:lnTo>
                  <a:pt x="466344" y="16763"/>
                </a:lnTo>
                <a:lnTo>
                  <a:pt x="480059" y="18287"/>
                </a:lnTo>
                <a:lnTo>
                  <a:pt x="492251" y="21335"/>
                </a:lnTo>
                <a:lnTo>
                  <a:pt x="505967" y="22859"/>
                </a:lnTo>
                <a:lnTo>
                  <a:pt x="533399" y="27431"/>
                </a:lnTo>
                <a:lnTo>
                  <a:pt x="544067" y="30479"/>
                </a:lnTo>
                <a:lnTo>
                  <a:pt x="557783" y="33527"/>
                </a:lnTo>
                <a:lnTo>
                  <a:pt x="569975" y="38100"/>
                </a:lnTo>
                <a:lnTo>
                  <a:pt x="582167" y="41147"/>
                </a:lnTo>
                <a:lnTo>
                  <a:pt x="606225" y="49638"/>
                </a:lnTo>
                <a:lnTo>
                  <a:pt x="606551" y="50291"/>
                </a:lnTo>
                <a:lnTo>
                  <a:pt x="609599" y="51815"/>
                </a:lnTo>
                <a:lnTo>
                  <a:pt x="609599" y="50291"/>
                </a:lnTo>
                <a:lnTo>
                  <a:pt x="608075" y="50291"/>
                </a:lnTo>
                <a:lnTo>
                  <a:pt x="611123" y="50291"/>
                </a:lnTo>
                <a:lnTo>
                  <a:pt x="612647" y="51815"/>
                </a:lnTo>
                <a:lnTo>
                  <a:pt x="629411" y="57912"/>
                </a:lnTo>
                <a:lnTo>
                  <a:pt x="637031" y="62483"/>
                </a:lnTo>
                <a:lnTo>
                  <a:pt x="646175" y="65531"/>
                </a:lnTo>
                <a:lnTo>
                  <a:pt x="659891" y="73151"/>
                </a:lnTo>
                <a:lnTo>
                  <a:pt x="672083" y="82295"/>
                </a:lnTo>
                <a:lnTo>
                  <a:pt x="684275" y="89915"/>
                </a:lnTo>
                <a:lnTo>
                  <a:pt x="693419" y="99059"/>
                </a:lnTo>
                <a:lnTo>
                  <a:pt x="701039" y="106679"/>
                </a:lnTo>
                <a:lnTo>
                  <a:pt x="702563" y="111251"/>
                </a:lnTo>
                <a:lnTo>
                  <a:pt x="705611" y="115823"/>
                </a:lnTo>
                <a:lnTo>
                  <a:pt x="710183" y="126491"/>
                </a:lnTo>
                <a:lnTo>
                  <a:pt x="710183" y="124967"/>
                </a:lnTo>
                <a:lnTo>
                  <a:pt x="711707" y="129539"/>
                </a:lnTo>
                <a:lnTo>
                  <a:pt x="711707" y="132587"/>
                </a:lnTo>
                <a:lnTo>
                  <a:pt x="713231" y="141731"/>
                </a:lnTo>
                <a:lnTo>
                  <a:pt x="711707" y="149351"/>
                </a:lnTo>
                <a:lnTo>
                  <a:pt x="711707" y="153923"/>
                </a:lnTo>
                <a:lnTo>
                  <a:pt x="710183" y="158495"/>
                </a:lnTo>
                <a:lnTo>
                  <a:pt x="710183" y="161543"/>
                </a:lnTo>
                <a:lnTo>
                  <a:pt x="708659" y="161543"/>
                </a:lnTo>
                <a:lnTo>
                  <a:pt x="708659" y="163067"/>
                </a:lnTo>
                <a:lnTo>
                  <a:pt x="705611" y="172212"/>
                </a:lnTo>
                <a:lnTo>
                  <a:pt x="708659" y="164591"/>
                </a:lnTo>
                <a:lnTo>
                  <a:pt x="705611" y="172212"/>
                </a:lnTo>
                <a:lnTo>
                  <a:pt x="705611" y="170687"/>
                </a:lnTo>
                <a:close/>
              </a:path>
              <a:path w="725423" h="289559">
                <a:moveTo>
                  <a:pt x="611123" y="38100"/>
                </a:moveTo>
                <a:lnTo>
                  <a:pt x="617219" y="41147"/>
                </a:lnTo>
                <a:lnTo>
                  <a:pt x="612647" y="38100"/>
                </a:lnTo>
                <a:lnTo>
                  <a:pt x="585215" y="28955"/>
                </a:lnTo>
                <a:lnTo>
                  <a:pt x="605027" y="47243"/>
                </a:lnTo>
                <a:lnTo>
                  <a:pt x="611123" y="38100"/>
                </a:lnTo>
                <a:close/>
              </a:path>
              <a:path w="725423" h="289559">
                <a:moveTo>
                  <a:pt x="147827" y="262127"/>
                </a:moveTo>
                <a:lnTo>
                  <a:pt x="123444" y="254507"/>
                </a:lnTo>
                <a:lnTo>
                  <a:pt x="121920" y="254507"/>
                </a:lnTo>
                <a:lnTo>
                  <a:pt x="147827" y="262127"/>
                </a:lnTo>
                <a:close/>
              </a:path>
              <a:path w="725423" h="289559">
                <a:moveTo>
                  <a:pt x="632459" y="227075"/>
                </a:moveTo>
                <a:lnTo>
                  <a:pt x="618743" y="234695"/>
                </a:lnTo>
                <a:lnTo>
                  <a:pt x="621791" y="237743"/>
                </a:lnTo>
                <a:lnTo>
                  <a:pt x="632459" y="227075"/>
                </a:lnTo>
                <a:close/>
              </a:path>
              <a:path w="725423" h="289559">
                <a:moveTo>
                  <a:pt x="373379" y="149351"/>
                </a:moveTo>
                <a:lnTo>
                  <a:pt x="370331" y="155447"/>
                </a:lnTo>
                <a:lnTo>
                  <a:pt x="373379" y="163067"/>
                </a:lnTo>
                <a:lnTo>
                  <a:pt x="373379" y="149351"/>
                </a:lnTo>
                <a:close/>
              </a:path>
              <a:path w="725423" h="289559">
                <a:moveTo>
                  <a:pt x="19811" y="195071"/>
                </a:moveTo>
                <a:lnTo>
                  <a:pt x="13716" y="160019"/>
                </a:lnTo>
                <a:lnTo>
                  <a:pt x="13716" y="185927"/>
                </a:lnTo>
                <a:lnTo>
                  <a:pt x="19811" y="195071"/>
                </a:lnTo>
                <a:close/>
              </a:path>
              <a:path w="725423" h="289559">
                <a:moveTo>
                  <a:pt x="13716" y="185927"/>
                </a:moveTo>
                <a:lnTo>
                  <a:pt x="12192" y="149351"/>
                </a:lnTo>
                <a:lnTo>
                  <a:pt x="9144" y="178307"/>
                </a:lnTo>
                <a:lnTo>
                  <a:pt x="13716" y="185927"/>
                </a:lnTo>
                <a:close/>
              </a:path>
              <a:path w="725423" h="289559">
                <a:moveTo>
                  <a:pt x="19811" y="172212"/>
                </a:moveTo>
                <a:lnTo>
                  <a:pt x="15239" y="163067"/>
                </a:lnTo>
                <a:lnTo>
                  <a:pt x="13716" y="158495"/>
                </a:lnTo>
                <a:lnTo>
                  <a:pt x="13716" y="155447"/>
                </a:lnTo>
                <a:lnTo>
                  <a:pt x="12361" y="148674"/>
                </a:lnTo>
                <a:lnTo>
                  <a:pt x="12192" y="147827"/>
                </a:lnTo>
                <a:lnTo>
                  <a:pt x="13716" y="102107"/>
                </a:lnTo>
                <a:lnTo>
                  <a:pt x="7620" y="111251"/>
                </a:lnTo>
                <a:lnTo>
                  <a:pt x="7620" y="112775"/>
                </a:lnTo>
                <a:lnTo>
                  <a:pt x="4572" y="121919"/>
                </a:lnTo>
                <a:lnTo>
                  <a:pt x="3048" y="124967"/>
                </a:lnTo>
                <a:lnTo>
                  <a:pt x="1524" y="126491"/>
                </a:lnTo>
                <a:lnTo>
                  <a:pt x="1524" y="131063"/>
                </a:lnTo>
                <a:lnTo>
                  <a:pt x="0" y="140207"/>
                </a:lnTo>
                <a:lnTo>
                  <a:pt x="0" y="150875"/>
                </a:lnTo>
                <a:lnTo>
                  <a:pt x="1524" y="156971"/>
                </a:lnTo>
                <a:lnTo>
                  <a:pt x="1524" y="163067"/>
                </a:lnTo>
                <a:lnTo>
                  <a:pt x="3048" y="167639"/>
                </a:lnTo>
                <a:lnTo>
                  <a:pt x="9144" y="178307"/>
                </a:lnTo>
                <a:lnTo>
                  <a:pt x="12192" y="149351"/>
                </a:lnTo>
                <a:lnTo>
                  <a:pt x="13716" y="185927"/>
                </a:lnTo>
                <a:lnTo>
                  <a:pt x="13716" y="160019"/>
                </a:lnTo>
                <a:lnTo>
                  <a:pt x="19811" y="195071"/>
                </a:lnTo>
                <a:lnTo>
                  <a:pt x="27431" y="202691"/>
                </a:lnTo>
                <a:lnTo>
                  <a:pt x="22859" y="178307"/>
                </a:lnTo>
                <a:lnTo>
                  <a:pt x="27431" y="202691"/>
                </a:lnTo>
                <a:lnTo>
                  <a:pt x="36575" y="210312"/>
                </a:lnTo>
                <a:lnTo>
                  <a:pt x="47244" y="217931"/>
                </a:lnTo>
                <a:lnTo>
                  <a:pt x="59435" y="225551"/>
                </a:lnTo>
                <a:lnTo>
                  <a:pt x="65531" y="228600"/>
                </a:lnTo>
                <a:lnTo>
                  <a:pt x="71627" y="231647"/>
                </a:lnTo>
                <a:lnTo>
                  <a:pt x="79248" y="236219"/>
                </a:lnTo>
                <a:lnTo>
                  <a:pt x="86868" y="239267"/>
                </a:lnTo>
                <a:lnTo>
                  <a:pt x="120396" y="254507"/>
                </a:lnTo>
                <a:lnTo>
                  <a:pt x="121920" y="242315"/>
                </a:lnTo>
                <a:lnTo>
                  <a:pt x="124968" y="242315"/>
                </a:lnTo>
                <a:lnTo>
                  <a:pt x="91439" y="227075"/>
                </a:lnTo>
                <a:lnTo>
                  <a:pt x="85344" y="224027"/>
                </a:lnTo>
                <a:lnTo>
                  <a:pt x="77724" y="220979"/>
                </a:lnTo>
                <a:lnTo>
                  <a:pt x="71627" y="217931"/>
                </a:lnTo>
                <a:lnTo>
                  <a:pt x="65531" y="214883"/>
                </a:lnTo>
                <a:lnTo>
                  <a:pt x="54863" y="207263"/>
                </a:lnTo>
                <a:lnTo>
                  <a:pt x="45720" y="201167"/>
                </a:lnTo>
                <a:lnTo>
                  <a:pt x="36575" y="193547"/>
                </a:lnTo>
                <a:lnTo>
                  <a:pt x="30479" y="185927"/>
                </a:lnTo>
                <a:lnTo>
                  <a:pt x="24383" y="179831"/>
                </a:lnTo>
                <a:lnTo>
                  <a:pt x="19811" y="172212"/>
                </a:lnTo>
                <a:close/>
              </a:path>
              <a:path w="725423" h="289559">
                <a:moveTo>
                  <a:pt x="150875" y="249935"/>
                </a:moveTo>
                <a:lnTo>
                  <a:pt x="126492" y="242315"/>
                </a:lnTo>
                <a:lnTo>
                  <a:pt x="121920" y="242315"/>
                </a:lnTo>
                <a:lnTo>
                  <a:pt x="120396" y="254507"/>
                </a:lnTo>
                <a:lnTo>
                  <a:pt x="123444" y="254507"/>
                </a:lnTo>
                <a:lnTo>
                  <a:pt x="147827" y="262127"/>
                </a:lnTo>
                <a:lnTo>
                  <a:pt x="175259" y="269747"/>
                </a:lnTo>
                <a:lnTo>
                  <a:pt x="188975" y="272795"/>
                </a:lnTo>
                <a:lnTo>
                  <a:pt x="202692" y="275843"/>
                </a:lnTo>
                <a:lnTo>
                  <a:pt x="216407" y="277367"/>
                </a:lnTo>
                <a:lnTo>
                  <a:pt x="231648" y="280415"/>
                </a:lnTo>
                <a:lnTo>
                  <a:pt x="262127" y="283463"/>
                </a:lnTo>
                <a:lnTo>
                  <a:pt x="292607" y="286512"/>
                </a:lnTo>
                <a:lnTo>
                  <a:pt x="309372" y="288035"/>
                </a:lnTo>
                <a:lnTo>
                  <a:pt x="326135" y="288035"/>
                </a:lnTo>
                <a:lnTo>
                  <a:pt x="342900" y="289559"/>
                </a:lnTo>
                <a:lnTo>
                  <a:pt x="381000" y="289559"/>
                </a:lnTo>
                <a:lnTo>
                  <a:pt x="399287" y="288035"/>
                </a:lnTo>
                <a:lnTo>
                  <a:pt x="416051" y="288035"/>
                </a:lnTo>
                <a:lnTo>
                  <a:pt x="432816" y="286512"/>
                </a:lnTo>
                <a:lnTo>
                  <a:pt x="449579" y="284988"/>
                </a:lnTo>
                <a:lnTo>
                  <a:pt x="466344" y="283463"/>
                </a:lnTo>
                <a:lnTo>
                  <a:pt x="483107" y="281939"/>
                </a:lnTo>
                <a:lnTo>
                  <a:pt x="490727" y="280415"/>
                </a:lnTo>
                <a:lnTo>
                  <a:pt x="498347" y="278891"/>
                </a:lnTo>
                <a:lnTo>
                  <a:pt x="513587" y="275843"/>
                </a:lnTo>
                <a:lnTo>
                  <a:pt x="528827" y="272795"/>
                </a:lnTo>
                <a:lnTo>
                  <a:pt x="536447" y="271271"/>
                </a:lnTo>
                <a:lnTo>
                  <a:pt x="544067" y="269747"/>
                </a:lnTo>
                <a:lnTo>
                  <a:pt x="551687" y="268223"/>
                </a:lnTo>
                <a:lnTo>
                  <a:pt x="559307" y="266700"/>
                </a:lnTo>
                <a:lnTo>
                  <a:pt x="573023" y="262127"/>
                </a:lnTo>
                <a:lnTo>
                  <a:pt x="586739" y="259079"/>
                </a:lnTo>
                <a:lnTo>
                  <a:pt x="600455" y="254507"/>
                </a:lnTo>
                <a:lnTo>
                  <a:pt x="609599" y="239267"/>
                </a:lnTo>
                <a:lnTo>
                  <a:pt x="611123" y="237743"/>
                </a:lnTo>
                <a:lnTo>
                  <a:pt x="597407" y="242315"/>
                </a:lnTo>
                <a:lnTo>
                  <a:pt x="583691" y="246887"/>
                </a:lnTo>
                <a:lnTo>
                  <a:pt x="569975" y="249935"/>
                </a:lnTo>
                <a:lnTo>
                  <a:pt x="556259" y="254507"/>
                </a:lnTo>
                <a:lnTo>
                  <a:pt x="548639" y="256031"/>
                </a:lnTo>
                <a:lnTo>
                  <a:pt x="541019" y="257555"/>
                </a:lnTo>
                <a:lnTo>
                  <a:pt x="533399" y="259079"/>
                </a:lnTo>
                <a:lnTo>
                  <a:pt x="527303" y="260603"/>
                </a:lnTo>
                <a:lnTo>
                  <a:pt x="512063" y="263651"/>
                </a:lnTo>
                <a:lnTo>
                  <a:pt x="496823" y="266700"/>
                </a:lnTo>
                <a:lnTo>
                  <a:pt x="489203" y="268223"/>
                </a:lnTo>
                <a:lnTo>
                  <a:pt x="481583" y="268223"/>
                </a:lnTo>
                <a:lnTo>
                  <a:pt x="464820" y="271271"/>
                </a:lnTo>
                <a:lnTo>
                  <a:pt x="448055" y="272795"/>
                </a:lnTo>
                <a:lnTo>
                  <a:pt x="432816" y="274319"/>
                </a:lnTo>
                <a:lnTo>
                  <a:pt x="414527" y="274319"/>
                </a:lnTo>
                <a:lnTo>
                  <a:pt x="397763" y="275843"/>
                </a:lnTo>
                <a:lnTo>
                  <a:pt x="381000" y="275843"/>
                </a:lnTo>
                <a:lnTo>
                  <a:pt x="362711" y="277367"/>
                </a:lnTo>
                <a:lnTo>
                  <a:pt x="361187" y="277367"/>
                </a:lnTo>
                <a:lnTo>
                  <a:pt x="342900" y="275843"/>
                </a:lnTo>
                <a:lnTo>
                  <a:pt x="310896" y="275843"/>
                </a:lnTo>
                <a:lnTo>
                  <a:pt x="294131" y="274319"/>
                </a:lnTo>
                <a:lnTo>
                  <a:pt x="263651" y="271271"/>
                </a:lnTo>
                <a:lnTo>
                  <a:pt x="234696" y="268223"/>
                </a:lnTo>
                <a:lnTo>
                  <a:pt x="219455" y="265175"/>
                </a:lnTo>
                <a:lnTo>
                  <a:pt x="204216" y="263651"/>
                </a:lnTo>
                <a:lnTo>
                  <a:pt x="190500" y="260603"/>
                </a:lnTo>
                <a:lnTo>
                  <a:pt x="178307" y="257555"/>
                </a:lnTo>
                <a:lnTo>
                  <a:pt x="150875" y="249935"/>
                </a:lnTo>
                <a:close/>
              </a:path>
              <a:path w="725423" h="289559">
                <a:moveTo>
                  <a:pt x="369362" y="156002"/>
                </a:moveTo>
                <a:lnTo>
                  <a:pt x="373379" y="163067"/>
                </a:lnTo>
                <a:lnTo>
                  <a:pt x="370331" y="155447"/>
                </a:lnTo>
                <a:lnTo>
                  <a:pt x="373379" y="149351"/>
                </a:lnTo>
                <a:lnTo>
                  <a:pt x="359663" y="149351"/>
                </a:lnTo>
                <a:lnTo>
                  <a:pt x="358139" y="150875"/>
                </a:lnTo>
                <a:lnTo>
                  <a:pt x="356616" y="153923"/>
                </a:lnTo>
                <a:lnTo>
                  <a:pt x="356616" y="160019"/>
                </a:lnTo>
                <a:lnTo>
                  <a:pt x="359663" y="163067"/>
                </a:lnTo>
                <a:lnTo>
                  <a:pt x="362711" y="163067"/>
                </a:lnTo>
                <a:lnTo>
                  <a:pt x="359663" y="161543"/>
                </a:lnTo>
                <a:lnTo>
                  <a:pt x="365760" y="158060"/>
                </a:lnTo>
                <a:lnTo>
                  <a:pt x="365760" y="150113"/>
                </a:lnTo>
                <a:lnTo>
                  <a:pt x="367283" y="150875"/>
                </a:lnTo>
                <a:lnTo>
                  <a:pt x="369362" y="156002"/>
                </a:lnTo>
                <a:lnTo>
                  <a:pt x="370331" y="156971"/>
                </a:lnTo>
                <a:lnTo>
                  <a:pt x="369362" y="156002"/>
                </a:lnTo>
                <a:close/>
              </a:path>
              <a:path w="725423" h="289559">
                <a:moveTo>
                  <a:pt x="365760" y="158060"/>
                </a:moveTo>
                <a:lnTo>
                  <a:pt x="359663" y="161543"/>
                </a:lnTo>
                <a:lnTo>
                  <a:pt x="362711" y="163067"/>
                </a:lnTo>
                <a:lnTo>
                  <a:pt x="373379" y="163067"/>
                </a:lnTo>
                <a:lnTo>
                  <a:pt x="369362" y="156002"/>
                </a:lnTo>
                <a:lnTo>
                  <a:pt x="365760" y="158060"/>
                </a:lnTo>
                <a:close/>
              </a:path>
              <a:path w="725423" h="289559">
                <a:moveTo>
                  <a:pt x="365760" y="150113"/>
                </a:moveTo>
                <a:lnTo>
                  <a:pt x="365760" y="152399"/>
                </a:lnTo>
                <a:lnTo>
                  <a:pt x="369362" y="156002"/>
                </a:lnTo>
                <a:lnTo>
                  <a:pt x="367283" y="150875"/>
                </a:lnTo>
                <a:lnTo>
                  <a:pt x="365760" y="150113"/>
                </a:lnTo>
                <a:close/>
              </a:path>
              <a:path w="725423" h="289559">
                <a:moveTo>
                  <a:pt x="611123" y="245363"/>
                </a:moveTo>
                <a:lnTo>
                  <a:pt x="615695" y="236219"/>
                </a:lnTo>
                <a:lnTo>
                  <a:pt x="615695" y="234695"/>
                </a:lnTo>
                <a:lnTo>
                  <a:pt x="614171" y="234695"/>
                </a:lnTo>
                <a:lnTo>
                  <a:pt x="612647" y="236219"/>
                </a:lnTo>
                <a:lnTo>
                  <a:pt x="611123" y="237743"/>
                </a:lnTo>
                <a:lnTo>
                  <a:pt x="609599" y="239267"/>
                </a:lnTo>
                <a:lnTo>
                  <a:pt x="600455" y="254507"/>
                </a:lnTo>
                <a:lnTo>
                  <a:pt x="614171" y="249935"/>
                </a:lnTo>
                <a:lnTo>
                  <a:pt x="615695" y="248412"/>
                </a:lnTo>
                <a:lnTo>
                  <a:pt x="617219" y="248412"/>
                </a:lnTo>
                <a:lnTo>
                  <a:pt x="615695" y="236219"/>
                </a:lnTo>
                <a:lnTo>
                  <a:pt x="611123" y="245363"/>
                </a:lnTo>
                <a:lnTo>
                  <a:pt x="609599" y="242315"/>
                </a:lnTo>
                <a:lnTo>
                  <a:pt x="611123" y="245363"/>
                </a:lnTo>
                <a:lnTo>
                  <a:pt x="611123" y="240791"/>
                </a:lnTo>
                <a:lnTo>
                  <a:pt x="611123" y="245363"/>
                </a:lnTo>
                <a:close/>
              </a:path>
              <a:path w="725423" h="289559">
                <a:moveTo>
                  <a:pt x="612647" y="51815"/>
                </a:moveTo>
                <a:lnTo>
                  <a:pt x="611123" y="50291"/>
                </a:lnTo>
                <a:lnTo>
                  <a:pt x="609599" y="50291"/>
                </a:lnTo>
                <a:lnTo>
                  <a:pt x="609599" y="51815"/>
                </a:lnTo>
                <a:lnTo>
                  <a:pt x="611123" y="51815"/>
                </a:lnTo>
                <a:lnTo>
                  <a:pt x="629411" y="57912"/>
                </a:lnTo>
                <a:lnTo>
                  <a:pt x="612647" y="51815"/>
                </a:lnTo>
                <a:close/>
              </a:path>
              <a:path w="725423" h="289559">
                <a:moveTo>
                  <a:pt x="615695" y="234695"/>
                </a:moveTo>
                <a:lnTo>
                  <a:pt x="615695" y="236219"/>
                </a:lnTo>
                <a:lnTo>
                  <a:pt x="617219" y="248412"/>
                </a:lnTo>
                <a:lnTo>
                  <a:pt x="618743" y="248412"/>
                </a:lnTo>
                <a:lnTo>
                  <a:pt x="617873" y="246887"/>
                </a:lnTo>
                <a:lnTo>
                  <a:pt x="621791" y="246887"/>
                </a:lnTo>
                <a:lnTo>
                  <a:pt x="637031" y="239267"/>
                </a:lnTo>
                <a:lnTo>
                  <a:pt x="623315" y="240791"/>
                </a:lnTo>
                <a:lnTo>
                  <a:pt x="623315" y="245363"/>
                </a:lnTo>
                <a:lnTo>
                  <a:pt x="623315" y="242315"/>
                </a:lnTo>
                <a:lnTo>
                  <a:pt x="623315" y="245363"/>
                </a:lnTo>
                <a:lnTo>
                  <a:pt x="623315" y="240791"/>
                </a:lnTo>
                <a:lnTo>
                  <a:pt x="618363" y="245744"/>
                </a:lnTo>
                <a:lnTo>
                  <a:pt x="617219" y="246887"/>
                </a:lnTo>
                <a:lnTo>
                  <a:pt x="617219" y="234695"/>
                </a:lnTo>
                <a:lnTo>
                  <a:pt x="615695" y="234695"/>
                </a:lnTo>
                <a:close/>
              </a:path>
              <a:path w="725423" h="289559">
                <a:moveTo>
                  <a:pt x="618743" y="246887"/>
                </a:moveTo>
                <a:lnTo>
                  <a:pt x="617873" y="246887"/>
                </a:lnTo>
                <a:lnTo>
                  <a:pt x="618743" y="248412"/>
                </a:lnTo>
                <a:lnTo>
                  <a:pt x="620267" y="248412"/>
                </a:lnTo>
                <a:lnTo>
                  <a:pt x="621791" y="246887"/>
                </a:lnTo>
                <a:lnTo>
                  <a:pt x="618743" y="246887"/>
                </a:lnTo>
                <a:close/>
              </a:path>
            </a:pathLst>
          </a:custGeom>
          <a:solidFill>
            <a:srgbClr val="87B8B5"/>
          </a:solidFill>
        </p:spPr>
        <p:txBody>
          <a:bodyPr wrap="square" lIns="0" tIns="0" rIns="0" bIns="0" rtlCol="0">
            <a:noAutofit/>
          </a:bodyPr>
          <a:lstStyle/>
          <a:p>
            <a:endParaRPr sz="1631"/>
          </a:p>
        </p:txBody>
      </p:sp>
      <p:sp>
        <p:nvSpPr>
          <p:cNvPr id="1042" name="object 1042"/>
          <p:cNvSpPr/>
          <p:nvPr/>
        </p:nvSpPr>
        <p:spPr>
          <a:xfrm>
            <a:off x="8616889" y="2111250"/>
            <a:ext cx="1381" cy="1381"/>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sz="1631"/>
          </a:p>
        </p:txBody>
      </p:sp>
      <p:sp>
        <p:nvSpPr>
          <p:cNvPr id="1043" name="object 1043"/>
          <p:cNvSpPr/>
          <p:nvPr/>
        </p:nvSpPr>
        <p:spPr>
          <a:xfrm>
            <a:off x="8303447" y="1945554"/>
            <a:ext cx="313443" cy="77325"/>
          </a:xfrm>
          <a:custGeom>
            <a:avLst/>
            <a:gdLst/>
            <a:ahLst/>
            <a:cxnLst/>
            <a:rect l="l" t="t" r="r" b="b"/>
            <a:pathLst>
              <a:path w="345948" h="85344">
                <a:moveTo>
                  <a:pt x="65532" y="85344"/>
                </a:moveTo>
                <a:lnTo>
                  <a:pt x="82296" y="77724"/>
                </a:lnTo>
                <a:lnTo>
                  <a:pt x="100584" y="70103"/>
                </a:lnTo>
                <a:lnTo>
                  <a:pt x="112775" y="65532"/>
                </a:lnTo>
                <a:lnTo>
                  <a:pt x="126492" y="60960"/>
                </a:lnTo>
                <a:lnTo>
                  <a:pt x="153924" y="53339"/>
                </a:lnTo>
                <a:lnTo>
                  <a:pt x="182880" y="47244"/>
                </a:lnTo>
                <a:lnTo>
                  <a:pt x="196596" y="44196"/>
                </a:lnTo>
                <a:lnTo>
                  <a:pt x="211836" y="42672"/>
                </a:lnTo>
                <a:lnTo>
                  <a:pt x="227075" y="39624"/>
                </a:lnTo>
                <a:lnTo>
                  <a:pt x="243840" y="38100"/>
                </a:lnTo>
                <a:lnTo>
                  <a:pt x="259080" y="36575"/>
                </a:lnTo>
                <a:lnTo>
                  <a:pt x="275844" y="35051"/>
                </a:lnTo>
                <a:lnTo>
                  <a:pt x="309372" y="33527"/>
                </a:lnTo>
                <a:lnTo>
                  <a:pt x="345948" y="33527"/>
                </a:lnTo>
                <a:lnTo>
                  <a:pt x="345948" y="0"/>
                </a:lnTo>
                <a:lnTo>
                  <a:pt x="300228" y="0"/>
                </a:lnTo>
                <a:lnTo>
                  <a:pt x="278892" y="1524"/>
                </a:lnTo>
                <a:lnTo>
                  <a:pt x="257556" y="1524"/>
                </a:lnTo>
                <a:lnTo>
                  <a:pt x="237744" y="3048"/>
                </a:lnTo>
                <a:lnTo>
                  <a:pt x="216408" y="6096"/>
                </a:lnTo>
                <a:lnTo>
                  <a:pt x="196596" y="7620"/>
                </a:lnTo>
                <a:lnTo>
                  <a:pt x="178308" y="10667"/>
                </a:lnTo>
                <a:lnTo>
                  <a:pt x="158496" y="13715"/>
                </a:lnTo>
                <a:lnTo>
                  <a:pt x="140208" y="18287"/>
                </a:lnTo>
                <a:lnTo>
                  <a:pt x="121920" y="21336"/>
                </a:lnTo>
                <a:lnTo>
                  <a:pt x="103632" y="25908"/>
                </a:lnTo>
                <a:lnTo>
                  <a:pt x="85344" y="30479"/>
                </a:lnTo>
                <a:lnTo>
                  <a:pt x="68580" y="36575"/>
                </a:lnTo>
                <a:lnTo>
                  <a:pt x="51816" y="41148"/>
                </a:lnTo>
                <a:lnTo>
                  <a:pt x="36575" y="47244"/>
                </a:lnTo>
                <a:lnTo>
                  <a:pt x="24384" y="51815"/>
                </a:lnTo>
                <a:lnTo>
                  <a:pt x="12192" y="56387"/>
                </a:lnTo>
                <a:lnTo>
                  <a:pt x="0" y="62484"/>
                </a:lnTo>
                <a:lnTo>
                  <a:pt x="65532" y="85344"/>
                </a:lnTo>
                <a:close/>
              </a:path>
            </a:pathLst>
          </a:custGeom>
          <a:solidFill>
            <a:srgbClr val="FFFFFF"/>
          </a:solidFill>
        </p:spPr>
        <p:txBody>
          <a:bodyPr wrap="square" lIns="0" tIns="0" rIns="0" bIns="0" rtlCol="0">
            <a:noAutofit/>
          </a:bodyPr>
          <a:lstStyle/>
          <a:p>
            <a:endParaRPr sz="1631"/>
          </a:p>
        </p:txBody>
      </p:sp>
      <p:sp>
        <p:nvSpPr>
          <p:cNvPr id="1044" name="object 1044"/>
          <p:cNvSpPr/>
          <p:nvPr/>
        </p:nvSpPr>
        <p:spPr>
          <a:xfrm>
            <a:off x="8939998" y="1962123"/>
            <a:ext cx="5523" cy="1381"/>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sz="1631"/>
          </a:p>
        </p:txBody>
      </p:sp>
      <p:sp>
        <p:nvSpPr>
          <p:cNvPr id="1045" name="object 1045"/>
          <p:cNvSpPr/>
          <p:nvPr/>
        </p:nvSpPr>
        <p:spPr>
          <a:xfrm>
            <a:off x="8859911" y="1996644"/>
            <a:ext cx="161554" cy="115987"/>
          </a:xfrm>
          <a:custGeom>
            <a:avLst/>
            <a:gdLst/>
            <a:ahLst/>
            <a:cxnLst/>
            <a:rect l="l" t="t" r="r" b="b"/>
            <a:pathLst>
              <a:path w="178308" h="128015">
                <a:moveTo>
                  <a:pt x="62484" y="0"/>
                </a:moveTo>
                <a:lnTo>
                  <a:pt x="0" y="24384"/>
                </a:lnTo>
                <a:lnTo>
                  <a:pt x="7620" y="27432"/>
                </a:lnTo>
                <a:lnTo>
                  <a:pt x="15240" y="32003"/>
                </a:lnTo>
                <a:lnTo>
                  <a:pt x="30479" y="39624"/>
                </a:lnTo>
                <a:lnTo>
                  <a:pt x="44196" y="47244"/>
                </a:lnTo>
                <a:lnTo>
                  <a:pt x="54864" y="56387"/>
                </a:lnTo>
                <a:lnTo>
                  <a:pt x="65532" y="65532"/>
                </a:lnTo>
                <a:lnTo>
                  <a:pt x="73151" y="74675"/>
                </a:lnTo>
                <a:lnTo>
                  <a:pt x="76200" y="80772"/>
                </a:lnTo>
                <a:lnTo>
                  <a:pt x="79248" y="85344"/>
                </a:lnTo>
                <a:lnTo>
                  <a:pt x="83820" y="96012"/>
                </a:lnTo>
                <a:lnTo>
                  <a:pt x="83820" y="99060"/>
                </a:lnTo>
                <a:lnTo>
                  <a:pt x="85344" y="103632"/>
                </a:lnTo>
                <a:lnTo>
                  <a:pt x="86868" y="112775"/>
                </a:lnTo>
                <a:lnTo>
                  <a:pt x="86868" y="114300"/>
                </a:lnTo>
                <a:lnTo>
                  <a:pt x="85344" y="120396"/>
                </a:lnTo>
                <a:lnTo>
                  <a:pt x="85344" y="128015"/>
                </a:lnTo>
                <a:lnTo>
                  <a:pt x="178308" y="128015"/>
                </a:lnTo>
                <a:lnTo>
                  <a:pt x="178308" y="114300"/>
                </a:lnTo>
                <a:lnTo>
                  <a:pt x="176784" y="103632"/>
                </a:lnTo>
                <a:lnTo>
                  <a:pt x="175260" y="96012"/>
                </a:lnTo>
                <a:lnTo>
                  <a:pt x="173736" y="88391"/>
                </a:lnTo>
                <a:lnTo>
                  <a:pt x="170688" y="82296"/>
                </a:lnTo>
                <a:lnTo>
                  <a:pt x="166116" y="74675"/>
                </a:lnTo>
                <a:lnTo>
                  <a:pt x="161544" y="68579"/>
                </a:lnTo>
                <a:lnTo>
                  <a:pt x="156972" y="62484"/>
                </a:lnTo>
                <a:lnTo>
                  <a:pt x="150875" y="56387"/>
                </a:lnTo>
                <a:lnTo>
                  <a:pt x="144779" y="50291"/>
                </a:lnTo>
                <a:lnTo>
                  <a:pt x="138684" y="44196"/>
                </a:lnTo>
                <a:lnTo>
                  <a:pt x="131064" y="38100"/>
                </a:lnTo>
                <a:lnTo>
                  <a:pt x="123444" y="32003"/>
                </a:lnTo>
                <a:lnTo>
                  <a:pt x="114300" y="25908"/>
                </a:lnTo>
                <a:lnTo>
                  <a:pt x="105156" y="21336"/>
                </a:lnTo>
                <a:lnTo>
                  <a:pt x="94488" y="15239"/>
                </a:lnTo>
                <a:lnTo>
                  <a:pt x="85344" y="9144"/>
                </a:lnTo>
                <a:lnTo>
                  <a:pt x="73151" y="4572"/>
                </a:lnTo>
                <a:lnTo>
                  <a:pt x="62484" y="0"/>
                </a:lnTo>
                <a:close/>
              </a:path>
            </a:pathLst>
          </a:custGeom>
          <a:solidFill>
            <a:srgbClr val="FFFFFF"/>
          </a:solidFill>
        </p:spPr>
        <p:txBody>
          <a:bodyPr wrap="square" lIns="0" tIns="0" rIns="0" bIns="0" rtlCol="0">
            <a:noAutofit/>
          </a:bodyPr>
          <a:lstStyle/>
          <a:p>
            <a:endParaRPr sz="1631"/>
          </a:p>
        </p:txBody>
      </p:sp>
      <p:sp>
        <p:nvSpPr>
          <p:cNvPr id="1046" name="object 1046"/>
          <p:cNvSpPr/>
          <p:nvPr/>
        </p:nvSpPr>
        <p:spPr>
          <a:xfrm>
            <a:off x="8916525" y="1974551"/>
            <a:ext cx="190550" cy="138081"/>
          </a:xfrm>
          <a:custGeom>
            <a:avLst/>
            <a:gdLst/>
            <a:ahLst/>
            <a:cxnLst/>
            <a:rect l="l" t="t" r="r" b="b"/>
            <a:pathLst>
              <a:path w="210311" h="152400">
                <a:moveTo>
                  <a:pt x="60959" y="0"/>
                </a:moveTo>
                <a:lnTo>
                  <a:pt x="0" y="24384"/>
                </a:lnTo>
                <a:lnTo>
                  <a:pt x="12191" y="28956"/>
                </a:lnTo>
                <a:lnTo>
                  <a:pt x="22859" y="33528"/>
                </a:lnTo>
                <a:lnTo>
                  <a:pt x="33527" y="39624"/>
                </a:lnTo>
                <a:lnTo>
                  <a:pt x="42672" y="44196"/>
                </a:lnTo>
                <a:lnTo>
                  <a:pt x="51815" y="50292"/>
                </a:lnTo>
                <a:lnTo>
                  <a:pt x="60959" y="56387"/>
                </a:lnTo>
                <a:lnTo>
                  <a:pt x="68579" y="62484"/>
                </a:lnTo>
                <a:lnTo>
                  <a:pt x="76200" y="68580"/>
                </a:lnTo>
                <a:lnTo>
                  <a:pt x="83819" y="74675"/>
                </a:lnTo>
                <a:lnTo>
                  <a:pt x="88391" y="80772"/>
                </a:lnTo>
                <a:lnTo>
                  <a:pt x="94487" y="86868"/>
                </a:lnTo>
                <a:lnTo>
                  <a:pt x="99059" y="92963"/>
                </a:lnTo>
                <a:lnTo>
                  <a:pt x="103631" y="99060"/>
                </a:lnTo>
                <a:lnTo>
                  <a:pt x="108203" y="106680"/>
                </a:lnTo>
                <a:lnTo>
                  <a:pt x="111251" y="112775"/>
                </a:lnTo>
                <a:lnTo>
                  <a:pt x="114300" y="120396"/>
                </a:lnTo>
                <a:lnTo>
                  <a:pt x="115824" y="128016"/>
                </a:lnTo>
                <a:lnTo>
                  <a:pt x="115824" y="152400"/>
                </a:lnTo>
                <a:lnTo>
                  <a:pt x="208787" y="152400"/>
                </a:lnTo>
                <a:lnTo>
                  <a:pt x="210311" y="144780"/>
                </a:lnTo>
                <a:lnTo>
                  <a:pt x="208787" y="138684"/>
                </a:lnTo>
                <a:lnTo>
                  <a:pt x="207263" y="128016"/>
                </a:lnTo>
                <a:lnTo>
                  <a:pt x="205739" y="118872"/>
                </a:lnTo>
                <a:lnTo>
                  <a:pt x="201167" y="108204"/>
                </a:lnTo>
                <a:lnTo>
                  <a:pt x="196595" y="99060"/>
                </a:lnTo>
                <a:lnTo>
                  <a:pt x="192024" y="89916"/>
                </a:lnTo>
                <a:lnTo>
                  <a:pt x="184403" y="80772"/>
                </a:lnTo>
                <a:lnTo>
                  <a:pt x="176783" y="71628"/>
                </a:lnTo>
                <a:lnTo>
                  <a:pt x="169163" y="62484"/>
                </a:lnTo>
                <a:lnTo>
                  <a:pt x="158495" y="54863"/>
                </a:lnTo>
                <a:lnTo>
                  <a:pt x="147827" y="45720"/>
                </a:lnTo>
                <a:lnTo>
                  <a:pt x="135635" y="38100"/>
                </a:lnTo>
                <a:lnTo>
                  <a:pt x="123443" y="30480"/>
                </a:lnTo>
                <a:lnTo>
                  <a:pt x="108203" y="22860"/>
                </a:lnTo>
                <a:lnTo>
                  <a:pt x="94487" y="15240"/>
                </a:lnTo>
                <a:lnTo>
                  <a:pt x="77724" y="7620"/>
                </a:lnTo>
                <a:lnTo>
                  <a:pt x="60959" y="0"/>
                </a:lnTo>
                <a:close/>
              </a:path>
            </a:pathLst>
          </a:custGeom>
          <a:solidFill>
            <a:srgbClr val="FFFFFF"/>
          </a:solidFill>
        </p:spPr>
        <p:txBody>
          <a:bodyPr wrap="square" lIns="0" tIns="0" rIns="0" bIns="0" rtlCol="0">
            <a:noAutofit/>
          </a:bodyPr>
          <a:lstStyle/>
          <a:p>
            <a:endParaRPr sz="1631"/>
          </a:p>
        </p:txBody>
      </p:sp>
      <p:sp>
        <p:nvSpPr>
          <p:cNvPr id="1047" name="object 1047"/>
          <p:cNvSpPr/>
          <p:nvPr/>
        </p:nvSpPr>
        <p:spPr>
          <a:xfrm>
            <a:off x="8971756" y="1953839"/>
            <a:ext cx="214025" cy="158792"/>
          </a:xfrm>
          <a:custGeom>
            <a:avLst/>
            <a:gdLst/>
            <a:ahLst/>
            <a:cxnLst/>
            <a:rect l="l" t="t" r="r" b="b"/>
            <a:pathLst>
              <a:path w="236220" h="175259">
                <a:moveTo>
                  <a:pt x="59435" y="0"/>
                </a:moveTo>
                <a:lnTo>
                  <a:pt x="0" y="22859"/>
                </a:lnTo>
                <a:lnTo>
                  <a:pt x="16764" y="30479"/>
                </a:lnTo>
                <a:lnTo>
                  <a:pt x="32003" y="38100"/>
                </a:lnTo>
                <a:lnTo>
                  <a:pt x="47244" y="45719"/>
                </a:lnTo>
                <a:lnTo>
                  <a:pt x="60959" y="53339"/>
                </a:lnTo>
                <a:lnTo>
                  <a:pt x="74675" y="60959"/>
                </a:lnTo>
                <a:lnTo>
                  <a:pt x="86868" y="68579"/>
                </a:lnTo>
                <a:lnTo>
                  <a:pt x="97535" y="77723"/>
                </a:lnTo>
                <a:lnTo>
                  <a:pt x="106679" y="85343"/>
                </a:lnTo>
                <a:lnTo>
                  <a:pt x="115824" y="94487"/>
                </a:lnTo>
                <a:lnTo>
                  <a:pt x="123444" y="103631"/>
                </a:lnTo>
                <a:lnTo>
                  <a:pt x="129540" y="112775"/>
                </a:lnTo>
                <a:lnTo>
                  <a:pt x="135635" y="121919"/>
                </a:lnTo>
                <a:lnTo>
                  <a:pt x="140207" y="131063"/>
                </a:lnTo>
                <a:lnTo>
                  <a:pt x="143255" y="141731"/>
                </a:lnTo>
                <a:lnTo>
                  <a:pt x="146303" y="150875"/>
                </a:lnTo>
                <a:lnTo>
                  <a:pt x="147827" y="161543"/>
                </a:lnTo>
                <a:lnTo>
                  <a:pt x="149351" y="167639"/>
                </a:lnTo>
                <a:lnTo>
                  <a:pt x="147827" y="175259"/>
                </a:lnTo>
                <a:lnTo>
                  <a:pt x="236220" y="175259"/>
                </a:lnTo>
                <a:lnTo>
                  <a:pt x="236220" y="161543"/>
                </a:lnTo>
                <a:lnTo>
                  <a:pt x="233172" y="149351"/>
                </a:lnTo>
                <a:lnTo>
                  <a:pt x="230124" y="138683"/>
                </a:lnTo>
                <a:lnTo>
                  <a:pt x="225551" y="126491"/>
                </a:lnTo>
                <a:lnTo>
                  <a:pt x="220979" y="115823"/>
                </a:lnTo>
                <a:lnTo>
                  <a:pt x="213359" y="105155"/>
                </a:lnTo>
                <a:lnTo>
                  <a:pt x="205740" y="94487"/>
                </a:lnTo>
                <a:lnTo>
                  <a:pt x="196596" y="83819"/>
                </a:lnTo>
                <a:lnTo>
                  <a:pt x="185927" y="73151"/>
                </a:lnTo>
                <a:lnTo>
                  <a:pt x="175259" y="64007"/>
                </a:lnTo>
                <a:lnTo>
                  <a:pt x="161544" y="53339"/>
                </a:lnTo>
                <a:lnTo>
                  <a:pt x="147827" y="44195"/>
                </a:lnTo>
                <a:lnTo>
                  <a:pt x="132588" y="35051"/>
                </a:lnTo>
                <a:lnTo>
                  <a:pt x="115824" y="25907"/>
                </a:lnTo>
                <a:lnTo>
                  <a:pt x="97535" y="16763"/>
                </a:lnTo>
                <a:lnTo>
                  <a:pt x="79248" y="7619"/>
                </a:lnTo>
                <a:lnTo>
                  <a:pt x="59435" y="0"/>
                </a:lnTo>
                <a:close/>
              </a:path>
            </a:pathLst>
          </a:custGeom>
          <a:solidFill>
            <a:srgbClr val="FFFFFF"/>
          </a:solidFill>
        </p:spPr>
        <p:txBody>
          <a:bodyPr wrap="square" lIns="0" tIns="0" rIns="0" bIns="0" rtlCol="0">
            <a:noAutofit/>
          </a:bodyPr>
          <a:lstStyle/>
          <a:p>
            <a:endParaRPr sz="1631"/>
          </a:p>
        </p:txBody>
      </p:sp>
      <p:sp>
        <p:nvSpPr>
          <p:cNvPr id="1048" name="object 1048"/>
          <p:cNvSpPr/>
          <p:nvPr/>
        </p:nvSpPr>
        <p:spPr>
          <a:xfrm>
            <a:off x="9032513" y="2103620"/>
            <a:ext cx="249158" cy="180231"/>
          </a:xfrm>
          <a:prstGeom prst="rect">
            <a:avLst/>
          </a:prstGeom>
          <a:blipFill>
            <a:blip r:embed="rId11" cstate="print"/>
            <a:stretch>
              <a:fillRect/>
            </a:stretch>
          </a:blipFill>
        </p:spPr>
        <p:txBody>
          <a:bodyPr wrap="square" lIns="0" tIns="0" rIns="0" bIns="0" rtlCol="0">
            <a:noAutofit/>
          </a:bodyPr>
          <a:lstStyle/>
          <a:p>
            <a:endParaRPr sz="1631"/>
          </a:p>
        </p:txBody>
      </p:sp>
      <p:sp>
        <p:nvSpPr>
          <p:cNvPr id="1049" name="object 1049"/>
          <p:cNvSpPr/>
          <p:nvPr/>
        </p:nvSpPr>
        <p:spPr>
          <a:xfrm>
            <a:off x="9033893" y="2114013"/>
            <a:ext cx="236117" cy="168457"/>
          </a:xfrm>
          <a:custGeom>
            <a:avLst/>
            <a:gdLst/>
            <a:ahLst/>
            <a:cxnLst/>
            <a:rect l="l" t="t" r="r" b="b"/>
            <a:pathLst>
              <a:path w="260603" h="185927">
                <a:moveTo>
                  <a:pt x="77724" y="121920"/>
                </a:moveTo>
                <a:lnTo>
                  <a:pt x="62484" y="129539"/>
                </a:lnTo>
                <a:lnTo>
                  <a:pt x="45720" y="138684"/>
                </a:lnTo>
                <a:lnTo>
                  <a:pt x="41148" y="141732"/>
                </a:lnTo>
                <a:lnTo>
                  <a:pt x="39624" y="141732"/>
                </a:lnTo>
                <a:lnTo>
                  <a:pt x="36575" y="143256"/>
                </a:lnTo>
                <a:lnTo>
                  <a:pt x="28955" y="147827"/>
                </a:lnTo>
                <a:lnTo>
                  <a:pt x="10668" y="156972"/>
                </a:lnTo>
                <a:lnTo>
                  <a:pt x="0" y="160020"/>
                </a:lnTo>
                <a:lnTo>
                  <a:pt x="73151" y="185927"/>
                </a:lnTo>
                <a:lnTo>
                  <a:pt x="76200" y="184404"/>
                </a:lnTo>
                <a:lnTo>
                  <a:pt x="99060" y="173736"/>
                </a:lnTo>
                <a:lnTo>
                  <a:pt x="109727" y="169163"/>
                </a:lnTo>
                <a:lnTo>
                  <a:pt x="118872" y="164592"/>
                </a:lnTo>
                <a:lnTo>
                  <a:pt x="129540" y="158496"/>
                </a:lnTo>
                <a:lnTo>
                  <a:pt x="134112" y="155448"/>
                </a:lnTo>
                <a:lnTo>
                  <a:pt x="138684" y="153924"/>
                </a:lnTo>
                <a:lnTo>
                  <a:pt x="156972" y="143256"/>
                </a:lnTo>
                <a:lnTo>
                  <a:pt x="164592" y="137160"/>
                </a:lnTo>
                <a:lnTo>
                  <a:pt x="173736" y="132587"/>
                </a:lnTo>
                <a:lnTo>
                  <a:pt x="188975" y="120396"/>
                </a:lnTo>
                <a:lnTo>
                  <a:pt x="202692" y="109727"/>
                </a:lnTo>
                <a:lnTo>
                  <a:pt x="208788" y="103632"/>
                </a:lnTo>
                <a:lnTo>
                  <a:pt x="214884" y="99060"/>
                </a:lnTo>
                <a:lnTo>
                  <a:pt x="225551" y="86868"/>
                </a:lnTo>
                <a:lnTo>
                  <a:pt x="234695" y="74675"/>
                </a:lnTo>
                <a:lnTo>
                  <a:pt x="237743" y="68580"/>
                </a:lnTo>
                <a:lnTo>
                  <a:pt x="242315" y="62484"/>
                </a:lnTo>
                <a:lnTo>
                  <a:pt x="245363" y="56387"/>
                </a:lnTo>
                <a:lnTo>
                  <a:pt x="248411" y="50292"/>
                </a:lnTo>
                <a:lnTo>
                  <a:pt x="251459" y="44196"/>
                </a:lnTo>
                <a:lnTo>
                  <a:pt x="254507" y="38100"/>
                </a:lnTo>
                <a:lnTo>
                  <a:pt x="256031" y="32004"/>
                </a:lnTo>
                <a:lnTo>
                  <a:pt x="256031" y="27432"/>
                </a:lnTo>
                <a:lnTo>
                  <a:pt x="257555" y="25908"/>
                </a:lnTo>
                <a:lnTo>
                  <a:pt x="260603" y="12192"/>
                </a:lnTo>
                <a:lnTo>
                  <a:pt x="260603" y="0"/>
                </a:lnTo>
                <a:lnTo>
                  <a:pt x="167640" y="0"/>
                </a:lnTo>
                <a:lnTo>
                  <a:pt x="167640" y="10668"/>
                </a:lnTo>
                <a:lnTo>
                  <a:pt x="164592" y="21336"/>
                </a:lnTo>
                <a:lnTo>
                  <a:pt x="163068" y="24384"/>
                </a:lnTo>
                <a:lnTo>
                  <a:pt x="163068" y="25908"/>
                </a:lnTo>
                <a:lnTo>
                  <a:pt x="161544" y="32004"/>
                </a:lnTo>
                <a:lnTo>
                  <a:pt x="156972" y="42672"/>
                </a:lnTo>
                <a:lnTo>
                  <a:pt x="153924" y="47244"/>
                </a:lnTo>
                <a:lnTo>
                  <a:pt x="152400" y="50292"/>
                </a:lnTo>
                <a:lnTo>
                  <a:pt x="150875" y="53339"/>
                </a:lnTo>
                <a:lnTo>
                  <a:pt x="144779" y="62484"/>
                </a:lnTo>
                <a:lnTo>
                  <a:pt x="135636" y="73151"/>
                </a:lnTo>
                <a:lnTo>
                  <a:pt x="131064" y="77724"/>
                </a:lnTo>
                <a:lnTo>
                  <a:pt x="129540" y="80772"/>
                </a:lnTo>
                <a:lnTo>
                  <a:pt x="126492" y="83820"/>
                </a:lnTo>
                <a:lnTo>
                  <a:pt x="115824" y="92963"/>
                </a:lnTo>
                <a:lnTo>
                  <a:pt x="112775" y="94487"/>
                </a:lnTo>
                <a:lnTo>
                  <a:pt x="109727" y="97536"/>
                </a:lnTo>
                <a:lnTo>
                  <a:pt x="105155" y="102108"/>
                </a:lnTo>
                <a:lnTo>
                  <a:pt x="91440" y="111251"/>
                </a:lnTo>
                <a:lnTo>
                  <a:pt x="77724" y="121920"/>
                </a:lnTo>
                <a:close/>
              </a:path>
            </a:pathLst>
          </a:custGeom>
          <a:solidFill>
            <a:srgbClr val="000000"/>
          </a:solidFill>
        </p:spPr>
        <p:txBody>
          <a:bodyPr wrap="square" lIns="0" tIns="0" rIns="0" bIns="0" rtlCol="0">
            <a:noAutofit/>
          </a:bodyPr>
          <a:lstStyle/>
          <a:p>
            <a:endParaRPr sz="1631"/>
          </a:p>
        </p:txBody>
      </p:sp>
      <p:sp>
        <p:nvSpPr>
          <p:cNvPr id="1050" name="object 1050"/>
          <p:cNvSpPr/>
          <p:nvPr/>
        </p:nvSpPr>
        <p:spPr>
          <a:xfrm>
            <a:off x="9032513" y="2103620"/>
            <a:ext cx="249158" cy="180231"/>
          </a:xfrm>
          <a:prstGeom prst="rect">
            <a:avLst/>
          </a:prstGeom>
          <a:blipFill>
            <a:blip r:embed="rId62" cstate="print"/>
            <a:stretch>
              <a:fillRect/>
            </a:stretch>
          </a:blipFill>
        </p:spPr>
        <p:txBody>
          <a:bodyPr wrap="square" lIns="0" tIns="0" rIns="0" bIns="0" rtlCol="0">
            <a:noAutofit/>
          </a:bodyPr>
          <a:lstStyle/>
          <a:p>
            <a:endParaRPr sz="1631"/>
          </a:p>
        </p:txBody>
      </p:sp>
      <p:sp>
        <p:nvSpPr>
          <p:cNvPr id="1051" name="object 1051"/>
          <p:cNvSpPr/>
          <p:nvPr/>
        </p:nvSpPr>
        <p:spPr>
          <a:xfrm>
            <a:off x="8905478" y="2112631"/>
            <a:ext cx="201597" cy="125653"/>
          </a:xfrm>
          <a:custGeom>
            <a:avLst/>
            <a:gdLst/>
            <a:ahLst/>
            <a:cxnLst/>
            <a:rect l="l" t="t" r="r" b="b"/>
            <a:pathLst>
              <a:path w="222503" h="138684">
                <a:moveTo>
                  <a:pt x="150875" y="96012"/>
                </a:moveTo>
                <a:lnTo>
                  <a:pt x="155448" y="94487"/>
                </a:lnTo>
                <a:lnTo>
                  <a:pt x="160020" y="89916"/>
                </a:lnTo>
                <a:lnTo>
                  <a:pt x="172211" y="82296"/>
                </a:lnTo>
                <a:lnTo>
                  <a:pt x="176783" y="77724"/>
                </a:lnTo>
                <a:lnTo>
                  <a:pt x="181355" y="73151"/>
                </a:lnTo>
                <a:lnTo>
                  <a:pt x="190500" y="64008"/>
                </a:lnTo>
                <a:lnTo>
                  <a:pt x="193548" y="60960"/>
                </a:lnTo>
                <a:lnTo>
                  <a:pt x="198120" y="56387"/>
                </a:lnTo>
                <a:lnTo>
                  <a:pt x="201168" y="51816"/>
                </a:lnTo>
                <a:lnTo>
                  <a:pt x="204216" y="47244"/>
                </a:lnTo>
                <a:lnTo>
                  <a:pt x="210311" y="38100"/>
                </a:lnTo>
                <a:lnTo>
                  <a:pt x="213359" y="28956"/>
                </a:lnTo>
                <a:lnTo>
                  <a:pt x="217931" y="19812"/>
                </a:lnTo>
                <a:lnTo>
                  <a:pt x="219455" y="13716"/>
                </a:lnTo>
                <a:lnTo>
                  <a:pt x="219455" y="9144"/>
                </a:lnTo>
                <a:lnTo>
                  <a:pt x="222503" y="0"/>
                </a:lnTo>
                <a:lnTo>
                  <a:pt x="128016" y="0"/>
                </a:lnTo>
                <a:lnTo>
                  <a:pt x="126492" y="4572"/>
                </a:lnTo>
                <a:lnTo>
                  <a:pt x="124968" y="9144"/>
                </a:lnTo>
                <a:lnTo>
                  <a:pt x="123444" y="18287"/>
                </a:lnTo>
                <a:lnTo>
                  <a:pt x="120396" y="24384"/>
                </a:lnTo>
                <a:lnTo>
                  <a:pt x="115824" y="30480"/>
                </a:lnTo>
                <a:lnTo>
                  <a:pt x="111251" y="36575"/>
                </a:lnTo>
                <a:lnTo>
                  <a:pt x="109727" y="39624"/>
                </a:lnTo>
                <a:lnTo>
                  <a:pt x="106679" y="42672"/>
                </a:lnTo>
                <a:lnTo>
                  <a:pt x="102107" y="48768"/>
                </a:lnTo>
                <a:lnTo>
                  <a:pt x="96011" y="54863"/>
                </a:lnTo>
                <a:lnTo>
                  <a:pt x="89916" y="60960"/>
                </a:lnTo>
                <a:lnTo>
                  <a:pt x="83820" y="67056"/>
                </a:lnTo>
                <a:lnTo>
                  <a:pt x="74675" y="71628"/>
                </a:lnTo>
                <a:lnTo>
                  <a:pt x="67055" y="77724"/>
                </a:lnTo>
                <a:lnTo>
                  <a:pt x="57911" y="83820"/>
                </a:lnTo>
                <a:lnTo>
                  <a:pt x="48768" y="88392"/>
                </a:lnTo>
                <a:lnTo>
                  <a:pt x="44196" y="91440"/>
                </a:lnTo>
                <a:lnTo>
                  <a:pt x="39624" y="94487"/>
                </a:lnTo>
                <a:lnTo>
                  <a:pt x="28955" y="99060"/>
                </a:lnTo>
                <a:lnTo>
                  <a:pt x="18287" y="103632"/>
                </a:lnTo>
                <a:lnTo>
                  <a:pt x="6096" y="109728"/>
                </a:lnTo>
                <a:lnTo>
                  <a:pt x="3048" y="111251"/>
                </a:lnTo>
                <a:lnTo>
                  <a:pt x="0" y="111251"/>
                </a:lnTo>
                <a:lnTo>
                  <a:pt x="74675" y="138684"/>
                </a:lnTo>
                <a:lnTo>
                  <a:pt x="91440" y="131063"/>
                </a:lnTo>
                <a:lnTo>
                  <a:pt x="99059" y="126492"/>
                </a:lnTo>
                <a:lnTo>
                  <a:pt x="106679" y="123444"/>
                </a:lnTo>
                <a:lnTo>
                  <a:pt x="121920" y="114300"/>
                </a:lnTo>
                <a:lnTo>
                  <a:pt x="129540" y="111251"/>
                </a:lnTo>
                <a:lnTo>
                  <a:pt x="135635" y="106680"/>
                </a:lnTo>
                <a:lnTo>
                  <a:pt x="149351" y="99060"/>
                </a:lnTo>
                <a:lnTo>
                  <a:pt x="150875" y="96012"/>
                </a:lnTo>
                <a:close/>
              </a:path>
            </a:pathLst>
          </a:custGeom>
          <a:solidFill>
            <a:srgbClr val="FFFFFF"/>
          </a:solidFill>
        </p:spPr>
        <p:txBody>
          <a:bodyPr wrap="square" lIns="0" tIns="0" rIns="0" bIns="0" rtlCol="0">
            <a:noAutofit/>
          </a:bodyPr>
          <a:lstStyle/>
          <a:p>
            <a:endParaRPr sz="1631"/>
          </a:p>
        </p:txBody>
      </p:sp>
      <p:sp>
        <p:nvSpPr>
          <p:cNvPr id="1052" name="object 1052"/>
          <p:cNvSpPr/>
          <p:nvPr/>
        </p:nvSpPr>
        <p:spPr>
          <a:xfrm>
            <a:off x="8841961" y="2112632"/>
            <a:ext cx="179505" cy="100798"/>
          </a:xfrm>
          <a:custGeom>
            <a:avLst/>
            <a:gdLst/>
            <a:ahLst/>
            <a:cxnLst/>
            <a:rect l="l" t="t" r="r" b="b"/>
            <a:pathLst>
              <a:path w="198120" h="111251">
                <a:moveTo>
                  <a:pt x="77724" y="109728"/>
                </a:moveTo>
                <a:lnTo>
                  <a:pt x="88391" y="103632"/>
                </a:lnTo>
                <a:lnTo>
                  <a:pt x="100583" y="99060"/>
                </a:lnTo>
                <a:lnTo>
                  <a:pt x="109727" y="94487"/>
                </a:lnTo>
                <a:lnTo>
                  <a:pt x="114300" y="91440"/>
                </a:lnTo>
                <a:lnTo>
                  <a:pt x="120396" y="88392"/>
                </a:lnTo>
                <a:lnTo>
                  <a:pt x="129539" y="83820"/>
                </a:lnTo>
                <a:lnTo>
                  <a:pt x="138683" y="77724"/>
                </a:lnTo>
                <a:lnTo>
                  <a:pt x="146303" y="71628"/>
                </a:lnTo>
                <a:lnTo>
                  <a:pt x="153924" y="67056"/>
                </a:lnTo>
                <a:lnTo>
                  <a:pt x="160020" y="60960"/>
                </a:lnTo>
                <a:lnTo>
                  <a:pt x="167639" y="54863"/>
                </a:lnTo>
                <a:lnTo>
                  <a:pt x="172211" y="48768"/>
                </a:lnTo>
                <a:lnTo>
                  <a:pt x="178307" y="42672"/>
                </a:lnTo>
                <a:lnTo>
                  <a:pt x="179831" y="39624"/>
                </a:lnTo>
                <a:lnTo>
                  <a:pt x="182879" y="36575"/>
                </a:lnTo>
                <a:lnTo>
                  <a:pt x="187451" y="30480"/>
                </a:lnTo>
                <a:lnTo>
                  <a:pt x="190500" y="24384"/>
                </a:lnTo>
                <a:lnTo>
                  <a:pt x="193548" y="18287"/>
                </a:lnTo>
                <a:lnTo>
                  <a:pt x="196596" y="9144"/>
                </a:lnTo>
                <a:lnTo>
                  <a:pt x="196596" y="4572"/>
                </a:lnTo>
                <a:lnTo>
                  <a:pt x="198120" y="0"/>
                </a:lnTo>
                <a:lnTo>
                  <a:pt x="105155" y="0"/>
                </a:lnTo>
                <a:lnTo>
                  <a:pt x="103631" y="4572"/>
                </a:lnTo>
                <a:lnTo>
                  <a:pt x="103631" y="9144"/>
                </a:lnTo>
                <a:lnTo>
                  <a:pt x="99059" y="18287"/>
                </a:lnTo>
                <a:lnTo>
                  <a:pt x="92963" y="27432"/>
                </a:lnTo>
                <a:lnTo>
                  <a:pt x="85344" y="36575"/>
                </a:lnTo>
                <a:lnTo>
                  <a:pt x="74675" y="44196"/>
                </a:lnTo>
                <a:lnTo>
                  <a:pt x="65531" y="53340"/>
                </a:lnTo>
                <a:lnTo>
                  <a:pt x="51815" y="60960"/>
                </a:lnTo>
                <a:lnTo>
                  <a:pt x="38100" y="68580"/>
                </a:lnTo>
                <a:lnTo>
                  <a:pt x="22859" y="76200"/>
                </a:lnTo>
                <a:lnTo>
                  <a:pt x="6096" y="83820"/>
                </a:lnTo>
                <a:lnTo>
                  <a:pt x="4572" y="85344"/>
                </a:lnTo>
                <a:lnTo>
                  <a:pt x="1524" y="86868"/>
                </a:lnTo>
                <a:lnTo>
                  <a:pt x="0" y="86868"/>
                </a:lnTo>
                <a:lnTo>
                  <a:pt x="70103" y="111251"/>
                </a:lnTo>
                <a:lnTo>
                  <a:pt x="73151" y="109728"/>
                </a:lnTo>
                <a:lnTo>
                  <a:pt x="73151" y="111251"/>
                </a:lnTo>
                <a:lnTo>
                  <a:pt x="77724" y="109728"/>
                </a:lnTo>
                <a:close/>
              </a:path>
            </a:pathLst>
          </a:custGeom>
          <a:solidFill>
            <a:srgbClr val="FFFFFF"/>
          </a:solidFill>
        </p:spPr>
        <p:txBody>
          <a:bodyPr wrap="square" lIns="0" tIns="0" rIns="0" bIns="0" rtlCol="0">
            <a:noAutofit/>
          </a:bodyPr>
          <a:lstStyle/>
          <a:p>
            <a:endParaRPr sz="1631"/>
          </a:p>
        </p:txBody>
      </p:sp>
      <p:sp>
        <p:nvSpPr>
          <p:cNvPr id="1053" name="object 1053"/>
          <p:cNvSpPr/>
          <p:nvPr/>
        </p:nvSpPr>
        <p:spPr>
          <a:xfrm>
            <a:off x="8905478" y="2212050"/>
            <a:ext cx="1381" cy="1380"/>
          </a:xfrm>
          <a:custGeom>
            <a:avLst/>
            <a:gdLst/>
            <a:ahLst/>
            <a:cxnLst/>
            <a:rect l="l" t="t" r="r" b="b"/>
            <a:pathLst>
              <a:path w="1524" h="1523">
                <a:moveTo>
                  <a:pt x="0" y="1523"/>
                </a:moveTo>
                <a:lnTo>
                  <a:pt x="1524" y="1523"/>
                </a:lnTo>
                <a:lnTo>
                  <a:pt x="1524" y="0"/>
                </a:lnTo>
                <a:lnTo>
                  <a:pt x="0" y="1523"/>
                </a:lnTo>
                <a:close/>
              </a:path>
            </a:pathLst>
          </a:custGeom>
          <a:solidFill>
            <a:srgbClr val="E6E6E6"/>
          </a:solidFill>
        </p:spPr>
        <p:txBody>
          <a:bodyPr wrap="square" lIns="0" tIns="0" rIns="0" bIns="0" rtlCol="0">
            <a:noAutofit/>
          </a:bodyPr>
          <a:lstStyle/>
          <a:p>
            <a:endParaRPr sz="1631"/>
          </a:p>
        </p:txBody>
      </p:sp>
      <p:sp>
        <p:nvSpPr>
          <p:cNvPr id="1054" name="object 1054"/>
          <p:cNvSpPr/>
          <p:nvPr/>
        </p:nvSpPr>
        <p:spPr>
          <a:xfrm>
            <a:off x="8616890" y="2213430"/>
            <a:ext cx="356247" cy="84229"/>
          </a:xfrm>
          <a:custGeom>
            <a:avLst/>
            <a:gdLst/>
            <a:ahLst/>
            <a:cxnLst/>
            <a:rect l="l" t="t" r="r" b="b"/>
            <a:pathLst>
              <a:path w="393191" h="92964">
                <a:moveTo>
                  <a:pt x="109727" y="88392"/>
                </a:moveTo>
                <a:lnTo>
                  <a:pt x="135635" y="85344"/>
                </a:lnTo>
                <a:lnTo>
                  <a:pt x="147827" y="83820"/>
                </a:lnTo>
                <a:lnTo>
                  <a:pt x="153923" y="83820"/>
                </a:lnTo>
                <a:lnTo>
                  <a:pt x="161543" y="82296"/>
                </a:lnTo>
                <a:lnTo>
                  <a:pt x="185927" y="79248"/>
                </a:lnTo>
                <a:lnTo>
                  <a:pt x="198119" y="77724"/>
                </a:lnTo>
                <a:lnTo>
                  <a:pt x="211835" y="76200"/>
                </a:lnTo>
                <a:lnTo>
                  <a:pt x="224027" y="73152"/>
                </a:lnTo>
                <a:lnTo>
                  <a:pt x="227075" y="73152"/>
                </a:lnTo>
                <a:lnTo>
                  <a:pt x="230123" y="71628"/>
                </a:lnTo>
                <a:lnTo>
                  <a:pt x="236219" y="71628"/>
                </a:lnTo>
                <a:lnTo>
                  <a:pt x="260603" y="65532"/>
                </a:lnTo>
                <a:lnTo>
                  <a:pt x="265175" y="64008"/>
                </a:lnTo>
                <a:lnTo>
                  <a:pt x="271271" y="64008"/>
                </a:lnTo>
                <a:lnTo>
                  <a:pt x="283463" y="60960"/>
                </a:lnTo>
                <a:lnTo>
                  <a:pt x="306323" y="54864"/>
                </a:lnTo>
                <a:lnTo>
                  <a:pt x="327659" y="48768"/>
                </a:lnTo>
                <a:lnTo>
                  <a:pt x="338327" y="45720"/>
                </a:lnTo>
                <a:lnTo>
                  <a:pt x="350519" y="42672"/>
                </a:lnTo>
                <a:lnTo>
                  <a:pt x="371855" y="35052"/>
                </a:lnTo>
                <a:lnTo>
                  <a:pt x="382523" y="30480"/>
                </a:lnTo>
                <a:lnTo>
                  <a:pt x="387095" y="28956"/>
                </a:lnTo>
                <a:lnTo>
                  <a:pt x="393191" y="27432"/>
                </a:lnTo>
                <a:lnTo>
                  <a:pt x="318515" y="0"/>
                </a:lnTo>
                <a:lnTo>
                  <a:pt x="310895" y="3048"/>
                </a:lnTo>
                <a:lnTo>
                  <a:pt x="294131" y="9144"/>
                </a:lnTo>
                <a:lnTo>
                  <a:pt x="277367" y="15240"/>
                </a:lnTo>
                <a:lnTo>
                  <a:pt x="259079" y="19812"/>
                </a:lnTo>
                <a:lnTo>
                  <a:pt x="242315" y="24384"/>
                </a:lnTo>
                <a:lnTo>
                  <a:pt x="224027" y="28956"/>
                </a:lnTo>
                <a:lnTo>
                  <a:pt x="205739" y="32004"/>
                </a:lnTo>
                <a:lnTo>
                  <a:pt x="185927" y="36576"/>
                </a:lnTo>
                <a:lnTo>
                  <a:pt x="167639" y="39624"/>
                </a:lnTo>
                <a:lnTo>
                  <a:pt x="147827" y="42672"/>
                </a:lnTo>
                <a:lnTo>
                  <a:pt x="128015" y="45720"/>
                </a:lnTo>
                <a:lnTo>
                  <a:pt x="106680" y="47244"/>
                </a:lnTo>
                <a:lnTo>
                  <a:pt x="86868" y="48768"/>
                </a:lnTo>
                <a:lnTo>
                  <a:pt x="65532" y="50292"/>
                </a:lnTo>
                <a:lnTo>
                  <a:pt x="44196" y="51816"/>
                </a:lnTo>
                <a:lnTo>
                  <a:pt x="21336" y="51816"/>
                </a:lnTo>
                <a:lnTo>
                  <a:pt x="0" y="53340"/>
                </a:lnTo>
                <a:lnTo>
                  <a:pt x="0" y="92964"/>
                </a:lnTo>
                <a:lnTo>
                  <a:pt x="13716" y="92964"/>
                </a:lnTo>
                <a:lnTo>
                  <a:pt x="27432" y="91440"/>
                </a:lnTo>
                <a:lnTo>
                  <a:pt x="54864" y="91440"/>
                </a:lnTo>
                <a:lnTo>
                  <a:pt x="68580" y="89916"/>
                </a:lnTo>
                <a:lnTo>
                  <a:pt x="82296" y="89916"/>
                </a:lnTo>
                <a:lnTo>
                  <a:pt x="109727" y="88392"/>
                </a:lnTo>
                <a:close/>
              </a:path>
            </a:pathLst>
          </a:custGeom>
          <a:solidFill>
            <a:srgbClr val="FFFFFF"/>
          </a:solidFill>
        </p:spPr>
        <p:txBody>
          <a:bodyPr wrap="square" lIns="0" tIns="0" rIns="0" bIns="0" rtlCol="0">
            <a:noAutofit/>
          </a:bodyPr>
          <a:lstStyle/>
          <a:p>
            <a:endParaRPr sz="1631"/>
          </a:p>
        </p:txBody>
      </p:sp>
      <p:sp>
        <p:nvSpPr>
          <p:cNvPr id="1055" name="object 1055"/>
          <p:cNvSpPr/>
          <p:nvPr/>
        </p:nvSpPr>
        <p:spPr>
          <a:xfrm>
            <a:off x="8616890" y="2191337"/>
            <a:ext cx="288587" cy="70421"/>
          </a:xfrm>
          <a:custGeom>
            <a:avLst/>
            <a:gdLst/>
            <a:ahLst/>
            <a:cxnLst/>
            <a:rect l="l" t="t" r="r" b="b"/>
            <a:pathLst>
              <a:path w="318515" h="77724">
                <a:moveTo>
                  <a:pt x="16764" y="39624"/>
                </a:moveTo>
                <a:lnTo>
                  <a:pt x="0" y="39624"/>
                </a:lnTo>
                <a:lnTo>
                  <a:pt x="0" y="77724"/>
                </a:lnTo>
                <a:lnTo>
                  <a:pt x="21336" y="76200"/>
                </a:lnTo>
                <a:lnTo>
                  <a:pt x="44196" y="76200"/>
                </a:lnTo>
                <a:lnTo>
                  <a:pt x="65532" y="74675"/>
                </a:lnTo>
                <a:lnTo>
                  <a:pt x="86868" y="73151"/>
                </a:lnTo>
                <a:lnTo>
                  <a:pt x="106680" y="71627"/>
                </a:lnTo>
                <a:lnTo>
                  <a:pt x="128015" y="70103"/>
                </a:lnTo>
                <a:lnTo>
                  <a:pt x="147827" y="67055"/>
                </a:lnTo>
                <a:lnTo>
                  <a:pt x="167639" y="64007"/>
                </a:lnTo>
                <a:lnTo>
                  <a:pt x="185927" y="60960"/>
                </a:lnTo>
                <a:lnTo>
                  <a:pt x="205739" y="57912"/>
                </a:lnTo>
                <a:lnTo>
                  <a:pt x="224027" y="53339"/>
                </a:lnTo>
                <a:lnTo>
                  <a:pt x="242315" y="48767"/>
                </a:lnTo>
                <a:lnTo>
                  <a:pt x="259079" y="44195"/>
                </a:lnTo>
                <a:lnTo>
                  <a:pt x="277367" y="39624"/>
                </a:lnTo>
                <a:lnTo>
                  <a:pt x="294131" y="33527"/>
                </a:lnTo>
                <a:lnTo>
                  <a:pt x="309371" y="27431"/>
                </a:lnTo>
                <a:lnTo>
                  <a:pt x="318515" y="24383"/>
                </a:lnTo>
                <a:lnTo>
                  <a:pt x="248411" y="0"/>
                </a:lnTo>
                <a:lnTo>
                  <a:pt x="234695" y="4572"/>
                </a:lnTo>
                <a:lnTo>
                  <a:pt x="220979" y="9143"/>
                </a:lnTo>
                <a:lnTo>
                  <a:pt x="207263" y="13715"/>
                </a:lnTo>
                <a:lnTo>
                  <a:pt x="193547" y="16763"/>
                </a:lnTo>
                <a:lnTo>
                  <a:pt x="185927" y="18287"/>
                </a:lnTo>
                <a:lnTo>
                  <a:pt x="178307" y="21336"/>
                </a:lnTo>
                <a:lnTo>
                  <a:pt x="170687" y="22860"/>
                </a:lnTo>
                <a:lnTo>
                  <a:pt x="164591" y="24383"/>
                </a:lnTo>
                <a:lnTo>
                  <a:pt x="149351" y="27431"/>
                </a:lnTo>
                <a:lnTo>
                  <a:pt x="134111" y="28955"/>
                </a:lnTo>
                <a:lnTo>
                  <a:pt x="124967" y="30479"/>
                </a:lnTo>
                <a:lnTo>
                  <a:pt x="117347" y="32003"/>
                </a:lnTo>
                <a:lnTo>
                  <a:pt x="102108" y="33527"/>
                </a:lnTo>
                <a:lnTo>
                  <a:pt x="85344" y="35051"/>
                </a:lnTo>
                <a:lnTo>
                  <a:pt x="68580" y="36575"/>
                </a:lnTo>
                <a:lnTo>
                  <a:pt x="51816" y="38100"/>
                </a:lnTo>
                <a:lnTo>
                  <a:pt x="35051" y="39624"/>
                </a:lnTo>
                <a:lnTo>
                  <a:pt x="16764" y="39624"/>
                </a:lnTo>
                <a:close/>
              </a:path>
            </a:pathLst>
          </a:custGeom>
          <a:solidFill>
            <a:srgbClr val="FFFFFF"/>
          </a:solidFill>
        </p:spPr>
        <p:txBody>
          <a:bodyPr wrap="square" lIns="0" tIns="0" rIns="0" bIns="0" rtlCol="0">
            <a:noAutofit/>
          </a:bodyPr>
          <a:lstStyle/>
          <a:p>
            <a:endParaRPr sz="1631"/>
          </a:p>
        </p:txBody>
      </p:sp>
      <p:sp>
        <p:nvSpPr>
          <p:cNvPr id="1056" name="object 1056"/>
          <p:cNvSpPr/>
          <p:nvPr/>
        </p:nvSpPr>
        <p:spPr>
          <a:xfrm>
            <a:off x="8616890" y="2238285"/>
            <a:ext cx="417002" cy="92513"/>
          </a:xfrm>
          <a:custGeom>
            <a:avLst/>
            <a:gdLst/>
            <a:ahLst/>
            <a:cxnLst/>
            <a:rect l="l" t="t" r="r" b="b"/>
            <a:pathLst>
              <a:path w="460247" h="102107">
                <a:moveTo>
                  <a:pt x="13716" y="64008"/>
                </a:moveTo>
                <a:lnTo>
                  <a:pt x="0" y="65532"/>
                </a:lnTo>
                <a:lnTo>
                  <a:pt x="0" y="102107"/>
                </a:lnTo>
                <a:lnTo>
                  <a:pt x="30480" y="102107"/>
                </a:lnTo>
                <a:lnTo>
                  <a:pt x="60960" y="100583"/>
                </a:lnTo>
                <a:lnTo>
                  <a:pt x="91440" y="99059"/>
                </a:lnTo>
                <a:lnTo>
                  <a:pt x="106680" y="97535"/>
                </a:lnTo>
                <a:lnTo>
                  <a:pt x="121919" y="97535"/>
                </a:lnTo>
                <a:lnTo>
                  <a:pt x="135635" y="96011"/>
                </a:lnTo>
                <a:lnTo>
                  <a:pt x="143255" y="94487"/>
                </a:lnTo>
                <a:lnTo>
                  <a:pt x="150875" y="94487"/>
                </a:lnTo>
                <a:lnTo>
                  <a:pt x="164591" y="92963"/>
                </a:lnTo>
                <a:lnTo>
                  <a:pt x="179831" y="91439"/>
                </a:lnTo>
                <a:lnTo>
                  <a:pt x="193547" y="89915"/>
                </a:lnTo>
                <a:lnTo>
                  <a:pt x="207263" y="86867"/>
                </a:lnTo>
                <a:lnTo>
                  <a:pt x="236219" y="83820"/>
                </a:lnTo>
                <a:lnTo>
                  <a:pt x="248411" y="80772"/>
                </a:lnTo>
                <a:lnTo>
                  <a:pt x="262127" y="79248"/>
                </a:lnTo>
                <a:lnTo>
                  <a:pt x="268223" y="77724"/>
                </a:lnTo>
                <a:lnTo>
                  <a:pt x="272795" y="76200"/>
                </a:lnTo>
                <a:lnTo>
                  <a:pt x="275843" y="76200"/>
                </a:lnTo>
                <a:lnTo>
                  <a:pt x="289559" y="73151"/>
                </a:lnTo>
                <a:lnTo>
                  <a:pt x="301751" y="70103"/>
                </a:lnTo>
                <a:lnTo>
                  <a:pt x="315467" y="67056"/>
                </a:lnTo>
                <a:lnTo>
                  <a:pt x="339851" y="60960"/>
                </a:lnTo>
                <a:lnTo>
                  <a:pt x="365759" y="53339"/>
                </a:lnTo>
                <a:lnTo>
                  <a:pt x="376427" y="50291"/>
                </a:lnTo>
                <a:lnTo>
                  <a:pt x="388619" y="47244"/>
                </a:lnTo>
                <a:lnTo>
                  <a:pt x="413003" y="38100"/>
                </a:lnTo>
                <a:lnTo>
                  <a:pt x="419099" y="36575"/>
                </a:lnTo>
                <a:lnTo>
                  <a:pt x="425195" y="33527"/>
                </a:lnTo>
                <a:lnTo>
                  <a:pt x="435863" y="30479"/>
                </a:lnTo>
                <a:lnTo>
                  <a:pt x="460247" y="22860"/>
                </a:lnTo>
                <a:lnTo>
                  <a:pt x="394715" y="0"/>
                </a:lnTo>
                <a:lnTo>
                  <a:pt x="393191" y="0"/>
                </a:lnTo>
                <a:lnTo>
                  <a:pt x="388619" y="1524"/>
                </a:lnTo>
                <a:lnTo>
                  <a:pt x="382523" y="3048"/>
                </a:lnTo>
                <a:lnTo>
                  <a:pt x="373379" y="7620"/>
                </a:lnTo>
                <a:lnTo>
                  <a:pt x="350519" y="15239"/>
                </a:lnTo>
                <a:lnTo>
                  <a:pt x="339851" y="18287"/>
                </a:lnTo>
                <a:lnTo>
                  <a:pt x="329183" y="21336"/>
                </a:lnTo>
                <a:lnTo>
                  <a:pt x="307847" y="27432"/>
                </a:lnTo>
                <a:lnTo>
                  <a:pt x="283463" y="33527"/>
                </a:lnTo>
                <a:lnTo>
                  <a:pt x="272795" y="35051"/>
                </a:lnTo>
                <a:lnTo>
                  <a:pt x="268223" y="36575"/>
                </a:lnTo>
                <a:lnTo>
                  <a:pt x="266699" y="36575"/>
                </a:lnTo>
                <a:lnTo>
                  <a:pt x="260603" y="38100"/>
                </a:lnTo>
                <a:lnTo>
                  <a:pt x="236219" y="42672"/>
                </a:lnTo>
                <a:lnTo>
                  <a:pt x="230123" y="44196"/>
                </a:lnTo>
                <a:lnTo>
                  <a:pt x="227075" y="44196"/>
                </a:lnTo>
                <a:lnTo>
                  <a:pt x="224027" y="45720"/>
                </a:lnTo>
                <a:lnTo>
                  <a:pt x="211835" y="47244"/>
                </a:lnTo>
                <a:lnTo>
                  <a:pt x="199643" y="50291"/>
                </a:lnTo>
                <a:lnTo>
                  <a:pt x="187451" y="51815"/>
                </a:lnTo>
                <a:lnTo>
                  <a:pt x="161543" y="54863"/>
                </a:lnTo>
                <a:lnTo>
                  <a:pt x="155447" y="54863"/>
                </a:lnTo>
                <a:lnTo>
                  <a:pt x="149351" y="56387"/>
                </a:lnTo>
                <a:lnTo>
                  <a:pt x="135635" y="57912"/>
                </a:lnTo>
                <a:lnTo>
                  <a:pt x="109727" y="60960"/>
                </a:lnTo>
                <a:lnTo>
                  <a:pt x="82296" y="62484"/>
                </a:lnTo>
                <a:lnTo>
                  <a:pt x="68580" y="62484"/>
                </a:lnTo>
                <a:lnTo>
                  <a:pt x="54864" y="64008"/>
                </a:lnTo>
                <a:lnTo>
                  <a:pt x="13716" y="64008"/>
                </a:lnTo>
                <a:close/>
              </a:path>
            </a:pathLst>
          </a:custGeom>
          <a:solidFill>
            <a:srgbClr val="FFFFFF"/>
          </a:solidFill>
        </p:spPr>
        <p:txBody>
          <a:bodyPr wrap="square" lIns="0" tIns="0" rIns="0" bIns="0" rtlCol="0">
            <a:noAutofit/>
          </a:bodyPr>
          <a:lstStyle/>
          <a:p>
            <a:endParaRPr sz="1631"/>
          </a:p>
        </p:txBody>
      </p:sp>
      <p:sp>
        <p:nvSpPr>
          <p:cNvPr id="1057" name="object 1057"/>
          <p:cNvSpPr/>
          <p:nvPr/>
        </p:nvSpPr>
        <p:spPr>
          <a:xfrm>
            <a:off x="8615509" y="2248296"/>
            <a:ext cx="486043" cy="121165"/>
          </a:xfrm>
          <a:prstGeom prst="rect">
            <a:avLst/>
          </a:prstGeom>
          <a:blipFill>
            <a:blip r:embed="rId63" cstate="print"/>
            <a:stretch>
              <a:fillRect/>
            </a:stretch>
          </a:blipFill>
        </p:spPr>
        <p:txBody>
          <a:bodyPr wrap="square" lIns="0" tIns="0" rIns="0" bIns="0" rtlCol="0">
            <a:noAutofit/>
          </a:bodyPr>
          <a:lstStyle/>
          <a:p>
            <a:endParaRPr sz="1631"/>
          </a:p>
        </p:txBody>
      </p:sp>
      <p:sp>
        <p:nvSpPr>
          <p:cNvPr id="1058" name="object 1058"/>
          <p:cNvSpPr/>
          <p:nvPr/>
        </p:nvSpPr>
        <p:spPr>
          <a:xfrm>
            <a:off x="8616890" y="2258997"/>
            <a:ext cx="483281" cy="109083"/>
          </a:xfrm>
          <a:custGeom>
            <a:avLst/>
            <a:gdLst/>
            <a:ahLst/>
            <a:cxnLst/>
            <a:rect l="l" t="t" r="r" b="b"/>
            <a:pathLst>
              <a:path w="533399" h="120395">
                <a:moveTo>
                  <a:pt x="16764" y="118871"/>
                </a:moveTo>
                <a:lnTo>
                  <a:pt x="53340" y="118871"/>
                </a:lnTo>
                <a:lnTo>
                  <a:pt x="71627" y="117347"/>
                </a:lnTo>
                <a:lnTo>
                  <a:pt x="108203" y="115823"/>
                </a:lnTo>
                <a:lnTo>
                  <a:pt x="124967" y="114299"/>
                </a:lnTo>
                <a:lnTo>
                  <a:pt x="143255" y="114299"/>
                </a:lnTo>
                <a:lnTo>
                  <a:pt x="176783" y="111251"/>
                </a:lnTo>
                <a:lnTo>
                  <a:pt x="193547" y="108203"/>
                </a:lnTo>
                <a:lnTo>
                  <a:pt x="202691" y="108203"/>
                </a:lnTo>
                <a:lnTo>
                  <a:pt x="210311" y="106679"/>
                </a:lnTo>
                <a:lnTo>
                  <a:pt x="219455" y="105155"/>
                </a:lnTo>
                <a:lnTo>
                  <a:pt x="227075" y="105155"/>
                </a:lnTo>
                <a:lnTo>
                  <a:pt x="243839" y="102107"/>
                </a:lnTo>
                <a:lnTo>
                  <a:pt x="277367" y="97535"/>
                </a:lnTo>
                <a:lnTo>
                  <a:pt x="292607" y="94487"/>
                </a:lnTo>
                <a:lnTo>
                  <a:pt x="307847" y="91439"/>
                </a:lnTo>
                <a:lnTo>
                  <a:pt x="338327" y="85343"/>
                </a:lnTo>
                <a:lnTo>
                  <a:pt x="368807" y="79247"/>
                </a:lnTo>
                <a:lnTo>
                  <a:pt x="376427" y="76199"/>
                </a:lnTo>
                <a:lnTo>
                  <a:pt x="379475" y="76199"/>
                </a:lnTo>
                <a:lnTo>
                  <a:pt x="384047" y="74675"/>
                </a:lnTo>
                <a:lnTo>
                  <a:pt x="399287" y="71627"/>
                </a:lnTo>
                <a:lnTo>
                  <a:pt x="426719" y="64007"/>
                </a:lnTo>
                <a:lnTo>
                  <a:pt x="429767" y="62484"/>
                </a:lnTo>
                <a:lnTo>
                  <a:pt x="434339" y="60960"/>
                </a:lnTo>
                <a:lnTo>
                  <a:pt x="440435" y="59436"/>
                </a:lnTo>
                <a:lnTo>
                  <a:pt x="455675" y="54863"/>
                </a:lnTo>
                <a:lnTo>
                  <a:pt x="469391" y="50291"/>
                </a:lnTo>
                <a:lnTo>
                  <a:pt x="475487" y="47243"/>
                </a:lnTo>
                <a:lnTo>
                  <a:pt x="483107" y="45719"/>
                </a:lnTo>
                <a:lnTo>
                  <a:pt x="509015" y="35051"/>
                </a:lnTo>
                <a:lnTo>
                  <a:pt x="533399" y="25907"/>
                </a:lnTo>
                <a:lnTo>
                  <a:pt x="458723" y="0"/>
                </a:lnTo>
                <a:lnTo>
                  <a:pt x="435863" y="7619"/>
                </a:lnTo>
                <a:lnTo>
                  <a:pt x="423671" y="10667"/>
                </a:lnTo>
                <a:lnTo>
                  <a:pt x="417575" y="13715"/>
                </a:lnTo>
                <a:lnTo>
                  <a:pt x="411479" y="15239"/>
                </a:lnTo>
                <a:lnTo>
                  <a:pt x="388619" y="24384"/>
                </a:lnTo>
                <a:lnTo>
                  <a:pt x="376427" y="27431"/>
                </a:lnTo>
                <a:lnTo>
                  <a:pt x="364235" y="30479"/>
                </a:lnTo>
                <a:lnTo>
                  <a:pt x="339851" y="38100"/>
                </a:lnTo>
                <a:lnTo>
                  <a:pt x="313943" y="44196"/>
                </a:lnTo>
                <a:lnTo>
                  <a:pt x="301751" y="47243"/>
                </a:lnTo>
                <a:lnTo>
                  <a:pt x="288035" y="50291"/>
                </a:lnTo>
                <a:lnTo>
                  <a:pt x="274319" y="53339"/>
                </a:lnTo>
                <a:lnTo>
                  <a:pt x="271271" y="53339"/>
                </a:lnTo>
                <a:lnTo>
                  <a:pt x="268223" y="54863"/>
                </a:lnTo>
                <a:lnTo>
                  <a:pt x="262127" y="56387"/>
                </a:lnTo>
                <a:lnTo>
                  <a:pt x="248411" y="57912"/>
                </a:lnTo>
                <a:lnTo>
                  <a:pt x="234695" y="60960"/>
                </a:lnTo>
                <a:lnTo>
                  <a:pt x="207263" y="65531"/>
                </a:lnTo>
                <a:lnTo>
                  <a:pt x="193547" y="67055"/>
                </a:lnTo>
                <a:lnTo>
                  <a:pt x="179831" y="68579"/>
                </a:lnTo>
                <a:lnTo>
                  <a:pt x="164591" y="70103"/>
                </a:lnTo>
                <a:lnTo>
                  <a:pt x="150875" y="71627"/>
                </a:lnTo>
                <a:lnTo>
                  <a:pt x="143255" y="71627"/>
                </a:lnTo>
                <a:lnTo>
                  <a:pt x="135635" y="73151"/>
                </a:lnTo>
                <a:lnTo>
                  <a:pt x="121919" y="74675"/>
                </a:lnTo>
                <a:lnTo>
                  <a:pt x="106680" y="74675"/>
                </a:lnTo>
                <a:lnTo>
                  <a:pt x="91440" y="76199"/>
                </a:lnTo>
                <a:lnTo>
                  <a:pt x="60960" y="77723"/>
                </a:lnTo>
                <a:lnTo>
                  <a:pt x="30480" y="79247"/>
                </a:lnTo>
                <a:lnTo>
                  <a:pt x="0" y="79247"/>
                </a:lnTo>
                <a:lnTo>
                  <a:pt x="0" y="120395"/>
                </a:lnTo>
                <a:lnTo>
                  <a:pt x="16764" y="118871"/>
                </a:lnTo>
                <a:close/>
              </a:path>
            </a:pathLst>
          </a:custGeom>
          <a:solidFill>
            <a:srgbClr val="000000"/>
          </a:solidFill>
        </p:spPr>
        <p:txBody>
          <a:bodyPr wrap="square" lIns="0" tIns="0" rIns="0" bIns="0" rtlCol="0">
            <a:noAutofit/>
          </a:bodyPr>
          <a:lstStyle/>
          <a:p>
            <a:endParaRPr sz="1631"/>
          </a:p>
        </p:txBody>
      </p:sp>
      <p:sp>
        <p:nvSpPr>
          <p:cNvPr id="1059" name="object 1059"/>
          <p:cNvSpPr/>
          <p:nvPr/>
        </p:nvSpPr>
        <p:spPr>
          <a:xfrm>
            <a:off x="8615509" y="2248296"/>
            <a:ext cx="486043" cy="121165"/>
          </a:xfrm>
          <a:prstGeom prst="rect">
            <a:avLst/>
          </a:prstGeom>
          <a:blipFill>
            <a:blip r:embed="rId64" cstate="print"/>
            <a:stretch>
              <a:fillRect/>
            </a:stretch>
          </a:blipFill>
        </p:spPr>
        <p:txBody>
          <a:bodyPr wrap="square" lIns="0" tIns="0" rIns="0" bIns="0" rtlCol="0">
            <a:noAutofit/>
          </a:bodyPr>
          <a:lstStyle/>
          <a:p>
            <a:endParaRPr sz="1631"/>
          </a:p>
        </p:txBody>
      </p:sp>
      <p:sp>
        <p:nvSpPr>
          <p:cNvPr id="1060" name="object 1060"/>
          <p:cNvSpPr/>
          <p:nvPr/>
        </p:nvSpPr>
        <p:spPr>
          <a:xfrm>
            <a:off x="8973137" y="2112631"/>
            <a:ext cx="212644" cy="146365"/>
          </a:xfrm>
          <a:custGeom>
            <a:avLst/>
            <a:gdLst/>
            <a:ahLst/>
            <a:cxnLst/>
            <a:rect l="l" t="t" r="r" b="b"/>
            <a:pathLst>
              <a:path w="234696" h="161544">
                <a:moveTo>
                  <a:pt x="60959" y="106680"/>
                </a:moveTo>
                <a:lnTo>
                  <a:pt x="54864" y="111251"/>
                </a:lnTo>
                <a:lnTo>
                  <a:pt x="47244" y="114300"/>
                </a:lnTo>
                <a:lnTo>
                  <a:pt x="32003" y="121920"/>
                </a:lnTo>
                <a:lnTo>
                  <a:pt x="24383" y="126492"/>
                </a:lnTo>
                <a:lnTo>
                  <a:pt x="16764" y="129540"/>
                </a:lnTo>
                <a:lnTo>
                  <a:pt x="0" y="138684"/>
                </a:lnTo>
                <a:lnTo>
                  <a:pt x="65531" y="161544"/>
                </a:lnTo>
                <a:lnTo>
                  <a:pt x="76200" y="156972"/>
                </a:lnTo>
                <a:lnTo>
                  <a:pt x="94488" y="147828"/>
                </a:lnTo>
                <a:lnTo>
                  <a:pt x="103631" y="144780"/>
                </a:lnTo>
                <a:lnTo>
                  <a:pt x="105155" y="143256"/>
                </a:lnTo>
                <a:lnTo>
                  <a:pt x="108203" y="141732"/>
                </a:lnTo>
                <a:lnTo>
                  <a:pt x="112775" y="140208"/>
                </a:lnTo>
                <a:lnTo>
                  <a:pt x="128016" y="131063"/>
                </a:lnTo>
                <a:lnTo>
                  <a:pt x="144779" y="121920"/>
                </a:lnTo>
                <a:lnTo>
                  <a:pt x="158496" y="112775"/>
                </a:lnTo>
                <a:lnTo>
                  <a:pt x="170688" y="103632"/>
                </a:lnTo>
                <a:lnTo>
                  <a:pt x="176783" y="99060"/>
                </a:lnTo>
                <a:lnTo>
                  <a:pt x="179831" y="96012"/>
                </a:lnTo>
                <a:lnTo>
                  <a:pt x="182879" y="92963"/>
                </a:lnTo>
                <a:lnTo>
                  <a:pt x="193548" y="83820"/>
                </a:lnTo>
                <a:lnTo>
                  <a:pt x="195072" y="80772"/>
                </a:lnTo>
                <a:lnTo>
                  <a:pt x="198120" y="79248"/>
                </a:lnTo>
                <a:lnTo>
                  <a:pt x="202692" y="74675"/>
                </a:lnTo>
                <a:lnTo>
                  <a:pt x="210311" y="64008"/>
                </a:lnTo>
                <a:lnTo>
                  <a:pt x="217931" y="53340"/>
                </a:lnTo>
                <a:lnTo>
                  <a:pt x="219455" y="50292"/>
                </a:lnTo>
                <a:lnTo>
                  <a:pt x="220979" y="48768"/>
                </a:lnTo>
                <a:lnTo>
                  <a:pt x="224027" y="42672"/>
                </a:lnTo>
                <a:lnTo>
                  <a:pt x="228600" y="32004"/>
                </a:lnTo>
                <a:lnTo>
                  <a:pt x="230124" y="27432"/>
                </a:lnTo>
                <a:lnTo>
                  <a:pt x="230124" y="24384"/>
                </a:lnTo>
                <a:lnTo>
                  <a:pt x="231648" y="21336"/>
                </a:lnTo>
                <a:lnTo>
                  <a:pt x="233172" y="10668"/>
                </a:lnTo>
                <a:lnTo>
                  <a:pt x="234696" y="0"/>
                </a:lnTo>
                <a:lnTo>
                  <a:pt x="146303" y="0"/>
                </a:lnTo>
                <a:lnTo>
                  <a:pt x="144779" y="9144"/>
                </a:lnTo>
                <a:lnTo>
                  <a:pt x="144779" y="12192"/>
                </a:lnTo>
                <a:lnTo>
                  <a:pt x="143255" y="13716"/>
                </a:lnTo>
                <a:lnTo>
                  <a:pt x="143255" y="19812"/>
                </a:lnTo>
                <a:lnTo>
                  <a:pt x="138683" y="28956"/>
                </a:lnTo>
                <a:lnTo>
                  <a:pt x="134111" y="38100"/>
                </a:lnTo>
                <a:lnTo>
                  <a:pt x="128016" y="47244"/>
                </a:lnTo>
                <a:lnTo>
                  <a:pt x="124968" y="51816"/>
                </a:lnTo>
                <a:lnTo>
                  <a:pt x="121920" y="56387"/>
                </a:lnTo>
                <a:lnTo>
                  <a:pt x="118872" y="59436"/>
                </a:lnTo>
                <a:lnTo>
                  <a:pt x="114300" y="64008"/>
                </a:lnTo>
                <a:lnTo>
                  <a:pt x="106679" y="73151"/>
                </a:lnTo>
                <a:lnTo>
                  <a:pt x="102107" y="77724"/>
                </a:lnTo>
                <a:lnTo>
                  <a:pt x="96011" y="82296"/>
                </a:lnTo>
                <a:lnTo>
                  <a:pt x="85344" y="89916"/>
                </a:lnTo>
                <a:lnTo>
                  <a:pt x="79248" y="94487"/>
                </a:lnTo>
                <a:lnTo>
                  <a:pt x="76200" y="96012"/>
                </a:lnTo>
                <a:lnTo>
                  <a:pt x="74675" y="99060"/>
                </a:lnTo>
                <a:lnTo>
                  <a:pt x="60959" y="106680"/>
                </a:lnTo>
                <a:close/>
              </a:path>
            </a:pathLst>
          </a:custGeom>
          <a:solidFill>
            <a:srgbClr val="FFFFFF"/>
          </a:solidFill>
        </p:spPr>
        <p:txBody>
          <a:bodyPr wrap="square" lIns="0" tIns="0" rIns="0" bIns="0" rtlCol="0">
            <a:noAutofit/>
          </a:bodyPr>
          <a:lstStyle/>
          <a:p>
            <a:endParaRPr sz="1631"/>
          </a:p>
        </p:txBody>
      </p:sp>
      <p:sp>
        <p:nvSpPr>
          <p:cNvPr id="1061" name="object 1061"/>
          <p:cNvSpPr/>
          <p:nvPr/>
        </p:nvSpPr>
        <p:spPr>
          <a:xfrm>
            <a:off x="8274450" y="2220334"/>
            <a:ext cx="342439" cy="77325"/>
          </a:xfrm>
          <a:custGeom>
            <a:avLst/>
            <a:gdLst/>
            <a:ahLst/>
            <a:cxnLst/>
            <a:rect l="l" t="t" r="r" b="b"/>
            <a:pathLst>
              <a:path w="377951" h="85344">
                <a:moveTo>
                  <a:pt x="38100" y="39624"/>
                </a:moveTo>
                <a:lnTo>
                  <a:pt x="59436" y="47244"/>
                </a:lnTo>
                <a:lnTo>
                  <a:pt x="80772" y="51815"/>
                </a:lnTo>
                <a:lnTo>
                  <a:pt x="102108" y="57912"/>
                </a:lnTo>
                <a:lnTo>
                  <a:pt x="123444" y="62484"/>
                </a:lnTo>
                <a:lnTo>
                  <a:pt x="146303" y="67056"/>
                </a:lnTo>
                <a:lnTo>
                  <a:pt x="170688" y="70103"/>
                </a:lnTo>
                <a:lnTo>
                  <a:pt x="193548" y="73151"/>
                </a:lnTo>
                <a:lnTo>
                  <a:pt x="217932" y="76200"/>
                </a:lnTo>
                <a:lnTo>
                  <a:pt x="242316" y="79248"/>
                </a:lnTo>
                <a:lnTo>
                  <a:pt x="268224" y="80772"/>
                </a:lnTo>
                <a:lnTo>
                  <a:pt x="294132" y="82296"/>
                </a:lnTo>
                <a:lnTo>
                  <a:pt x="320040" y="83820"/>
                </a:lnTo>
                <a:lnTo>
                  <a:pt x="345948" y="85344"/>
                </a:lnTo>
                <a:lnTo>
                  <a:pt x="377951" y="85344"/>
                </a:lnTo>
                <a:lnTo>
                  <a:pt x="377951" y="45720"/>
                </a:lnTo>
                <a:lnTo>
                  <a:pt x="352044" y="45720"/>
                </a:lnTo>
                <a:lnTo>
                  <a:pt x="330708" y="44196"/>
                </a:lnTo>
                <a:lnTo>
                  <a:pt x="307848" y="44196"/>
                </a:lnTo>
                <a:lnTo>
                  <a:pt x="288036" y="42672"/>
                </a:lnTo>
                <a:lnTo>
                  <a:pt x="266700" y="41148"/>
                </a:lnTo>
                <a:lnTo>
                  <a:pt x="246888" y="39624"/>
                </a:lnTo>
                <a:lnTo>
                  <a:pt x="227075" y="36575"/>
                </a:lnTo>
                <a:lnTo>
                  <a:pt x="208788" y="33527"/>
                </a:lnTo>
                <a:lnTo>
                  <a:pt x="190500" y="30479"/>
                </a:lnTo>
                <a:lnTo>
                  <a:pt x="172212" y="27432"/>
                </a:lnTo>
                <a:lnTo>
                  <a:pt x="153924" y="22860"/>
                </a:lnTo>
                <a:lnTo>
                  <a:pt x="135636" y="19812"/>
                </a:lnTo>
                <a:lnTo>
                  <a:pt x="118872" y="15239"/>
                </a:lnTo>
                <a:lnTo>
                  <a:pt x="102108" y="10668"/>
                </a:lnTo>
                <a:lnTo>
                  <a:pt x="85344" y="4572"/>
                </a:lnTo>
                <a:lnTo>
                  <a:pt x="70103" y="0"/>
                </a:lnTo>
                <a:lnTo>
                  <a:pt x="0" y="27432"/>
                </a:lnTo>
                <a:lnTo>
                  <a:pt x="18288" y="33527"/>
                </a:lnTo>
                <a:lnTo>
                  <a:pt x="38100" y="39624"/>
                </a:lnTo>
                <a:close/>
              </a:path>
            </a:pathLst>
          </a:custGeom>
          <a:solidFill>
            <a:srgbClr val="FFFFFF"/>
          </a:solidFill>
        </p:spPr>
        <p:txBody>
          <a:bodyPr wrap="square" lIns="0" tIns="0" rIns="0" bIns="0" rtlCol="0">
            <a:noAutofit/>
          </a:bodyPr>
          <a:lstStyle/>
          <a:p>
            <a:endParaRPr sz="1631"/>
          </a:p>
        </p:txBody>
      </p:sp>
      <p:sp>
        <p:nvSpPr>
          <p:cNvPr id="1062" name="object 1062"/>
          <p:cNvSpPr/>
          <p:nvPr/>
        </p:nvSpPr>
        <p:spPr>
          <a:xfrm>
            <a:off x="8148797" y="2256487"/>
            <a:ext cx="469473" cy="112974"/>
          </a:xfrm>
          <a:prstGeom prst="rect">
            <a:avLst/>
          </a:prstGeom>
          <a:blipFill>
            <a:blip r:embed="rId65" cstate="print"/>
            <a:stretch>
              <a:fillRect/>
            </a:stretch>
          </a:blipFill>
        </p:spPr>
        <p:txBody>
          <a:bodyPr wrap="square" lIns="0" tIns="0" rIns="0" bIns="0" rtlCol="0">
            <a:noAutofit/>
          </a:bodyPr>
          <a:lstStyle/>
          <a:p>
            <a:endParaRPr sz="1631"/>
          </a:p>
        </p:txBody>
      </p:sp>
      <p:sp>
        <p:nvSpPr>
          <p:cNvPr id="1063" name="object 1063"/>
          <p:cNvSpPr/>
          <p:nvPr/>
        </p:nvSpPr>
        <p:spPr>
          <a:xfrm>
            <a:off x="8150178" y="2267282"/>
            <a:ext cx="466711" cy="100798"/>
          </a:xfrm>
          <a:custGeom>
            <a:avLst/>
            <a:gdLst/>
            <a:ahLst/>
            <a:cxnLst/>
            <a:rect l="l" t="t" r="r" b="b"/>
            <a:pathLst>
              <a:path w="515111" h="111251">
                <a:moveTo>
                  <a:pt x="25907" y="36575"/>
                </a:moveTo>
                <a:lnTo>
                  <a:pt x="53339" y="45720"/>
                </a:lnTo>
                <a:lnTo>
                  <a:pt x="80771" y="54863"/>
                </a:lnTo>
                <a:lnTo>
                  <a:pt x="109727" y="62483"/>
                </a:lnTo>
                <a:lnTo>
                  <a:pt x="138683" y="70103"/>
                </a:lnTo>
                <a:lnTo>
                  <a:pt x="167639" y="77723"/>
                </a:lnTo>
                <a:lnTo>
                  <a:pt x="198119" y="83819"/>
                </a:lnTo>
                <a:lnTo>
                  <a:pt x="230123" y="89915"/>
                </a:lnTo>
                <a:lnTo>
                  <a:pt x="263651" y="94487"/>
                </a:lnTo>
                <a:lnTo>
                  <a:pt x="295655" y="97535"/>
                </a:lnTo>
                <a:lnTo>
                  <a:pt x="330707" y="102107"/>
                </a:lnTo>
                <a:lnTo>
                  <a:pt x="365759" y="105155"/>
                </a:lnTo>
                <a:lnTo>
                  <a:pt x="400811" y="106679"/>
                </a:lnTo>
                <a:lnTo>
                  <a:pt x="435863" y="109727"/>
                </a:lnTo>
                <a:lnTo>
                  <a:pt x="473963" y="109727"/>
                </a:lnTo>
                <a:lnTo>
                  <a:pt x="512063" y="111251"/>
                </a:lnTo>
                <a:lnTo>
                  <a:pt x="512063" y="109727"/>
                </a:lnTo>
                <a:lnTo>
                  <a:pt x="515111" y="111251"/>
                </a:lnTo>
                <a:lnTo>
                  <a:pt x="515111" y="70103"/>
                </a:lnTo>
                <a:lnTo>
                  <a:pt x="446531" y="70103"/>
                </a:lnTo>
                <a:lnTo>
                  <a:pt x="416051" y="68579"/>
                </a:lnTo>
                <a:lnTo>
                  <a:pt x="385571" y="65531"/>
                </a:lnTo>
                <a:lnTo>
                  <a:pt x="355091" y="64007"/>
                </a:lnTo>
                <a:lnTo>
                  <a:pt x="326135" y="60959"/>
                </a:lnTo>
                <a:lnTo>
                  <a:pt x="297179" y="56387"/>
                </a:lnTo>
                <a:lnTo>
                  <a:pt x="269747" y="53340"/>
                </a:lnTo>
                <a:lnTo>
                  <a:pt x="242315" y="48768"/>
                </a:lnTo>
                <a:lnTo>
                  <a:pt x="216407" y="42672"/>
                </a:lnTo>
                <a:lnTo>
                  <a:pt x="190499" y="36575"/>
                </a:lnTo>
                <a:lnTo>
                  <a:pt x="164591" y="30480"/>
                </a:lnTo>
                <a:lnTo>
                  <a:pt x="140207" y="24384"/>
                </a:lnTo>
                <a:lnTo>
                  <a:pt x="115823" y="16763"/>
                </a:lnTo>
                <a:lnTo>
                  <a:pt x="92963" y="9144"/>
                </a:lnTo>
                <a:lnTo>
                  <a:pt x="70103" y="0"/>
                </a:lnTo>
                <a:lnTo>
                  <a:pt x="0" y="27432"/>
                </a:lnTo>
                <a:lnTo>
                  <a:pt x="25907" y="36575"/>
                </a:lnTo>
                <a:close/>
              </a:path>
            </a:pathLst>
          </a:custGeom>
          <a:solidFill>
            <a:srgbClr val="000000"/>
          </a:solidFill>
        </p:spPr>
        <p:txBody>
          <a:bodyPr wrap="square" lIns="0" tIns="0" rIns="0" bIns="0" rtlCol="0">
            <a:noAutofit/>
          </a:bodyPr>
          <a:lstStyle/>
          <a:p>
            <a:endParaRPr sz="1631"/>
          </a:p>
        </p:txBody>
      </p:sp>
      <p:sp>
        <p:nvSpPr>
          <p:cNvPr id="1064" name="object 1064"/>
          <p:cNvSpPr/>
          <p:nvPr/>
        </p:nvSpPr>
        <p:spPr>
          <a:xfrm>
            <a:off x="8148797" y="2256487"/>
            <a:ext cx="469473" cy="112974"/>
          </a:xfrm>
          <a:prstGeom prst="rect">
            <a:avLst/>
          </a:prstGeom>
          <a:blipFill>
            <a:blip r:embed="rId66" cstate="print"/>
            <a:stretch>
              <a:fillRect/>
            </a:stretch>
          </a:blipFill>
        </p:spPr>
        <p:txBody>
          <a:bodyPr wrap="square" lIns="0" tIns="0" rIns="0" bIns="0" rtlCol="0">
            <a:noAutofit/>
          </a:bodyPr>
          <a:lstStyle/>
          <a:p>
            <a:endParaRPr sz="1631"/>
          </a:p>
        </p:txBody>
      </p:sp>
      <p:sp>
        <p:nvSpPr>
          <p:cNvPr id="1065" name="object 1065"/>
          <p:cNvSpPr/>
          <p:nvPr/>
        </p:nvSpPr>
        <p:spPr>
          <a:xfrm>
            <a:off x="8213695" y="2243808"/>
            <a:ext cx="403194" cy="86990"/>
          </a:xfrm>
          <a:custGeom>
            <a:avLst/>
            <a:gdLst/>
            <a:ahLst/>
            <a:cxnLst/>
            <a:rect l="l" t="t" r="r" b="b"/>
            <a:pathLst>
              <a:path w="445007" h="96011">
                <a:moveTo>
                  <a:pt x="21335" y="35051"/>
                </a:moveTo>
                <a:lnTo>
                  <a:pt x="45720" y="42671"/>
                </a:lnTo>
                <a:lnTo>
                  <a:pt x="68579" y="48767"/>
                </a:lnTo>
                <a:lnTo>
                  <a:pt x="94488" y="56387"/>
                </a:lnTo>
                <a:lnTo>
                  <a:pt x="118872" y="62483"/>
                </a:lnTo>
                <a:lnTo>
                  <a:pt x="146303" y="68579"/>
                </a:lnTo>
                <a:lnTo>
                  <a:pt x="172211" y="73151"/>
                </a:lnTo>
                <a:lnTo>
                  <a:pt x="199644" y="77724"/>
                </a:lnTo>
                <a:lnTo>
                  <a:pt x="227075" y="82295"/>
                </a:lnTo>
                <a:lnTo>
                  <a:pt x="256031" y="85343"/>
                </a:lnTo>
                <a:lnTo>
                  <a:pt x="284988" y="88391"/>
                </a:lnTo>
                <a:lnTo>
                  <a:pt x="315468" y="91439"/>
                </a:lnTo>
                <a:lnTo>
                  <a:pt x="345948" y="92963"/>
                </a:lnTo>
                <a:lnTo>
                  <a:pt x="376427" y="94487"/>
                </a:lnTo>
                <a:lnTo>
                  <a:pt x="408431" y="96011"/>
                </a:lnTo>
                <a:lnTo>
                  <a:pt x="445007" y="96011"/>
                </a:lnTo>
                <a:lnTo>
                  <a:pt x="445007" y="59436"/>
                </a:lnTo>
                <a:lnTo>
                  <a:pt x="441959" y="59436"/>
                </a:lnTo>
                <a:lnTo>
                  <a:pt x="413003" y="57912"/>
                </a:lnTo>
                <a:lnTo>
                  <a:pt x="387096" y="57912"/>
                </a:lnTo>
                <a:lnTo>
                  <a:pt x="359664" y="56387"/>
                </a:lnTo>
                <a:lnTo>
                  <a:pt x="335279" y="54863"/>
                </a:lnTo>
                <a:lnTo>
                  <a:pt x="309372" y="53339"/>
                </a:lnTo>
                <a:lnTo>
                  <a:pt x="284988" y="50291"/>
                </a:lnTo>
                <a:lnTo>
                  <a:pt x="260603" y="47243"/>
                </a:lnTo>
                <a:lnTo>
                  <a:pt x="237744" y="44195"/>
                </a:lnTo>
                <a:lnTo>
                  <a:pt x="213359" y="39624"/>
                </a:lnTo>
                <a:lnTo>
                  <a:pt x="190500" y="36575"/>
                </a:lnTo>
                <a:lnTo>
                  <a:pt x="167640" y="30479"/>
                </a:lnTo>
                <a:lnTo>
                  <a:pt x="146303" y="25907"/>
                </a:lnTo>
                <a:lnTo>
                  <a:pt x="124968" y="19812"/>
                </a:lnTo>
                <a:lnTo>
                  <a:pt x="105155" y="13715"/>
                </a:lnTo>
                <a:lnTo>
                  <a:pt x="85344" y="7619"/>
                </a:lnTo>
                <a:lnTo>
                  <a:pt x="65531" y="0"/>
                </a:lnTo>
                <a:lnTo>
                  <a:pt x="0" y="25907"/>
                </a:lnTo>
                <a:lnTo>
                  <a:pt x="21335" y="35051"/>
                </a:lnTo>
                <a:close/>
              </a:path>
            </a:pathLst>
          </a:custGeom>
          <a:solidFill>
            <a:srgbClr val="FFFFFF"/>
          </a:solidFill>
        </p:spPr>
        <p:txBody>
          <a:bodyPr wrap="square" lIns="0" tIns="0" rIns="0" bIns="0" rtlCol="0">
            <a:noAutofit/>
          </a:bodyPr>
          <a:lstStyle/>
          <a:p>
            <a:endParaRPr sz="1631"/>
          </a:p>
        </p:txBody>
      </p:sp>
      <p:sp>
        <p:nvSpPr>
          <p:cNvPr id="1066" name="object 1066"/>
          <p:cNvSpPr/>
          <p:nvPr/>
        </p:nvSpPr>
        <p:spPr>
          <a:xfrm>
            <a:off x="8337967" y="2196860"/>
            <a:ext cx="278923" cy="64898"/>
          </a:xfrm>
          <a:custGeom>
            <a:avLst/>
            <a:gdLst/>
            <a:ahLst/>
            <a:cxnLst/>
            <a:rect l="l" t="t" r="r" b="b"/>
            <a:pathLst>
              <a:path w="307848" h="71628">
                <a:moveTo>
                  <a:pt x="68580" y="0"/>
                </a:moveTo>
                <a:lnTo>
                  <a:pt x="67056" y="0"/>
                </a:lnTo>
                <a:lnTo>
                  <a:pt x="0" y="25908"/>
                </a:lnTo>
                <a:lnTo>
                  <a:pt x="16764" y="30480"/>
                </a:lnTo>
                <a:lnTo>
                  <a:pt x="32004" y="36576"/>
                </a:lnTo>
                <a:lnTo>
                  <a:pt x="48768" y="41148"/>
                </a:lnTo>
                <a:lnTo>
                  <a:pt x="67056" y="45720"/>
                </a:lnTo>
                <a:lnTo>
                  <a:pt x="83820" y="48768"/>
                </a:lnTo>
                <a:lnTo>
                  <a:pt x="102108" y="53340"/>
                </a:lnTo>
                <a:lnTo>
                  <a:pt x="120396" y="56387"/>
                </a:lnTo>
                <a:lnTo>
                  <a:pt x="138684" y="59436"/>
                </a:lnTo>
                <a:lnTo>
                  <a:pt x="156972" y="62484"/>
                </a:lnTo>
                <a:lnTo>
                  <a:pt x="176784" y="64008"/>
                </a:lnTo>
                <a:lnTo>
                  <a:pt x="196596" y="67056"/>
                </a:lnTo>
                <a:lnTo>
                  <a:pt x="217932" y="68580"/>
                </a:lnTo>
                <a:lnTo>
                  <a:pt x="239268" y="70104"/>
                </a:lnTo>
                <a:lnTo>
                  <a:pt x="260604" y="70104"/>
                </a:lnTo>
                <a:lnTo>
                  <a:pt x="281940" y="71628"/>
                </a:lnTo>
                <a:lnTo>
                  <a:pt x="307848" y="71628"/>
                </a:lnTo>
                <a:lnTo>
                  <a:pt x="307848" y="33528"/>
                </a:lnTo>
                <a:lnTo>
                  <a:pt x="269748" y="33528"/>
                </a:lnTo>
                <a:lnTo>
                  <a:pt x="252984" y="32004"/>
                </a:lnTo>
                <a:lnTo>
                  <a:pt x="237744" y="30480"/>
                </a:lnTo>
                <a:lnTo>
                  <a:pt x="205740" y="28956"/>
                </a:lnTo>
                <a:lnTo>
                  <a:pt x="176784" y="24384"/>
                </a:lnTo>
                <a:lnTo>
                  <a:pt x="161544" y="22860"/>
                </a:lnTo>
                <a:lnTo>
                  <a:pt x="147828" y="19812"/>
                </a:lnTo>
                <a:lnTo>
                  <a:pt x="134112" y="16764"/>
                </a:lnTo>
                <a:lnTo>
                  <a:pt x="120396" y="13716"/>
                </a:lnTo>
                <a:lnTo>
                  <a:pt x="92964" y="7620"/>
                </a:lnTo>
                <a:lnTo>
                  <a:pt x="68580" y="0"/>
                </a:lnTo>
                <a:close/>
              </a:path>
            </a:pathLst>
          </a:custGeom>
          <a:solidFill>
            <a:srgbClr val="FFFFFF"/>
          </a:solidFill>
        </p:spPr>
        <p:txBody>
          <a:bodyPr wrap="square" lIns="0" tIns="0" rIns="0" bIns="0" rtlCol="0">
            <a:noAutofit/>
          </a:bodyPr>
          <a:lstStyle/>
          <a:p>
            <a:endParaRPr sz="1631"/>
          </a:p>
        </p:txBody>
      </p:sp>
      <p:sp>
        <p:nvSpPr>
          <p:cNvPr id="1067" name="object 1067"/>
          <p:cNvSpPr/>
          <p:nvPr/>
        </p:nvSpPr>
        <p:spPr>
          <a:xfrm>
            <a:off x="8045236" y="1962124"/>
            <a:ext cx="201597" cy="150507"/>
          </a:xfrm>
          <a:custGeom>
            <a:avLst/>
            <a:gdLst/>
            <a:ahLst/>
            <a:cxnLst/>
            <a:rect l="l" t="t" r="r" b="b"/>
            <a:pathLst>
              <a:path w="222503" h="166115">
                <a:moveTo>
                  <a:pt x="88392" y="166115"/>
                </a:moveTo>
                <a:lnTo>
                  <a:pt x="86868" y="158496"/>
                </a:lnTo>
                <a:lnTo>
                  <a:pt x="88392" y="152400"/>
                </a:lnTo>
                <a:lnTo>
                  <a:pt x="88392" y="143256"/>
                </a:lnTo>
                <a:lnTo>
                  <a:pt x="91440" y="134112"/>
                </a:lnTo>
                <a:lnTo>
                  <a:pt x="94487" y="124967"/>
                </a:lnTo>
                <a:lnTo>
                  <a:pt x="97535" y="117348"/>
                </a:lnTo>
                <a:lnTo>
                  <a:pt x="106679" y="102108"/>
                </a:lnTo>
                <a:lnTo>
                  <a:pt x="118872" y="86867"/>
                </a:lnTo>
                <a:lnTo>
                  <a:pt x="124968" y="80772"/>
                </a:lnTo>
                <a:lnTo>
                  <a:pt x="134111" y="73151"/>
                </a:lnTo>
                <a:lnTo>
                  <a:pt x="141731" y="67056"/>
                </a:lnTo>
                <a:lnTo>
                  <a:pt x="150875" y="59436"/>
                </a:lnTo>
                <a:lnTo>
                  <a:pt x="161544" y="53339"/>
                </a:lnTo>
                <a:lnTo>
                  <a:pt x="172211" y="45720"/>
                </a:lnTo>
                <a:lnTo>
                  <a:pt x="195071" y="33527"/>
                </a:lnTo>
                <a:lnTo>
                  <a:pt x="208787" y="27432"/>
                </a:lnTo>
                <a:lnTo>
                  <a:pt x="222503" y="21336"/>
                </a:lnTo>
                <a:lnTo>
                  <a:pt x="161544" y="0"/>
                </a:lnTo>
                <a:lnTo>
                  <a:pt x="144779" y="7620"/>
                </a:lnTo>
                <a:lnTo>
                  <a:pt x="129540" y="13715"/>
                </a:lnTo>
                <a:lnTo>
                  <a:pt x="114300" y="21336"/>
                </a:lnTo>
                <a:lnTo>
                  <a:pt x="100583" y="28956"/>
                </a:lnTo>
                <a:lnTo>
                  <a:pt x="86868" y="36575"/>
                </a:lnTo>
                <a:lnTo>
                  <a:pt x="76200" y="45720"/>
                </a:lnTo>
                <a:lnTo>
                  <a:pt x="64007" y="53339"/>
                </a:lnTo>
                <a:lnTo>
                  <a:pt x="54863" y="60960"/>
                </a:lnTo>
                <a:lnTo>
                  <a:pt x="45720" y="70103"/>
                </a:lnTo>
                <a:lnTo>
                  <a:pt x="36575" y="79248"/>
                </a:lnTo>
                <a:lnTo>
                  <a:pt x="28955" y="86867"/>
                </a:lnTo>
                <a:lnTo>
                  <a:pt x="22859" y="96012"/>
                </a:lnTo>
                <a:lnTo>
                  <a:pt x="16763" y="105156"/>
                </a:lnTo>
                <a:lnTo>
                  <a:pt x="12192" y="114300"/>
                </a:lnTo>
                <a:lnTo>
                  <a:pt x="7620" y="123444"/>
                </a:lnTo>
                <a:lnTo>
                  <a:pt x="4572" y="134112"/>
                </a:lnTo>
                <a:lnTo>
                  <a:pt x="0" y="152400"/>
                </a:lnTo>
                <a:lnTo>
                  <a:pt x="0" y="166115"/>
                </a:lnTo>
                <a:lnTo>
                  <a:pt x="88392" y="166115"/>
                </a:lnTo>
                <a:close/>
              </a:path>
            </a:pathLst>
          </a:custGeom>
          <a:solidFill>
            <a:srgbClr val="FFFFFF"/>
          </a:solidFill>
        </p:spPr>
        <p:txBody>
          <a:bodyPr wrap="square" lIns="0" tIns="0" rIns="0" bIns="0" rtlCol="0">
            <a:noAutofit/>
          </a:bodyPr>
          <a:lstStyle/>
          <a:p>
            <a:endParaRPr sz="1631"/>
          </a:p>
        </p:txBody>
      </p:sp>
      <p:sp>
        <p:nvSpPr>
          <p:cNvPr id="1068" name="object 1068"/>
          <p:cNvSpPr/>
          <p:nvPr/>
        </p:nvSpPr>
        <p:spPr>
          <a:xfrm>
            <a:off x="8208171" y="2002167"/>
            <a:ext cx="154650" cy="110464"/>
          </a:xfrm>
          <a:custGeom>
            <a:avLst/>
            <a:gdLst/>
            <a:ahLst/>
            <a:cxnLst/>
            <a:rect l="l" t="t" r="r" b="b"/>
            <a:pathLst>
              <a:path w="170688" h="121919">
                <a:moveTo>
                  <a:pt x="0" y="106679"/>
                </a:moveTo>
                <a:lnTo>
                  <a:pt x="0" y="121919"/>
                </a:lnTo>
                <a:lnTo>
                  <a:pt x="92964" y="121919"/>
                </a:lnTo>
                <a:lnTo>
                  <a:pt x="91440" y="114300"/>
                </a:lnTo>
                <a:lnTo>
                  <a:pt x="92964" y="108203"/>
                </a:lnTo>
                <a:lnTo>
                  <a:pt x="92964" y="97536"/>
                </a:lnTo>
                <a:lnTo>
                  <a:pt x="94488" y="92963"/>
                </a:lnTo>
                <a:lnTo>
                  <a:pt x="96012" y="89915"/>
                </a:lnTo>
                <a:lnTo>
                  <a:pt x="99060" y="79248"/>
                </a:lnTo>
                <a:lnTo>
                  <a:pt x="105155" y="70103"/>
                </a:lnTo>
                <a:lnTo>
                  <a:pt x="112775" y="62483"/>
                </a:lnTo>
                <a:lnTo>
                  <a:pt x="120396" y="53339"/>
                </a:lnTo>
                <a:lnTo>
                  <a:pt x="131064" y="45719"/>
                </a:lnTo>
                <a:lnTo>
                  <a:pt x="141731" y="38100"/>
                </a:lnTo>
                <a:lnTo>
                  <a:pt x="155448" y="30479"/>
                </a:lnTo>
                <a:lnTo>
                  <a:pt x="170688" y="22860"/>
                </a:lnTo>
                <a:lnTo>
                  <a:pt x="105155" y="0"/>
                </a:lnTo>
                <a:lnTo>
                  <a:pt x="85344" y="9143"/>
                </a:lnTo>
                <a:lnTo>
                  <a:pt x="67055" y="19812"/>
                </a:lnTo>
                <a:lnTo>
                  <a:pt x="50292" y="30479"/>
                </a:lnTo>
                <a:lnTo>
                  <a:pt x="36575" y="41148"/>
                </a:lnTo>
                <a:lnTo>
                  <a:pt x="24384" y="51815"/>
                </a:lnTo>
                <a:lnTo>
                  <a:pt x="15240" y="64007"/>
                </a:lnTo>
                <a:lnTo>
                  <a:pt x="7620" y="76200"/>
                </a:lnTo>
                <a:lnTo>
                  <a:pt x="3048" y="89915"/>
                </a:lnTo>
                <a:lnTo>
                  <a:pt x="0" y="97536"/>
                </a:lnTo>
                <a:lnTo>
                  <a:pt x="0" y="106679"/>
                </a:lnTo>
                <a:close/>
              </a:path>
            </a:pathLst>
          </a:custGeom>
          <a:solidFill>
            <a:srgbClr val="FFFFFF"/>
          </a:solidFill>
        </p:spPr>
        <p:txBody>
          <a:bodyPr wrap="square" lIns="0" tIns="0" rIns="0" bIns="0" rtlCol="0">
            <a:noAutofit/>
          </a:bodyPr>
          <a:lstStyle/>
          <a:p>
            <a:endParaRPr sz="1631"/>
          </a:p>
        </p:txBody>
      </p:sp>
      <p:sp>
        <p:nvSpPr>
          <p:cNvPr id="1069" name="object 1069"/>
          <p:cNvSpPr/>
          <p:nvPr/>
        </p:nvSpPr>
        <p:spPr>
          <a:xfrm>
            <a:off x="8123942" y="1981455"/>
            <a:ext cx="179504" cy="131176"/>
          </a:xfrm>
          <a:custGeom>
            <a:avLst/>
            <a:gdLst/>
            <a:ahLst/>
            <a:cxnLst/>
            <a:rect l="l" t="t" r="r" b="b"/>
            <a:pathLst>
              <a:path w="198119" h="144779">
                <a:moveTo>
                  <a:pt x="1524" y="144779"/>
                </a:moveTo>
                <a:lnTo>
                  <a:pt x="92963" y="144779"/>
                </a:lnTo>
                <a:lnTo>
                  <a:pt x="92963" y="131063"/>
                </a:lnTo>
                <a:lnTo>
                  <a:pt x="94487" y="120396"/>
                </a:lnTo>
                <a:lnTo>
                  <a:pt x="96011" y="112775"/>
                </a:lnTo>
                <a:lnTo>
                  <a:pt x="100583" y="99060"/>
                </a:lnTo>
                <a:lnTo>
                  <a:pt x="108203" y="86867"/>
                </a:lnTo>
                <a:lnTo>
                  <a:pt x="117347" y="74675"/>
                </a:lnTo>
                <a:lnTo>
                  <a:pt x="129539" y="64008"/>
                </a:lnTo>
                <a:lnTo>
                  <a:pt x="143255" y="53339"/>
                </a:lnTo>
                <a:lnTo>
                  <a:pt x="160019" y="42672"/>
                </a:lnTo>
                <a:lnTo>
                  <a:pt x="178307" y="32003"/>
                </a:lnTo>
                <a:lnTo>
                  <a:pt x="198119" y="22860"/>
                </a:lnTo>
                <a:lnTo>
                  <a:pt x="134111" y="0"/>
                </a:lnTo>
                <a:lnTo>
                  <a:pt x="120395" y="6096"/>
                </a:lnTo>
                <a:lnTo>
                  <a:pt x="108203" y="12191"/>
                </a:lnTo>
                <a:lnTo>
                  <a:pt x="83819" y="24384"/>
                </a:lnTo>
                <a:lnTo>
                  <a:pt x="73151" y="30479"/>
                </a:lnTo>
                <a:lnTo>
                  <a:pt x="64007" y="38100"/>
                </a:lnTo>
                <a:lnTo>
                  <a:pt x="54863" y="44196"/>
                </a:lnTo>
                <a:lnTo>
                  <a:pt x="45719" y="51815"/>
                </a:lnTo>
                <a:lnTo>
                  <a:pt x="38100" y="57912"/>
                </a:lnTo>
                <a:lnTo>
                  <a:pt x="30479" y="65531"/>
                </a:lnTo>
                <a:lnTo>
                  <a:pt x="19811" y="80772"/>
                </a:lnTo>
                <a:lnTo>
                  <a:pt x="10667" y="96012"/>
                </a:lnTo>
                <a:lnTo>
                  <a:pt x="6095" y="103631"/>
                </a:lnTo>
                <a:lnTo>
                  <a:pt x="4572" y="112775"/>
                </a:lnTo>
                <a:lnTo>
                  <a:pt x="1524" y="121920"/>
                </a:lnTo>
                <a:lnTo>
                  <a:pt x="1524" y="131063"/>
                </a:lnTo>
                <a:lnTo>
                  <a:pt x="0" y="137160"/>
                </a:lnTo>
                <a:lnTo>
                  <a:pt x="1524" y="144779"/>
                </a:lnTo>
                <a:close/>
              </a:path>
            </a:pathLst>
          </a:custGeom>
          <a:solidFill>
            <a:srgbClr val="FFFFFF"/>
          </a:solidFill>
        </p:spPr>
        <p:txBody>
          <a:bodyPr wrap="square" lIns="0" tIns="0" rIns="0" bIns="0" rtlCol="0">
            <a:noAutofit/>
          </a:bodyPr>
          <a:lstStyle/>
          <a:p>
            <a:endParaRPr sz="1631"/>
          </a:p>
        </p:txBody>
      </p:sp>
      <p:sp>
        <p:nvSpPr>
          <p:cNvPr id="1070" name="object 1070"/>
          <p:cNvSpPr/>
          <p:nvPr/>
        </p:nvSpPr>
        <p:spPr>
          <a:xfrm>
            <a:off x="8397341" y="2195480"/>
            <a:ext cx="1381" cy="1380"/>
          </a:xfrm>
          <a:custGeom>
            <a:avLst/>
            <a:gdLst/>
            <a:ahLst/>
            <a:cxnLst/>
            <a:rect l="l" t="t" r="r" b="b"/>
            <a:pathLst>
              <a:path w="1524" h="1523">
                <a:moveTo>
                  <a:pt x="0" y="1523"/>
                </a:moveTo>
                <a:lnTo>
                  <a:pt x="1524" y="0"/>
                </a:lnTo>
                <a:lnTo>
                  <a:pt x="0" y="0"/>
                </a:lnTo>
                <a:lnTo>
                  <a:pt x="0" y="1523"/>
                </a:lnTo>
                <a:close/>
              </a:path>
            </a:pathLst>
          </a:custGeom>
          <a:solidFill>
            <a:srgbClr val="E6E6E6"/>
          </a:solidFill>
        </p:spPr>
        <p:txBody>
          <a:bodyPr wrap="square" lIns="0" tIns="0" rIns="0" bIns="0" rtlCol="0">
            <a:noAutofit/>
          </a:bodyPr>
          <a:lstStyle/>
          <a:p>
            <a:endParaRPr sz="1631"/>
          </a:p>
        </p:txBody>
      </p:sp>
      <p:sp>
        <p:nvSpPr>
          <p:cNvPr id="1071" name="object 1071"/>
          <p:cNvSpPr/>
          <p:nvPr/>
        </p:nvSpPr>
        <p:spPr>
          <a:xfrm>
            <a:off x="8209552" y="2112631"/>
            <a:ext cx="187790" cy="107703"/>
          </a:xfrm>
          <a:custGeom>
            <a:avLst/>
            <a:gdLst/>
            <a:ahLst/>
            <a:cxnLst/>
            <a:rect l="l" t="t" r="r" b="b"/>
            <a:pathLst>
              <a:path w="207264" h="118872">
                <a:moveTo>
                  <a:pt x="92964" y="0"/>
                </a:moveTo>
                <a:lnTo>
                  <a:pt x="0" y="0"/>
                </a:lnTo>
                <a:lnTo>
                  <a:pt x="0" y="9144"/>
                </a:lnTo>
                <a:lnTo>
                  <a:pt x="4572" y="18287"/>
                </a:lnTo>
                <a:lnTo>
                  <a:pt x="9144" y="30480"/>
                </a:lnTo>
                <a:lnTo>
                  <a:pt x="16764" y="41148"/>
                </a:lnTo>
                <a:lnTo>
                  <a:pt x="25907" y="51816"/>
                </a:lnTo>
                <a:lnTo>
                  <a:pt x="38100" y="64008"/>
                </a:lnTo>
                <a:lnTo>
                  <a:pt x="51816" y="74675"/>
                </a:lnTo>
                <a:lnTo>
                  <a:pt x="59436" y="79248"/>
                </a:lnTo>
                <a:lnTo>
                  <a:pt x="67055" y="83820"/>
                </a:lnTo>
                <a:lnTo>
                  <a:pt x="85344" y="94487"/>
                </a:lnTo>
                <a:lnTo>
                  <a:pt x="94488" y="99060"/>
                </a:lnTo>
                <a:lnTo>
                  <a:pt x="105155" y="103632"/>
                </a:lnTo>
                <a:lnTo>
                  <a:pt x="121920" y="111251"/>
                </a:lnTo>
                <a:lnTo>
                  <a:pt x="123444" y="111251"/>
                </a:lnTo>
                <a:lnTo>
                  <a:pt x="134112" y="115824"/>
                </a:lnTo>
                <a:lnTo>
                  <a:pt x="141731" y="118872"/>
                </a:lnTo>
                <a:lnTo>
                  <a:pt x="207264" y="92963"/>
                </a:lnTo>
                <a:lnTo>
                  <a:pt x="207264" y="91440"/>
                </a:lnTo>
                <a:lnTo>
                  <a:pt x="173736" y="77724"/>
                </a:lnTo>
                <a:lnTo>
                  <a:pt x="166116" y="73151"/>
                </a:lnTo>
                <a:lnTo>
                  <a:pt x="160020" y="70104"/>
                </a:lnTo>
                <a:lnTo>
                  <a:pt x="153924" y="67056"/>
                </a:lnTo>
                <a:lnTo>
                  <a:pt x="147827" y="64008"/>
                </a:lnTo>
                <a:lnTo>
                  <a:pt x="135636" y="56387"/>
                </a:lnTo>
                <a:lnTo>
                  <a:pt x="126492" y="48768"/>
                </a:lnTo>
                <a:lnTo>
                  <a:pt x="117348" y="41148"/>
                </a:lnTo>
                <a:lnTo>
                  <a:pt x="109727" y="35051"/>
                </a:lnTo>
                <a:lnTo>
                  <a:pt x="103631" y="25908"/>
                </a:lnTo>
                <a:lnTo>
                  <a:pt x="99060" y="18287"/>
                </a:lnTo>
                <a:lnTo>
                  <a:pt x="94488" y="9144"/>
                </a:lnTo>
                <a:lnTo>
                  <a:pt x="92964" y="4572"/>
                </a:lnTo>
                <a:lnTo>
                  <a:pt x="92964" y="0"/>
                </a:lnTo>
                <a:close/>
              </a:path>
            </a:pathLst>
          </a:custGeom>
          <a:solidFill>
            <a:srgbClr val="FFFFFF"/>
          </a:solidFill>
        </p:spPr>
        <p:txBody>
          <a:bodyPr wrap="square" lIns="0" tIns="0" rIns="0" bIns="0" rtlCol="0">
            <a:noAutofit/>
          </a:bodyPr>
          <a:lstStyle/>
          <a:p>
            <a:endParaRPr sz="1631"/>
          </a:p>
        </p:txBody>
      </p:sp>
      <p:sp>
        <p:nvSpPr>
          <p:cNvPr id="1072" name="object 1072"/>
          <p:cNvSpPr/>
          <p:nvPr/>
        </p:nvSpPr>
        <p:spPr>
          <a:xfrm>
            <a:off x="8123942" y="2112631"/>
            <a:ext cx="214024" cy="131177"/>
          </a:xfrm>
          <a:custGeom>
            <a:avLst/>
            <a:gdLst/>
            <a:ahLst/>
            <a:cxnLst/>
            <a:rect l="l" t="t" r="r" b="b"/>
            <a:pathLst>
              <a:path w="236219" h="144780">
                <a:moveTo>
                  <a:pt x="92963" y="0"/>
                </a:moveTo>
                <a:lnTo>
                  <a:pt x="0" y="0"/>
                </a:lnTo>
                <a:lnTo>
                  <a:pt x="1524" y="9144"/>
                </a:lnTo>
                <a:lnTo>
                  <a:pt x="3048" y="18287"/>
                </a:lnTo>
                <a:lnTo>
                  <a:pt x="4572" y="25908"/>
                </a:lnTo>
                <a:lnTo>
                  <a:pt x="9143" y="33528"/>
                </a:lnTo>
                <a:lnTo>
                  <a:pt x="12191" y="41148"/>
                </a:lnTo>
                <a:lnTo>
                  <a:pt x="18287" y="50292"/>
                </a:lnTo>
                <a:lnTo>
                  <a:pt x="22859" y="57912"/>
                </a:lnTo>
                <a:lnTo>
                  <a:pt x="28955" y="65532"/>
                </a:lnTo>
                <a:lnTo>
                  <a:pt x="36575" y="73151"/>
                </a:lnTo>
                <a:lnTo>
                  <a:pt x="45719" y="80772"/>
                </a:lnTo>
                <a:lnTo>
                  <a:pt x="53339" y="86868"/>
                </a:lnTo>
                <a:lnTo>
                  <a:pt x="64007" y="94487"/>
                </a:lnTo>
                <a:lnTo>
                  <a:pt x="74675" y="100584"/>
                </a:lnTo>
                <a:lnTo>
                  <a:pt x="85343" y="108204"/>
                </a:lnTo>
                <a:lnTo>
                  <a:pt x="97535" y="114300"/>
                </a:lnTo>
                <a:lnTo>
                  <a:pt x="109727" y="121920"/>
                </a:lnTo>
                <a:lnTo>
                  <a:pt x="124967" y="128016"/>
                </a:lnTo>
                <a:lnTo>
                  <a:pt x="138683" y="134112"/>
                </a:lnTo>
                <a:lnTo>
                  <a:pt x="150875" y="140208"/>
                </a:lnTo>
                <a:lnTo>
                  <a:pt x="158495" y="143256"/>
                </a:lnTo>
                <a:lnTo>
                  <a:pt x="166115" y="144780"/>
                </a:lnTo>
                <a:lnTo>
                  <a:pt x="236219" y="117348"/>
                </a:lnTo>
                <a:lnTo>
                  <a:pt x="228599" y="115824"/>
                </a:lnTo>
                <a:lnTo>
                  <a:pt x="219455" y="111251"/>
                </a:lnTo>
                <a:lnTo>
                  <a:pt x="216407" y="111251"/>
                </a:lnTo>
                <a:lnTo>
                  <a:pt x="199643" y="103632"/>
                </a:lnTo>
                <a:lnTo>
                  <a:pt x="188975" y="99060"/>
                </a:lnTo>
                <a:lnTo>
                  <a:pt x="179831" y="94487"/>
                </a:lnTo>
                <a:lnTo>
                  <a:pt x="161543" y="83820"/>
                </a:lnTo>
                <a:lnTo>
                  <a:pt x="153923" y="79248"/>
                </a:lnTo>
                <a:lnTo>
                  <a:pt x="146303" y="73151"/>
                </a:lnTo>
                <a:lnTo>
                  <a:pt x="132587" y="62484"/>
                </a:lnTo>
                <a:lnTo>
                  <a:pt x="120395" y="51816"/>
                </a:lnTo>
                <a:lnTo>
                  <a:pt x="111251" y="41148"/>
                </a:lnTo>
                <a:lnTo>
                  <a:pt x="103631" y="30480"/>
                </a:lnTo>
                <a:lnTo>
                  <a:pt x="97535" y="18287"/>
                </a:lnTo>
                <a:lnTo>
                  <a:pt x="94487" y="9144"/>
                </a:lnTo>
                <a:lnTo>
                  <a:pt x="92963" y="0"/>
                </a:lnTo>
                <a:close/>
              </a:path>
            </a:pathLst>
          </a:custGeom>
          <a:solidFill>
            <a:srgbClr val="FFFFFF"/>
          </a:solidFill>
        </p:spPr>
        <p:txBody>
          <a:bodyPr wrap="square" lIns="0" tIns="0" rIns="0" bIns="0" rtlCol="0">
            <a:noAutofit/>
          </a:bodyPr>
          <a:lstStyle/>
          <a:p>
            <a:endParaRPr sz="1631"/>
          </a:p>
        </p:txBody>
      </p:sp>
      <p:sp>
        <p:nvSpPr>
          <p:cNvPr id="1073" name="object 1073"/>
          <p:cNvSpPr/>
          <p:nvPr/>
        </p:nvSpPr>
        <p:spPr>
          <a:xfrm>
            <a:off x="8045236" y="2112632"/>
            <a:ext cx="229213" cy="154649"/>
          </a:xfrm>
          <a:custGeom>
            <a:avLst/>
            <a:gdLst/>
            <a:ahLst/>
            <a:cxnLst/>
            <a:rect l="l" t="t" r="r" b="b"/>
            <a:pathLst>
              <a:path w="252983" h="170687">
                <a:moveTo>
                  <a:pt x="88392" y="0"/>
                </a:moveTo>
                <a:lnTo>
                  <a:pt x="0" y="0"/>
                </a:lnTo>
                <a:lnTo>
                  <a:pt x="0" y="9144"/>
                </a:lnTo>
                <a:lnTo>
                  <a:pt x="3048" y="18287"/>
                </a:lnTo>
                <a:lnTo>
                  <a:pt x="4572" y="28956"/>
                </a:lnTo>
                <a:lnTo>
                  <a:pt x="7620" y="38100"/>
                </a:lnTo>
                <a:lnTo>
                  <a:pt x="12192" y="48768"/>
                </a:lnTo>
                <a:lnTo>
                  <a:pt x="18287" y="57912"/>
                </a:lnTo>
                <a:lnTo>
                  <a:pt x="24383" y="67056"/>
                </a:lnTo>
                <a:lnTo>
                  <a:pt x="32003" y="77724"/>
                </a:lnTo>
                <a:lnTo>
                  <a:pt x="36575" y="82296"/>
                </a:lnTo>
                <a:lnTo>
                  <a:pt x="41148" y="86868"/>
                </a:lnTo>
                <a:lnTo>
                  <a:pt x="50292" y="96012"/>
                </a:lnTo>
                <a:lnTo>
                  <a:pt x="62483" y="105156"/>
                </a:lnTo>
                <a:lnTo>
                  <a:pt x="73151" y="112775"/>
                </a:lnTo>
                <a:lnTo>
                  <a:pt x="86868" y="121920"/>
                </a:lnTo>
                <a:lnTo>
                  <a:pt x="100583" y="131063"/>
                </a:lnTo>
                <a:lnTo>
                  <a:pt x="108203" y="135636"/>
                </a:lnTo>
                <a:lnTo>
                  <a:pt x="115824" y="138684"/>
                </a:lnTo>
                <a:lnTo>
                  <a:pt x="132587" y="147828"/>
                </a:lnTo>
                <a:lnTo>
                  <a:pt x="141731" y="152400"/>
                </a:lnTo>
                <a:lnTo>
                  <a:pt x="150875" y="155448"/>
                </a:lnTo>
                <a:lnTo>
                  <a:pt x="169163" y="164592"/>
                </a:lnTo>
                <a:lnTo>
                  <a:pt x="172211" y="166116"/>
                </a:lnTo>
                <a:lnTo>
                  <a:pt x="178307" y="167640"/>
                </a:lnTo>
                <a:lnTo>
                  <a:pt x="185927" y="170687"/>
                </a:lnTo>
                <a:lnTo>
                  <a:pt x="252983" y="146304"/>
                </a:lnTo>
                <a:lnTo>
                  <a:pt x="245363" y="143256"/>
                </a:lnTo>
                <a:lnTo>
                  <a:pt x="237743" y="140208"/>
                </a:lnTo>
                <a:lnTo>
                  <a:pt x="225551" y="135636"/>
                </a:lnTo>
                <a:lnTo>
                  <a:pt x="211835" y="128016"/>
                </a:lnTo>
                <a:lnTo>
                  <a:pt x="196595" y="121920"/>
                </a:lnTo>
                <a:lnTo>
                  <a:pt x="184403" y="114300"/>
                </a:lnTo>
                <a:lnTo>
                  <a:pt x="172211" y="108204"/>
                </a:lnTo>
                <a:lnTo>
                  <a:pt x="161544" y="102108"/>
                </a:lnTo>
                <a:lnTo>
                  <a:pt x="150875" y="94487"/>
                </a:lnTo>
                <a:lnTo>
                  <a:pt x="141731" y="86868"/>
                </a:lnTo>
                <a:lnTo>
                  <a:pt x="132587" y="80772"/>
                </a:lnTo>
                <a:lnTo>
                  <a:pt x="124968" y="73151"/>
                </a:lnTo>
                <a:lnTo>
                  <a:pt x="117348" y="65532"/>
                </a:lnTo>
                <a:lnTo>
                  <a:pt x="109727" y="57912"/>
                </a:lnTo>
                <a:lnTo>
                  <a:pt x="105155" y="50292"/>
                </a:lnTo>
                <a:lnTo>
                  <a:pt x="99059" y="42672"/>
                </a:lnTo>
                <a:lnTo>
                  <a:pt x="96011" y="33528"/>
                </a:lnTo>
                <a:lnTo>
                  <a:pt x="92963" y="25908"/>
                </a:lnTo>
                <a:lnTo>
                  <a:pt x="89916" y="18287"/>
                </a:lnTo>
                <a:lnTo>
                  <a:pt x="88392" y="9144"/>
                </a:lnTo>
                <a:lnTo>
                  <a:pt x="88392" y="0"/>
                </a:lnTo>
                <a:close/>
              </a:path>
            </a:pathLst>
          </a:custGeom>
          <a:solidFill>
            <a:srgbClr val="FFFFFF"/>
          </a:solidFill>
        </p:spPr>
        <p:txBody>
          <a:bodyPr wrap="square" lIns="0" tIns="0" rIns="0" bIns="0" rtlCol="0">
            <a:noAutofit/>
          </a:bodyPr>
          <a:lstStyle/>
          <a:p>
            <a:endParaRPr sz="1631"/>
          </a:p>
        </p:txBody>
      </p:sp>
      <p:sp>
        <p:nvSpPr>
          <p:cNvPr id="1074" name="object 1074"/>
          <p:cNvSpPr/>
          <p:nvPr/>
        </p:nvSpPr>
        <p:spPr>
          <a:xfrm>
            <a:off x="7959626" y="2111252"/>
            <a:ext cx="264258" cy="182265"/>
          </a:xfrm>
          <a:prstGeom prst="rect">
            <a:avLst/>
          </a:prstGeom>
          <a:blipFill>
            <a:blip r:embed="rId58" cstate="print"/>
            <a:stretch>
              <a:fillRect/>
            </a:stretch>
          </a:blipFill>
        </p:spPr>
        <p:txBody>
          <a:bodyPr wrap="square" lIns="0" tIns="0" rIns="0" bIns="0" rtlCol="0">
            <a:noAutofit/>
          </a:bodyPr>
          <a:lstStyle/>
          <a:p>
            <a:endParaRPr sz="1631"/>
          </a:p>
        </p:txBody>
      </p:sp>
      <p:sp>
        <p:nvSpPr>
          <p:cNvPr id="1075" name="object 1075"/>
          <p:cNvSpPr/>
          <p:nvPr/>
        </p:nvSpPr>
        <p:spPr>
          <a:xfrm>
            <a:off x="7961008" y="2112631"/>
            <a:ext cx="252686" cy="179505"/>
          </a:xfrm>
          <a:custGeom>
            <a:avLst/>
            <a:gdLst/>
            <a:ahLst/>
            <a:cxnLst/>
            <a:rect l="l" t="t" r="r" b="b"/>
            <a:pathLst>
              <a:path w="278891" h="198120">
                <a:moveTo>
                  <a:pt x="114300" y="152400"/>
                </a:moveTo>
                <a:lnTo>
                  <a:pt x="121920" y="156972"/>
                </a:lnTo>
                <a:lnTo>
                  <a:pt x="131064" y="163068"/>
                </a:lnTo>
                <a:lnTo>
                  <a:pt x="150875" y="172212"/>
                </a:lnTo>
                <a:lnTo>
                  <a:pt x="170688" y="182880"/>
                </a:lnTo>
                <a:lnTo>
                  <a:pt x="181356" y="187451"/>
                </a:lnTo>
                <a:lnTo>
                  <a:pt x="193548" y="192024"/>
                </a:lnTo>
                <a:lnTo>
                  <a:pt x="195072" y="192024"/>
                </a:lnTo>
                <a:lnTo>
                  <a:pt x="201168" y="195072"/>
                </a:lnTo>
                <a:lnTo>
                  <a:pt x="208788" y="198120"/>
                </a:lnTo>
                <a:lnTo>
                  <a:pt x="278891" y="170687"/>
                </a:lnTo>
                <a:lnTo>
                  <a:pt x="271271" y="167640"/>
                </a:lnTo>
                <a:lnTo>
                  <a:pt x="263651" y="166116"/>
                </a:lnTo>
                <a:lnTo>
                  <a:pt x="262127" y="164592"/>
                </a:lnTo>
                <a:lnTo>
                  <a:pt x="242316" y="155448"/>
                </a:lnTo>
                <a:lnTo>
                  <a:pt x="233172" y="152400"/>
                </a:lnTo>
                <a:lnTo>
                  <a:pt x="225551" y="147828"/>
                </a:lnTo>
                <a:lnTo>
                  <a:pt x="208788" y="138684"/>
                </a:lnTo>
                <a:lnTo>
                  <a:pt x="201168" y="135636"/>
                </a:lnTo>
                <a:lnTo>
                  <a:pt x="193548" y="131063"/>
                </a:lnTo>
                <a:lnTo>
                  <a:pt x="179832" y="121920"/>
                </a:lnTo>
                <a:lnTo>
                  <a:pt x="166116" y="114300"/>
                </a:lnTo>
                <a:lnTo>
                  <a:pt x="155448" y="105156"/>
                </a:lnTo>
                <a:lnTo>
                  <a:pt x="144780" y="96012"/>
                </a:lnTo>
                <a:lnTo>
                  <a:pt x="134112" y="86868"/>
                </a:lnTo>
                <a:lnTo>
                  <a:pt x="129540" y="82296"/>
                </a:lnTo>
                <a:lnTo>
                  <a:pt x="124968" y="77724"/>
                </a:lnTo>
                <a:lnTo>
                  <a:pt x="117348" y="67056"/>
                </a:lnTo>
                <a:lnTo>
                  <a:pt x="111251" y="57912"/>
                </a:lnTo>
                <a:lnTo>
                  <a:pt x="105156" y="48768"/>
                </a:lnTo>
                <a:lnTo>
                  <a:pt x="100584" y="38100"/>
                </a:lnTo>
                <a:lnTo>
                  <a:pt x="97536" y="28956"/>
                </a:lnTo>
                <a:lnTo>
                  <a:pt x="96012" y="18287"/>
                </a:lnTo>
                <a:lnTo>
                  <a:pt x="92964" y="9144"/>
                </a:lnTo>
                <a:lnTo>
                  <a:pt x="92964" y="0"/>
                </a:lnTo>
                <a:lnTo>
                  <a:pt x="0" y="0"/>
                </a:lnTo>
                <a:lnTo>
                  <a:pt x="0" y="18287"/>
                </a:lnTo>
                <a:lnTo>
                  <a:pt x="3048" y="30480"/>
                </a:lnTo>
                <a:lnTo>
                  <a:pt x="6096" y="42672"/>
                </a:lnTo>
                <a:lnTo>
                  <a:pt x="7620" y="48768"/>
                </a:lnTo>
                <a:lnTo>
                  <a:pt x="10668" y="54863"/>
                </a:lnTo>
                <a:lnTo>
                  <a:pt x="16764" y="65532"/>
                </a:lnTo>
                <a:lnTo>
                  <a:pt x="19812" y="71628"/>
                </a:lnTo>
                <a:lnTo>
                  <a:pt x="24384" y="77724"/>
                </a:lnTo>
                <a:lnTo>
                  <a:pt x="33527" y="88392"/>
                </a:lnTo>
                <a:lnTo>
                  <a:pt x="42672" y="100584"/>
                </a:lnTo>
                <a:lnTo>
                  <a:pt x="48768" y="105156"/>
                </a:lnTo>
                <a:lnTo>
                  <a:pt x="54864" y="111251"/>
                </a:lnTo>
                <a:lnTo>
                  <a:pt x="67056" y="121920"/>
                </a:lnTo>
                <a:lnTo>
                  <a:pt x="80772" y="132587"/>
                </a:lnTo>
                <a:lnTo>
                  <a:pt x="88392" y="137160"/>
                </a:lnTo>
                <a:lnTo>
                  <a:pt x="96012" y="141732"/>
                </a:lnTo>
                <a:lnTo>
                  <a:pt x="114300" y="152400"/>
                </a:lnTo>
                <a:close/>
              </a:path>
            </a:pathLst>
          </a:custGeom>
          <a:solidFill>
            <a:srgbClr val="000000"/>
          </a:solidFill>
        </p:spPr>
        <p:txBody>
          <a:bodyPr wrap="square" lIns="0" tIns="0" rIns="0" bIns="0" rtlCol="0">
            <a:noAutofit/>
          </a:bodyPr>
          <a:lstStyle/>
          <a:p>
            <a:endParaRPr sz="1631"/>
          </a:p>
        </p:txBody>
      </p:sp>
      <p:sp>
        <p:nvSpPr>
          <p:cNvPr id="1076" name="object 1076"/>
          <p:cNvSpPr/>
          <p:nvPr/>
        </p:nvSpPr>
        <p:spPr>
          <a:xfrm>
            <a:off x="7959626" y="2111252"/>
            <a:ext cx="264258" cy="182265"/>
          </a:xfrm>
          <a:prstGeom prst="rect">
            <a:avLst/>
          </a:prstGeom>
          <a:blipFill>
            <a:blip r:embed="rId67" cstate="print"/>
            <a:stretch>
              <a:fillRect/>
            </a:stretch>
          </a:blipFill>
        </p:spPr>
        <p:txBody>
          <a:bodyPr wrap="square" lIns="0" tIns="0" rIns="0" bIns="0" rtlCol="0">
            <a:noAutofit/>
          </a:bodyPr>
          <a:lstStyle/>
          <a:p>
            <a:endParaRPr sz="1631"/>
          </a:p>
        </p:txBody>
      </p:sp>
      <p:sp>
        <p:nvSpPr>
          <p:cNvPr id="1077" name="object 1077"/>
          <p:cNvSpPr/>
          <p:nvPr/>
        </p:nvSpPr>
        <p:spPr>
          <a:xfrm>
            <a:off x="8616890" y="1886179"/>
            <a:ext cx="410098" cy="69040"/>
          </a:xfrm>
          <a:custGeom>
            <a:avLst/>
            <a:gdLst/>
            <a:ahLst/>
            <a:cxnLst/>
            <a:rect l="l" t="t" r="r" b="b"/>
            <a:pathLst>
              <a:path w="452627" h="76200">
                <a:moveTo>
                  <a:pt x="0" y="1524"/>
                </a:moveTo>
                <a:lnTo>
                  <a:pt x="30480" y="1524"/>
                </a:lnTo>
                <a:lnTo>
                  <a:pt x="56388" y="3048"/>
                </a:lnTo>
                <a:lnTo>
                  <a:pt x="82296" y="3048"/>
                </a:lnTo>
                <a:lnTo>
                  <a:pt x="108203" y="4572"/>
                </a:lnTo>
                <a:lnTo>
                  <a:pt x="134111" y="7620"/>
                </a:lnTo>
                <a:lnTo>
                  <a:pt x="160019" y="9144"/>
                </a:lnTo>
                <a:lnTo>
                  <a:pt x="184403" y="12192"/>
                </a:lnTo>
                <a:lnTo>
                  <a:pt x="208787" y="15240"/>
                </a:lnTo>
                <a:lnTo>
                  <a:pt x="233171" y="18287"/>
                </a:lnTo>
                <a:lnTo>
                  <a:pt x="257555" y="22860"/>
                </a:lnTo>
                <a:lnTo>
                  <a:pt x="280415" y="25908"/>
                </a:lnTo>
                <a:lnTo>
                  <a:pt x="303275" y="32004"/>
                </a:lnTo>
                <a:lnTo>
                  <a:pt x="324611" y="36576"/>
                </a:lnTo>
                <a:lnTo>
                  <a:pt x="347471" y="42672"/>
                </a:lnTo>
                <a:lnTo>
                  <a:pt x="368807" y="47244"/>
                </a:lnTo>
                <a:lnTo>
                  <a:pt x="390143" y="54864"/>
                </a:lnTo>
                <a:lnTo>
                  <a:pt x="446531" y="73152"/>
                </a:lnTo>
                <a:lnTo>
                  <a:pt x="448055" y="74676"/>
                </a:lnTo>
                <a:lnTo>
                  <a:pt x="451103" y="76200"/>
                </a:lnTo>
                <a:lnTo>
                  <a:pt x="452627" y="74676"/>
                </a:lnTo>
                <a:lnTo>
                  <a:pt x="449579" y="73152"/>
                </a:lnTo>
                <a:lnTo>
                  <a:pt x="446531" y="71628"/>
                </a:lnTo>
                <a:lnTo>
                  <a:pt x="391667" y="53340"/>
                </a:lnTo>
                <a:lnTo>
                  <a:pt x="368807" y="45720"/>
                </a:lnTo>
                <a:lnTo>
                  <a:pt x="347471" y="41148"/>
                </a:lnTo>
                <a:lnTo>
                  <a:pt x="326135" y="35052"/>
                </a:lnTo>
                <a:lnTo>
                  <a:pt x="303275" y="30480"/>
                </a:lnTo>
                <a:lnTo>
                  <a:pt x="280415" y="24384"/>
                </a:lnTo>
                <a:lnTo>
                  <a:pt x="257555" y="21336"/>
                </a:lnTo>
                <a:lnTo>
                  <a:pt x="233171" y="16764"/>
                </a:lnTo>
                <a:lnTo>
                  <a:pt x="208787" y="13716"/>
                </a:lnTo>
                <a:lnTo>
                  <a:pt x="184403" y="10668"/>
                </a:lnTo>
                <a:lnTo>
                  <a:pt x="160019" y="7620"/>
                </a:lnTo>
                <a:lnTo>
                  <a:pt x="134111" y="6096"/>
                </a:lnTo>
                <a:lnTo>
                  <a:pt x="109727" y="3048"/>
                </a:lnTo>
                <a:lnTo>
                  <a:pt x="82296" y="1524"/>
                </a:lnTo>
                <a:lnTo>
                  <a:pt x="56388" y="1524"/>
                </a:lnTo>
                <a:lnTo>
                  <a:pt x="30480" y="0"/>
                </a:lnTo>
                <a:lnTo>
                  <a:pt x="3048" y="0"/>
                </a:lnTo>
                <a:lnTo>
                  <a:pt x="0" y="1524"/>
                </a:lnTo>
                <a:close/>
              </a:path>
            </a:pathLst>
          </a:custGeom>
          <a:solidFill>
            <a:srgbClr val="000000"/>
          </a:solidFill>
        </p:spPr>
        <p:txBody>
          <a:bodyPr wrap="square" lIns="0" tIns="0" rIns="0" bIns="0" rtlCol="0">
            <a:noAutofit/>
          </a:bodyPr>
          <a:lstStyle/>
          <a:p>
            <a:endParaRPr sz="1631"/>
          </a:p>
        </p:txBody>
      </p:sp>
      <p:sp>
        <p:nvSpPr>
          <p:cNvPr id="1078" name="object 1078"/>
          <p:cNvSpPr/>
          <p:nvPr/>
        </p:nvSpPr>
        <p:spPr>
          <a:xfrm>
            <a:off x="8616890" y="1944173"/>
            <a:ext cx="299634" cy="52471"/>
          </a:xfrm>
          <a:custGeom>
            <a:avLst/>
            <a:gdLst/>
            <a:ahLst/>
            <a:cxnLst/>
            <a:rect l="l" t="t" r="r" b="b"/>
            <a:pathLst>
              <a:path w="330707" h="57912">
                <a:moveTo>
                  <a:pt x="21336" y="1524"/>
                </a:moveTo>
                <a:lnTo>
                  <a:pt x="42672" y="1524"/>
                </a:lnTo>
                <a:lnTo>
                  <a:pt x="62484" y="3048"/>
                </a:lnTo>
                <a:lnTo>
                  <a:pt x="82296" y="4572"/>
                </a:lnTo>
                <a:lnTo>
                  <a:pt x="83820" y="4572"/>
                </a:lnTo>
                <a:lnTo>
                  <a:pt x="111251" y="6096"/>
                </a:lnTo>
                <a:lnTo>
                  <a:pt x="123443" y="7620"/>
                </a:lnTo>
                <a:lnTo>
                  <a:pt x="137159" y="9144"/>
                </a:lnTo>
                <a:lnTo>
                  <a:pt x="149351" y="10668"/>
                </a:lnTo>
                <a:lnTo>
                  <a:pt x="163067" y="12191"/>
                </a:lnTo>
                <a:lnTo>
                  <a:pt x="187451" y="16763"/>
                </a:lnTo>
                <a:lnTo>
                  <a:pt x="211835" y="21336"/>
                </a:lnTo>
                <a:lnTo>
                  <a:pt x="236219" y="27432"/>
                </a:lnTo>
                <a:lnTo>
                  <a:pt x="260603" y="33527"/>
                </a:lnTo>
                <a:lnTo>
                  <a:pt x="271271" y="36575"/>
                </a:lnTo>
                <a:lnTo>
                  <a:pt x="281939" y="39624"/>
                </a:lnTo>
                <a:lnTo>
                  <a:pt x="300227" y="47244"/>
                </a:lnTo>
                <a:lnTo>
                  <a:pt x="301751" y="47244"/>
                </a:lnTo>
                <a:lnTo>
                  <a:pt x="316991" y="53339"/>
                </a:lnTo>
                <a:lnTo>
                  <a:pt x="330707" y="57912"/>
                </a:lnTo>
                <a:lnTo>
                  <a:pt x="330707" y="56387"/>
                </a:lnTo>
                <a:lnTo>
                  <a:pt x="316991" y="51815"/>
                </a:lnTo>
                <a:lnTo>
                  <a:pt x="301751" y="45720"/>
                </a:lnTo>
                <a:lnTo>
                  <a:pt x="283463" y="38100"/>
                </a:lnTo>
                <a:lnTo>
                  <a:pt x="271271" y="35051"/>
                </a:lnTo>
                <a:lnTo>
                  <a:pt x="260603" y="32003"/>
                </a:lnTo>
                <a:lnTo>
                  <a:pt x="236219" y="25908"/>
                </a:lnTo>
                <a:lnTo>
                  <a:pt x="213359" y="19812"/>
                </a:lnTo>
                <a:lnTo>
                  <a:pt x="188975" y="15239"/>
                </a:lnTo>
                <a:lnTo>
                  <a:pt x="163067" y="10668"/>
                </a:lnTo>
                <a:lnTo>
                  <a:pt x="149351" y="9144"/>
                </a:lnTo>
                <a:lnTo>
                  <a:pt x="137159" y="7620"/>
                </a:lnTo>
                <a:lnTo>
                  <a:pt x="123443" y="6096"/>
                </a:lnTo>
                <a:lnTo>
                  <a:pt x="111251" y="4572"/>
                </a:lnTo>
                <a:lnTo>
                  <a:pt x="83820" y="3048"/>
                </a:lnTo>
                <a:lnTo>
                  <a:pt x="82296" y="3048"/>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sz="1631"/>
          </a:p>
        </p:txBody>
      </p:sp>
      <p:sp>
        <p:nvSpPr>
          <p:cNvPr id="1079" name="object 1079"/>
          <p:cNvSpPr/>
          <p:nvPr/>
        </p:nvSpPr>
        <p:spPr>
          <a:xfrm>
            <a:off x="8615509" y="1915982"/>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1080" name="object 1080"/>
          <p:cNvSpPr/>
          <p:nvPr/>
        </p:nvSpPr>
        <p:spPr>
          <a:xfrm>
            <a:off x="8615509" y="1915177"/>
            <a:ext cx="324488" cy="46946"/>
          </a:xfrm>
          <a:custGeom>
            <a:avLst/>
            <a:gdLst/>
            <a:ahLst/>
            <a:cxnLst/>
            <a:rect l="l" t="t" r="r" b="b"/>
            <a:pathLst>
              <a:path w="358139" h="51815">
                <a:moveTo>
                  <a:pt x="0" y="0"/>
                </a:moveTo>
                <a:lnTo>
                  <a:pt x="3048" y="1524"/>
                </a:lnTo>
                <a:lnTo>
                  <a:pt x="50292" y="1524"/>
                </a:lnTo>
                <a:lnTo>
                  <a:pt x="73151" y="3048"/>
                </a:lnTo>
                <a:lnTo>
                  <a:pt x="96012" y="4572"/>
                </a:lnTo>
                <a:lnTo>
                  <a:pt x="118871" y="6095"/>
                </a:lnTo>
                <a:lnTo>
                  <a:pt x="140207" y="7619"/>
                </a:lnTo>
                <a:lnTo>
                  <a:pt x="161543" y="9143"/>
                </a:lnTo>
                <a:lnTo>
                  <a:pt x="182879" y="12191"/>
                </a:lnTo>
                <a:lnTo>
                  <a:pt x="204215" y="15239"/>
                </a:lnTo>
                <a:lnTo>
                  <a:pt x="225551" y="18287"/>
                </a:lnTo>
                <a:lnTo>
                  <a:pt x="245363" y="22860"/>
                </a:lnTo>
                <a:lnTo>
                  <a:pt x="265175" y="27431"/>
                </a:lnTo>
                <a:lnTo>
                  <a:pt x="284987" y="32003"/>
                </a:lnTo>
                <a:lnTo>
                  <a:pt x="304799" y="36575"/>
                </a:lnTo>
                <a:lnTo>
                  <a:pt x="323087" y="41148"/>
                </a:lnTo>
                <a:lnTo>
                  <a:pt x="341375" y="47243"/>
                </a:lnTo>
                <a:lnTo>
                  <a:pt x="358139" y="51815"/>
                </a:lnTo>
                <a:lnTo>
                  <a:pt x="358139" y="50291"/>
                </a:lnTo>
                <a:lnTo>
                  <a:pt x="342899" y="45719"/>
                </a:lnTo>
                <a:lnTo>
                  <a:pt x="323087" y="39624"/>
                </a:lnTo>
                <a:lnTo>
                  <a:pt x="304799" y="35051"/>
                </a:lnTo>
                <a:lnTo>
                  <a:pt x="284987" y="30479"/>
                </a:lnTo>
                <a:lnTo>
                  <a:pt x="265175" y="25907"/>
                </a:lnTo>
                <a:lnTo>
                  <a:pt x="245363" y="21336"/>
                </a:lnTo>
                <a:lnTo>
                  <a:pt x="225551" y="16763"/>
                </a:lnTo>
                <a:lnTo>
                  <a:pt x="204215" y="13715"/>
                </a:lnTo>
                <a:lnTo>
                  <a:pt x="184403" y="10667"/>
                </a:lnTo>
                <a:lnTo>
                  <a:pt x="161543" y="7619"/>
                </a:lnTo>
                <a:lnTo>
                  <a:pt x="140207" y="6095"/>
                </a:lnTo>
                <a:lnTo>
                  <a:pt x="118871" y="4572"/>
                </a:lnTo>
                <a:lnTo>
                  <a:pt x="96012" y="3048"/>
                </a:lnTo>
                <a:lnTo>
                  <a:pt x="73151" y="1524"/>
                </a:lnTo>
                <a:lnTo>
                  <a:pt x="50292" y="0"/>
                </a:lnTo>
                <a:lnTo>
                  <a:pt x="0" y="0"/>
                </a:lnTo>
                <a:close/>
              </a:path>
            </a:pathLst>
          </a:custGeom>
          <a:solidFill>
            <a:srgbClr val="000000"/>
          </a:solidFill>
        </p:spPr>
        <p:txBody>
          <a:bodyPr wrap="square" lIns="0" tIns="0" rIns="0" bIns="0" rtlCol="0">
            <a:noAutofit/>
          </a:bodyPr>
          <a:lstStyle/>
          <a:p>
            <a:endParaRPr sz="1631"/>
          </a:p>
        </p:txBody>
      </p:sp>
      <p:sp>
        <p:nvSpPr>
          <p:cNvPr id="1081" name="object 1081"/>
          <p:cNvSpPr/>
          <p:nvPr/>
        </p:nvSpPr>
        <p:spPr>
          <a:xfrm>
            <a:off x="8615509" y="1886985"/>
            <a:ext cx="1381" cy="28767"/>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sz="1631"/>
          </a:p>
        </p:txBody>
      </p:sp>
      <p:sp>
        <p:nvSpPr>
          <p:cNvPr id="1082" name="object 1082"/>
          <p:cNvSpPr/>
          <p:nvPr/>
        </p:nvSpPr>
        <p:spPr>
          <a:xfrm>
            <a:off x="7962387" y="2111941"/>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1083" name="object 1083"/>
          <p:cNvSpPr/>
          <p:nvPr/>
        </p:nvSpPr>
        <p:spPr>
          <a:xfrm>
            <a:off x="8616890" y="1974551"/>
            <a:ext cx="243021" cy="44186"/>
          </a:xfrm>
          <a:custGeom>
            <a:avLst/>
            <a:gdLst/>
            <a:ahLst/>
            <a:cxnLst/>
            <a:rect l="l" t="t" r="r" b="b"/>
            <a:pathLst>
              <a:path w="268223" h="48768">
                <a:moveTo>
                  <a:pt x="0" y="0"/>
                </a:moveTo>
                <a:lnTo>
                  <a:pt x="0" y="1524"/>
                </a:lnTo>
                <a:lnTo>
                  <a:pt x="30480" y="1524"/>
                </a:lnTo>
                <a:lnTo>
                  <a:pt x="59436" y="3048"/>
                </a:lnTo>
                <a:lnTo>
                  <a:pt x="74675" y="4572"/>
                </a:lnTo>
                <a:lnTo>
                  <a:pt x="88392" y="6096"/>
                </a:lnTo>
                <a:lnTo>
                  <a:pt x="102108" y="7620"/>
                </a:lnTo>
                <a:lnTo>
                  <a:pt x="115823" y="9144"/>
                </a:lnTo>
                <a:lnTo>
                  <a:pt x="129539" y="10668"/>
                </a:lnTo>
                <a:lnTo>
                  <a:pt x="143255" y="12192"/>
                </a:lnTo>
                <a:lnTo>
                  <a:pt x="169163" y="18287"/>
                </a:lnTo>
                <a:lnTo>
                  <a:pt x="181355" y="21336"/>
                </a:lnTo>
                <a:lnTo>
                  <a:pt x="193547" y="24384"/>
                </a:lnTo>
                <a:lnTo>
                  <a:pt x="205739" y="27432"/>
                </a:lnTo>
                <a:lnTo>
                  <a:pt x="219455" y="32004"/>
                </a:lnTo>
                <a:lnTo>
                  <a:pt x="245363" y="39624"/>
                </a:lnTo>
                <a:lnTo>
                  <a:pt x="245363" y="41148"/>
                </a:lnTo>
                <a:lnTo>
                  <a:pt x="248411" y="41148"/>
                </a:lnTo>
                <a:lnTo>
                  <a:pt x="266699" y="48768"/>
                </a:lnTo>
                <a:lnTo>
                  <a:pt x="268223" y="47244"/>
                </a:lnTo>
                <a:lnTo>
                  <a:pt x="248411" y="39624"/>
                </a:lnTo>
                <a:lnTo>
                  <a:pt x="245363" y="38100"/>
                </a:lnTo>
                <a:lnTo>
                  <a:pt x="219455" y="30480"/>
                </a:lnTo>
                <a:lnTo>
                  <a:pt x="207263" y="25908"/>
                </a:lnTo>
                <a:lnTo>
                  <a:pt x="195071" y="22860"/>
                </a:lnTo>
                <a:lnTo>
                  <a:pt x="181355" y="19812"/>
                </a:lnTo>
                <a:lnTo>
                  <a:pt x="169163" y="16763"/>
                </a:lnTo>
                <a:lnTo>
                  <a:pt x="143255" y="10668"/>
                </a:lnTo>
                <a:lnTo>
                  <a:pt x="129539" y="9144"/>
                </a:lnTo>
                <a:lnTo>
                  <a:pt x="117347" y="7620"/>
                </a:lnTo>
                <a:lnTo>
                  <a:pt x="102108" y="4572"/>
                </a:lnTo>
                <a:lnTo>
                  <a:pt x="88392" y="4572"/>
                </a:lnTo>
                <a:lnTo>
                  <a:pt x="74675" y="3048"/>
                </a:lnTo>
                <a:lnTo>
                  <a:pt x="59436" y="1524"/>
                </a:lnTo>
                <a:lnTo>
                  <a:pt x="30480" y="0"/>
                </a:lnTo>
                <a:lnTo>
                  <a:pt x="0" y="0"/>
                </a:lnTo>
                <a:close/>
              </a:path>
            </a:pathLst>
          </a:custGeom>
          <a:solidFill>
            <a:srgbClr val="000000"/>
          </a:solidFill>
        </p:spPr>
        <p:txBody>
          <a:bodyPr wrap="square" lIns="0" tIns="0" rIns="0" bIns="0" rtlCol="0">
            <a:noAutofit/>
          </a:bodyPr>
          <a:lstStyle/>
          <a:p>
            <a:endParaRPr sz="1631"/>
          </a:p>
        </p:txBody>
      </p:sp>
      <p:sp>
        <p:nvSpPr>
          <p:cNvPr id="1084" name="object 1084"/>
          <p:cNvSpPr/>
          <p:nvPr/>
        </p:nvSpPr>
        <p:spPr>
          <a:xfrm>
            <a:off x="8615509" y="1944978"/>
            <a:ext cx="1381" cy="30148"/>
          </a:xfrm>
          <a:custGeom>
            <a:avLst/>
            <a:gdLst/>
            <a:ahLst/>
            <a:cxnLst/>
            <a:rect l="l" t="t" r="r" b="b"/>
            <a:pathLst>
              <a:path w="1524" h="33274">
                <a:moveTo>
                  <a:pt x="0" y="33274"/>
                </a:moveTo>
                <a:lnTo>
                  <a:pt x="1524" y="33274"/>
                </a:lnTo>
                <a:lnTo>
                  <a:pt x="1524" y="0"/>
                </a:lnTo>
                <a:lnTo>
                  <a:pt x="0" y="0"/>
                </a:lnTo>
                <a:lnTo>
                  <a:pt x="0" y="33274"/>
                </a:lnTo>
                <a:close/>
              </a:path>
            </a:pathLst>
          </a:custGeom>
          <a:solidFill>
            <a:srgbClr val="000000"/>
          </a:solidFill>
        </p:spPr>
        <p:txBody>
          <a:bodyPr wrap="square" lIns="0" tIns="0" rIns="0" bIns="0" rtlCol="0">
            <a:noAutofit/>
          </a:bodyPr>
          <a:lstStyle/>
          <a:p>
            <a:endParaRPr sz="1631"/>
          </a:p>
        </p:txBody>
      </p:sp>
      <p:sp>
        <p:nvSpPr>
          <p:cNvPr id="1085" name="object 1085"/>
          <p:cNvSpPr/>
          <p:nvPr/>
        </p:nvSpPr>
        <p:spPr>
          <a:xfrm>
            <a:off x="9025608" y="1931746"/>
            <a:ext cx="56613" cy="23473"/>
          </a:xfrm>
          <a:custGeom>
            <a:avLst/>
            <a:gdLst/>
            <a:ahLst/>
            <a:cxnLst/>
            <a:rect l="l" t="t" r="r" b="b"/>
            <a:pathLst>
              <a:path w="62484" h="25907">
                <a:moveTo>
                  <a:pt x="62484" y="0"/>
                </a:moveTo>
                <a:lnTo>
                  <a:pt x="0" y="24384"/>
                </a:lnTo>
                <a:lnTo>
                  <a:pt x="1524" y="25907"/>
                </a:lnTo>
                <a:lnTo>
                  <a:pt x="62484" y="1524"/>
                </a:lnTo>
                <a:lnTo>
                  <a:pt x="62484" y="0"/>
                </a:lnTo>
                <a:close/>
              </a:path>
            </a:pathLst>
          </a:custGeom>
          <a:solidFill>
            <a:srgbClr val="000000"/>
          </a:solidFill>
        </p:spPr>
        <p:txBody>
          <a:bodyPr wrap="square" lIns="0" tIns="0" rIns="0" bIns="0" rtlCol="0">
            <a:noAutofit/>
          </a:bodyPr>
          <a:lstStyle/>
          <a:p>
            <a:endParaRPr sz="1631"/>
          </a:p>
        </p:txBody>
      </p:sp>
      <p:sp>
        <p:nvSpPr>
          <p:cNvPr id="1086" name="object 1086"/>
          <p:cNvSpPr/>
          <p:nvPr/>
        </p:nvSpPr>
        <p:spPr>
          <a:xfrm>
            <a:off x="8944141" y="1963505"/>
            <a:ext cx="27615" cy="12426"/>
          </a:xfrm>
          <a:custGeom>
            <a:avLst/>
            <a:gdLst/>
            <a:ahLst/>
            <a:cxnLst/>
            <a:rect l="l" t="t" r="r" b="b"/>
            <a:pathLst>
              <a:path w="30479" h="13715">
                <a:moveTo>
                  <a:pt x="0" y="0"/>
                </a:moveTo>
                <a:lnTo>
                  <a:pt x="0" y="1524"/>
                </a:lnTo>
                <a:lnTo>
                  <a:pt x="4572" y="3048"/>
                </a:lnTo>
                <a:lnTo>
                  <a:pt x="12192" y="6096"/>
                </a:lnTo>
                <a:lnTo>
                  <a:pt x="15239" y="7620"/>
                </a:lnTo>
                <a:lnTo>
                  <a:pt x="30479" y="13715"/>
                </a:lnTo>
                <a:lnTo>
                  <a:pt x="30479" y="12191"/>
                </a:lnTo>
                <a:lnTo>
                  <a:pt x="15239" y="6096"/>
                </a:lnTo>
                <a:lnTo>
                  <a:pt x="13715" y="6096"/>
                </a:lnTo>
                <a:lnTo>
                  <a:pt x="6096" y="1524"/>
                </a:lnTo>
                <a:lnTo>
                  <a:pt x="0" y="0"/>
                </a:lnTo>
                <a:close/>
              </a:path>
            </a:pathLst>
          </a:custGeom>
          <a:solidFill>
            <a:srgbClr val="000000"/>
          </a:solidFill>
        </p:spPr>
        <p:txBody>
          <a:bodyPr wrap="square" lIns="0" tIns="0" rIns="0" bIns="0" rtlCol="0">
            <a:noAutofit/>
          </a:bodyPr>
          <a:lstStyle/>
          <a:p>
            <a:endParaRPr sz="1631"/>
          </a:p>
        </p:txBody>
      </p:sp>
      <p:sp>
        <p:nvSpPr>
          <p:cNvPr id="1087" name="object 1087"/>
          <p:cNvSpPr/>
          <p:nvPr/>
        </p:nvSpPr>
        <p:spPr>
          <a:xfrm>
            <a:off x="8939998" y="1960743"/>
            <a:ext cx="4142" cy="4142"/>
          </a:xfrm>
          <a:custGeom>
            <a:avLst/>
            <a:gdLst/>
            <a:ahLst/>
            <a:cxnLst/>
            <a:rect l="l" t="t" r="r" b="b"/>
            <a:pathLst>
              <a:path w="4572" h="4572">
                <a:moveTo>
                  <a:pt x="0" y="0"/>
                </a:moveTo>
                <a:lnTo>
                  <a:pt x="0" y="1524"/>
                </a:lnTo>
                <a:lnTo>
                  <a:pt x="4572" y="4572"/>
                </a:lnTo>
                <a:lnTo>
                  <a:pt x="4572" y="3048"/>
                </a:lnTo>
                <a:lnTo>
                  <a:pt x="0" y="0"/>
                </a:lnTo>
                <a:close/>
              </a:path>
            </a:pathLst>
          </a:custGeom>
          <a:solidFill>
            <a:srgbClr val="000000"/>
          </a:solidFill>
        </p:spPr>
        <p:txBody>
          <a:bodyPr wrap="square" lIns="0" tIns="0" rIns="0" bIns="0" rtlCol="0">
            <a:noAutofit/>
          </a:bodyPr>
          <a:lstStyle/>
          <a:p>
            <a:endParaRPr sz="1631"/>
          </a:p>
        </p:txBody>
      </p:sp>
      <p:sp>
        <p:nvSpPr>
          <p:cNvPr id="1088" name="object 1088"/>
          <p:cNvSpPr/>
          <p:nvPr/>
        </p:nvSpPr>
        <p:spPr>
          <a:xfrm>
            <a:off x="8944140" y="1964195"/>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1089" name="object 1089"/>
          <p:cNvSpPr/>
          <p:nvPr/>
        </p:nvSpPr>
        <p:spPr>
          <a:xfrm>
            <a:off x="8944140" y="1963504"/>
            <a:ext cx="2762" cy="1381"/>
          </a:xfrm>
          <a:custGeom>
            <a:avLst/>
            <a:gdLst/>
            <a:ahLst/>
            <a:cxnLst/>
            <a:rect l="l" t="t" r="r" b="b"/>
            <a:pathLst>
              <a:path w="3048" h="1524">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sz="1631"/>
          </a:p>
        </p:txBody>
      </p:sp>
      <p:sp>
        <p:nvSpPr>
          <p:cNvPr id="1090" name="object 1090"/>
          <p:cNvSpPr/>
          <p:nvPr/>
        </p:nvSpPr>
        <p:spPr>
          <a:xfrm>
            <a:off x="8939998" y="1960743"/>
            <a:ext cx="5523" cy="4142"/>
          </a:xfrm>
          <a:custGeom>
            <a:avLst/>
            <a:gdLst/>
            <a:ahLst/>
            <a:cxnLst/>
            <a:rect l="l" t="t" r="r" b="b"/>
            <a:pathLst>
              <a:path w="6096" h="4572">
                <a:moveTo>
                  <a:pt x="0" y="0"/>
                </a:moveTo>
                <a:lnTo>
                  <a:pt x="0" y="1524"/>
                </a:lnTo>
                <a:lnTo>
                  <a:pt x="6096" y="4572"/>
                </a:lnTo>
                <a:lnTo>
                  <a:pt x="6096" y="3048"/>
                </a:lnTo>
                <a:lnTo>
                  <a:pt x="0" y="0"/>
                </a:lnTo>
                <a:close/>
              </a:path>
            </a:pathLst>
          </a:custGeom>
          <a:solidFill>
            <a:srgbClr val="000000"/>
          </a:solidFill>
        </p:spPr>
        <p:txBody>
          <a:bodyPr wrap="square" lIns="0" tIns="0" rIns="0" bIns="0" rtlCol="0">
            <a:noAutofit/>
          </a:bodyPr>
          <a:lstStyle/>
          <a:p>
            <a:endParaRPr sz="1631"/>
          </a:p>
        </p:txBody>
      </p:sp>
      <p:sp>
        <p:nvSpPr>
          <p:cNvPr id="1091" name="object 1091"/>
          <p:cNvSpPr/>
          <p:nvPr/>
        </p:nvSpPr>
        <p:spPr>
          <a:xfrm>
            <a:off x="8858530" y="2017356"/>
            <a:ext cx="80087" cy="95275"/>
          </a:xfrm>
          <a:custGeom>
            <a:avLst/>
            <a:gdLst/>
            <a:ahLst/>
            <a:cxnLst/>
            <a:rect l="l" t="t" r="r" b="b"/>
            <a:pathLst>
              <a:path w="88392" h="105155">
                <a:moveTo>
                  <a:pt x="88392" y="80772"/>
                </a:moveTo>
                <a:lnTo>
                  <a:pt x="86868" y="76200"/>
                </a:lnTo>
                <a:lnTo>
                  <a:pt x="86868" y="71627"/>
                </a:lnTo>
                <a:lnTo>
                  <a:pt x="85344" y="71627"/>
                </a:lnTo>
                <a:lnTo>
                  <a:pt x="80772" y="62484"/>
                </a:lnTo>
                <a:lnTo>
                  <a:pt x="77724" y="56387"/>
                </a:lnTo>
                <a:lnTo>
                  <a:pt x="74675" y="51815"/>
                </a:lnTo>
                <a:lnTo>
                  <a:pt x="67056" y="42672"/>
                </a:lnTo>
                <a:lnTo>
                  <a:pt x="57912" y="33527"/>
                </a:lnTo>
                <a:lnTo>
                  <a:pt x="45720" y="24384"/>
                </a:lnTo>
                <a:lnTo>
                  <a:pt x="33527" y="15239"/>
                </a:lnTo>
                <a:lnTo>
                  <a:pt x="18288" y="7619"/>
                </a:lnTo>
                <a:lnTo>
                  <a:pt x="9144" y="3048"/>
                </a:lnTo>
                <a:lnTo>
                  <a:pt x="1524" y="0"/>
                </a:lnTo>
                <a:lnTo>
                  <a:pt x="0" y="1524"/>
                </a:lnTo>
                <a:lnTo>
                  <a:pt x="9144" y="4572"/>
                </a:lnTo>
                <a:lnTo>
                  <a:pt x="16764" y="9143"/>
                </a:lnTo>
                <a:lnTo>
                  <a:pt x="32003" y="16763"/>
                </a:lnTo>
                <a:lnTo>
                  <a:pt x="44196" y="25907"/>
                </a:lnTo>
                <a:lnTo>
                  <a:pt x="56388" y="35051"/>
                </a:lnTo>
                <a:lnTo>
                  <a:pt x="65532" y="42672"/>
                </a:lnTo>
                <a:lnTo>
                  <a:pt x="74675" y="53339"/>
                </a:lnTo>
                <a:lnTo>
                  <a:pt x="77724" y="57912"/>
                </a:lnTo>
                <a:lnTo>
                  <a:pt x="79248" y="62484"/>
                </a:lnTo>
                <a:lnTo>
                  <a:pt x="85344" y="73151"/>
                </a:lnTo>
                <a:lnTo>
                  <a:pt x="85344" y="76200"/>
                </a:lnTo>
                <a:lnTo>
                  <a:pt x="86868" y="80772"/>
                </a:lnTo>
                <a:lnTo>
                  <a:pt x="86868" y="105155"/>
                </a:lnTo>
                <a:lnTo>
                  <a:pt x="88392" y="105155"/>
                </a:lnTo>
                <a:lnTo>
                  <a:pt x="88392" y="80772"/>
                </a:lnTo>
                <a:close/>
              </a:path>
            </a:pathLst>
          </a:custGeom>
          <a:solidFill>
            <a:srgbClr val="000000"/>
          </a:solidFill>
        </p:spPr>
        <p:txBody>
          <a:bodyPr wrap="square" lIns="0" tIns="0" rIns="0" bIns="0" rtlCol="0">
            <a:noAutofit/>
          </a:bodyPr>
          <a:lstStyle/>
          <a:p>
            <a:endParaRPr sz="1631"/>
          </a:p>
        </p:txBody>
      </p:sp>
      <p:sp>
        <p:nvSpPr>
          <p:cNvPr id="1092" name="object 1092"/>
          <p:cNvSpPr/>
          <p:nvPr/>
        </p:nvSpPr>
        <p:spPr>
          <a:xfrm>
            <a:off x="8916525" y="1974551"/>
            <a:ext cx="55231" cy="22093"/>
          </a:xfrm>
          <a:custGeom>
            <a:avLst/>
            <a:gdLst/>
            <a:ahLst/>
            <a:cxnLst/>
            <a:rect l="l" t="t" r="r" b="b"/>
            <a:pathLst>
              <a:path w="60959" h="24384">
                <a:moveTo>
                  <a:pt x="60959" y="0"/>
                </a:moveTo>
                <a:lnTo>
                  <a:pt x="0" y="22860"/>
                </a:lnTo>
                <a:lnTo>
                  <a:pt x="0" y="24384"/>
                </a:lnTo>
                <a:lnTo>
                  <a:pt x="60959" y="1524"/>
                </a:lnTo>
                <a:lnTo>
                  <a:pt x="60959" y="0"/>
                </a:lnTo>
                <a:close/>
              </a:path>
            </a:pathLst>
          </a:custGeom>
          <a:solidFill>
            <a:srgbClr val="000000"/>
          </a:solidFill>
        </p:spPr>
        <p:txBody>
          <a:bodyPr wrap="square" lIns="0" tIns="0" rIns="0" bIns="0" rtlCol="0">
            <a:noAutofit/>
          </a:bodyPr>
          <a:lstStyle/>
          <a:p>
            <a:endParaRPr sz="1631"/>
          </a:p>
        </p:txBody>
      </p:sp>
      <p:sp>
        <p:nvSpPr>
          <p:cNvPr id="1093" name="object 1093"/>
          <p:cNvSpPr/>
          <p:nvPr/>
        </p:nvSpPr>
        <p:spPr>
          <a:xfrm>
            <a:off x="8971757" y="1974551"/>
            <a:ext cx="135318" cy="138081"/>
          </a:xfrm>
          <a:custGeom>
            <a:avLst/>
            <a:gdLst/>
            <a:ahLst/>
            <a:cxnLst/>
            <a:rect l="l" t="t" r="r" b="b"/>
            <a:pathLst>
              <a:path w="149351" h="152400">
                <a:moveTo>
                  <a:pt x="115824" y="71628"/>
                </a:moveTo>
                <a:lnTo>
                  <a:pt x="123444" y="80772"/>
                </a:lnTo>
                <a:lnTo>
                  <a:pt x="129540" y="89916"/>
                </a:lnTo>
                <a:lnTo>
                  <a:pt x="135635" y="99060"/>
                </a:lnTo>
                <a:lnTo>
                  <a:pt x="140207" y="109728"/>
                </a:lnTo>
                <a:lnTo>
                  <a:pt x="143255" y="118872"/>
                </a:lnTo>
                <a:lnTo>
                  <a:pt x="146303" y="128016"/>
                </a:lnTo>
                <a:lnTo>
                  <a:pt x="147827" y="138684"/>
                </a:lnTo>
                <a:lnTo>
                  <a:pt x="147827" y="152400"/>
                </a:lnTo>
                <a:lnTo>
                  <a:pt x="149351" y="152400"/>
                </a:lnTo>
                <a:lnTo>
                  <a:pt x="149351" y="138684"/>
                </a:lnTo>
                <a:lnTo>
                  <a:pt x="147827" y="128016"/>
                </a:lnTo>
                <a:lnTo>
                  <a:pt x="144779" y="118872"/>
                </a:lnTo>
                <a:lnTo>
                  <a:pt x="141731" y="108204"/>
                </a:lnTo>
                <a:lnTo>
                  <a:pt x="137159" y="99060"/>
                </a:lnTo>
                <a:lnTo>
                  <a:pt x="131064" y="89916"/>
                </a:lnTo>
                <a:lnTo>
                  <a:pt x="124968" y="80772"/>
                </a:lnTo>
                <a:lnTo>
                  <a:pt x="115824" y="71628"/>
                </a:lnTo>
                <a:close/>
              </a:path>
              <a:path w="149351" h="152400">
                <a:moveTo>
                  <a:pt x="115824" y="71628"/>
                </a:moveTo>
                <a:lnTo>
                  <a:pt x="108203" y="62484"/>
                </a:lnTo>
                <a:lnTo>
                  <a:pt x="97535" y="53340"/>
                </a:lnTo>
                <a:lnTo>
                  <a:pt x="86868" y="45720"/>
                </a:lnTo>
                <a:lnTo>
                  <a:pt x="74675" y="36575"/>
                </a:lnTo>
                <a:lnTo>
                  <a:pt x="62483" y="28956"/>
                </a:lnTo>
                <a:lnTo>
                  <a:pt x="47244" y="21336"/>
                </a:lnTo>
                <a:lnTo>
                  <a:pt x="33527" y="13716"/>
                </a:lnTo>
                <a:lnTo>
                  <a:pt x="16764" y="6096"/>
                </a:lnTo>
                <a:lnTo>
                  <a:pt x="0" y="0"/>
                </a:lnTo>
                <a:lnTo>
                  <a:pt x="0" y="1524"/>
                </a:lnTo>
                <a:lnTo>
                  <a:pt x="16764" y="7620"/>
                </a:lnTo>
                <a:lnTo>
                  <a:pt x="32003" y="15240"/>
                </a:lnTo>
                <a:lnTo>
                  <a:pt x="47244" y="22860"/>
                </a:lnTo>
                <a:lnTo>
                  <a:pt x="60959" y="30480"/>
                </a:lnTo>
                <a:lnTo>
                  <a:pt x="74675" y="38100"/>
                </a:lnTo>
                <a:lnTo>
                  <a:pt x="85344" y="47244"/>
                </a:lnTo>
                <a:lnTo>
                  <a:pt x="96012" y="54863"/>
                </a:lnTo>
                <a:lnTo>
                  <a:pt x="106679" y="64008"/>
                </a:lnTo>
                <a:lnTo>
                  <a:pt x="115824" y="71628"/>
                </a:lnTo>
                <a:close/>
              </a:path>
            </a:pathLst>
          </a:custGeom>
          <a:solidFill>
            <a:srgbClr val="000000"/>
          </a:solidFill>
        </p:spPr>
        <p:txBody>
          <a:bodyPr wrap="square" lIns="0" tIns="0" rIns="0" bIns="0" rtlCol="0">
            <a:noAutofit/>
          </a:bodyPr>
          <a:lstStyle/>
          <a:p>
            <a:endParaRPr sz="1631"/>
          </a:p>
        </p:txBody>
      </p:sp>
      <p:sp>
        <p:nvSpPr>
          <p:cNvPr id="1094" name="object 1094"/>
          <p:cNvSpPr/>
          <p:nvPr/>
        </p:nvSpPr>
        <p:spPr>
          <a:xfrm>
            <a:off x="8916524" y="1995263"/>
            <a:ext cx="106322" cy="117368"/>
          </a:xfrm>
          <a:custGeom>
            <a:avLst/>
            <a:gdLst/>
            <a:ahLst/>
            <a:cxnLst/>
            <a:rect l="l" t="t" r="r" b="b"/>
            <a:pathLst>
              <a:path w="117348" h="129539">
                <a:moveTo>
                  <a:pt x="115824" y="115824"/>
                </a:moveTo>
                <a:lnTo>
                  <a:pt x="114300" y="129539"/>
                </a:lnTo>
                <a:lnTo>
                  <a:pt x="115824" y="129539"/>
                </a:lnTo>
                <a:lnTo>
                  <a:pt x="117348" y="115824"/>
                </a:lnTo>
                <a:lnTo>
                  <a:pt x="117348" y="114300"/>
                </a:lnTo>
                <a:lnTo>
                  <a:pt x="115824" y="105156"/>
                </a:lnTo>
                <a:lnTo>
                  <a:pt x="114300" y="96012"/>
                </a:lnTo>
                <a:lnTo>
                  <a:pt x="111251" y="89915"/>
                </a:lnTo>
                <a:lnTo>
                  <a:pt x="108203" y="82296"/>
                </a:lnTo>
                <a:lnTo>
                  <a:pt x="105155" y="76200"/>
                </a:lnTo>
                <a:lnTo>
                  <a:pt x="100583" y="70103"/>
                </a:lnTo>
                <a:lnTo>
                  <a:pt x="94487" y="62484"/>
                </a:lnTo>
                <a:lnTo>
                  <a:pt x="89915" y="56387"/>
                </a:lnTo>
                <a:lnTo>
                  <a:pt x="83819" y="50291"/>
                </a:lnTo>
                <a:lnTo>
                  <a:pt x="76200" y="44196"/>
                </a:lnTo>
                <a:lnTo>
                  <a:pt x="68579" y="38100"/>
                </a:lnTo>
                <a:lnTo>
                  <a:pt x="60959" y="32003"/>
                </a:lnTo>
                <a:lnTo>
                  <a:pt x="51815" y="27432"/>
                </a:lnTo>
                <a:lnTo>
                  <a:pt x="44195" y="21336"/>
                </a:lnTo>
                <a:lnTo>
                  <a:pt x="33527" y="15239"/>
                </a:lnTo>
                <a:lnTo>
                  <a:pt x="22859" y="10668"/>
                </a:lnTo>
                <a:lnTo>
                  <a:pt x="12191" y="6096"/>
                </a:lnTo>
                <a:lnTo>
                  <a:pt x="0" y="0"/>
                </a:lnTo>
                <a:lnTo>
                  <a:pt x="0" y="1524"/>
                </a:lnTo>
                <a:lnTo>
                  <a:pt x="12191" y="7620"/>
                </a:lnTo>
                <a:lnTo>
                  <a:pt x="22859" y="12191"/>
                </a:lnTo>
                <a:lnTo>
                  <a:pt x="33527" y="16763"/>
                </a:lnTo>
                <a:lnTo>
                  <a:pt x="42672" y="22860"/>
                </a:lnTo>
                <a:lnTo>
                  <a:pt x="51815" y="28956"/>
                </a:lnTo>
                <a:lnTo>
                  <a:pt x="60959" y="33527"/>
                </a:lnTo>
                <a:lnTo>
                  <a:pt x="68579" y="39624"/>
                </a:lnTo>
                <a:lnTo>
                  <a:pt x="76200" y="45720"/>
                </a:lnTo>
                <a:lnTo>
                  <a:pt x="82295" y="51815"/>
                </a:lnTo>
                <a:lnTo>
                  <a:pt x="88391" y="57912"/>
                </a:lnTo>
                <a:lnTo>
                  <a:pt x="94487" y="64008"/>
                </a:lnTo>
                <a:lnTo>
                  <a:pt x="99059" y="70103"/>
                </a:lnTo>
                <a:lnTo>
                  <a:pt x="103631" y="76200"/>
                </a:lnTo>
                <a:lnTo>
                  <a:pt x="106679" y="83820"/>
                </a:lnTo>
                <a:lnTo>
                  <a:pt x="109727" y="89915"/>
                </a:lnTo>
                <a:lnTo>
                  <a:pt x="112775" y="97536"/>
                </a:lnTo>
                <a:lnTo>
                  <a:pt x="114300" y="106680"/>
                </a:lnTo>
                <a:lnTo>
                  <a:pt x="115824" y="115824"/>
                </a:lnTo>
                <a:close/>
              </a:path>
            </a:pathLst>
          </a:custGeom>
          <a:solidFill>
            <a:srgbClr val="000000"/>
          </a:solidFill>
        </p:spPr>
        <p:txBody>
          <a:bodyPr wrap="square" lIns="0" tIns="0" rIns="0" bIns="0" rtlCol="0">
            <a:noAutofit/>
          </a:bodyPr>
          <a:lstStyle/>
          <a:p>
            <a:endParaRPr sz="1631"/>
          </a:p>
        </p:txBody>
      </p:sp>
      <p:sp>
        <p:nvSpPr>
          <p:cNvPr id="1095" name="object 1095"/>
          <p:cNvSpPr/>
          <p:nvPr/>
        </p:nvSpPr>
        <p:spPr>
          <a:xfrm>
            <a:off x="8971757" y="1953839"/>
            <a:ext cx="55231" cy="22092"/>
          </a:xfrm>
          <a:custGeom>
            <a:avLst/>
            <a:gdLst/>
            <a:ahLst/>
            <a:cxnLst/>
            <a:rect l="l" t="t" r="r" b="b"/>
            <a:pathLst>
              <a:path w="60959" h="24383">
                <a:moveTo>
                  <a:pt x="0" y="24383"/>
                </a:moveTo>
                <a:lnTo>
                  <a:pt x="60959" y="1523"/>
                </a:lnTo>
                <a:lnTo>
                  <a:pt x="59435" y="0"/>
                </a:lnTo>
                <a:lnTo>
                  <a:pt x="0" y="22859"/>
                </a:lnTo>
                <a:lnTo>
                  <a:pt x="0" y="24383"/>
                </a:lnTo>
                <a:close/>
              </a:path>
            </a:pathLst>
          </a:custGeom>
          <a:solidFill>
            <a:srgbClr val="000000"/>
          </a:solidFill>
        </p:spPr>
        <p:txBody>
          <a:bodyPr wrap="square" lIns="0" tIns="0" rIns="0" bIns="0" rtlCol="0">
            <a:noAutofit/>
          </a:bodyPr>
          <a:lstStyle/>
          <a:p>
            <a:endParaRPr sz="1631"/>
          </a:p>
        </p:txBody>
      </p:sp>
      <p:sp>
        <p:nvSpPr>
          <p:cNvPr id="1096" name="object 1096"/>
          <p:cNvSpPr/>
          <p:nvPr/>
        </p:nvSpPr>
        <p:spPr>
          <a:xfrm>
            <a:off x="8858530" y="1995263"/>
            <a:ext cx="57994" cy="23474"/>
          </a:xfrm>
          <a:custGeom>
            <a:avLst/>
            <a:gdLst/>
            <a:ahLst/>
            <a:cxnLst/>
            <a:rect l="l" t="t" r="r" b="b"/>
            <a:pathLst>
              <a:path w="64008" h="25908">
                <a:moveTo>
                  <a:pt x="64008" y="0"/>
                </a:moveTo>
                <a:lnTo>
                  <a:pt x="0" y="24384"/>
                </a:lnTo>
                <a:lnTo>
                  <a:pt x="1524" y="25908"/>
                </a:lnTo>
                <a:lnTo>
                  <a:pt x="64008" y="1524"/>
                </a:lnTo>
                <a:lnTo>
                  <a:pt x="64008" y="0"/>
                </a:lnTo>
                <a:close/>
              </a:path>
            </a:pathLst>
          </a:custGeom>
          <a:solidFill>
            <a:srgbClr val="000000"/>
          </a:solidFill>
        </p:spPr>
        <p:txBody>
          <a:bodyPr wrap="square" lIns="0" tIns="0" rIns="0" bIns="0" rtlCol="0">
            <a:noAutofit/>
          </a:bodyPr>
          <a:lstStyle/>
          <a:p>
            <a:endParaRPr sz="1631"/>
          </a:p>
        </p:txBody>
      </p:sp>
      <p:sp>
        <p:nvSpPr>
          <p:cNvPr id="1097" name="object 1097"/>
          <p:cNvSpPr/>
          <p:nvPr/>
        </p:nvSpPr>
        <p:spPr>
          <a:xfrm>
            <a:off x="9082222" y="1931746"/>
            <a:ext cx="189169" cy="180885"/>
          </a:xfrm>
          <a:custGeom>
            <a:avLst/>
            <a:gdLst/>
            <a:ahLst/>
            <a:cxnLst/>
            <a:rect l="l" t="t" r="r" b="b"/>
            <a:pathLst>
              <a:path w="208787" h="199643">
                <a:moveTo>
                  <a:pt x="0" y="0"/>
                </a:moveTo>
                <a:lnTo>
                  <a:pt x="0" y="1524"/>
                </a:lnTo>
                <a:lnTo>
                  <a:pt x="22859" y="10667"/>
                </a:lnTo>
                <a:lnTo>
                  <a:pt x="44196" y="21336"/>
                </a:lnTo>
                <a:lnTo>
                  <a:pt x="65531" y="30479"/>
                </a:lnTo>
                <a:lnTo>
                  <a:pt x="85344" y="41148"/>
                </a:lnTo>
                <a:lnTo>
                  <a:pt x="102107" y="51815"/>
                </a:lnTo>
                <a:lnTo>
                  <a:pt x="118872" y="62484"/>
                </a:lnTo>
                <a:lnTo>
                  <a:pt x="134111" y="73151"/>
                </a:lnTo>
                <a:lnTo>
                  <a:pt x="147827" y="85343"/>
                </a:lnTo>
                <a:lnTo>
                  <a:pt x="160020" y="97536"/>
                </a:lnTo>
                <a:lnTo>
                  <a:pt x="170687" y="108203"/>
                </a:lnTo>
                <a:lnTo>
                  <a:pt x="179831" y="120395"/>
                </a:lnTo>
                <a:lnTo>
                  <a:pt x="188975" y="134112"/>
                </a:lnTo>
                <a:lnTo>
                  <a:pt x="195071" y="146303"/>
                </a:lnTo>
                <a:lnTo>
                  <a:pt x="199643" y="160019"/>
                </a:lnTo>
                <a:lnTo>
                  <a:pt x="204215" y="172212"/>
                </a:lnTo>
                <a:lnTo>
                  <a:pt x="207263" y="185927"/>
                </a:lnTo>
                <a:lnTo>
                  <a:pt x="207263" y="199643"/>
                </a:lnTo>
                <a:lnTo>
                  <a:pt x="208787" y="199643"/>
                </a:lnTo>
                <a:lnTo>
                  <a:pt x="208787" y="185927"/>
                </a:lnTo>
                <a:lnTo>
                  <a:pt x="205739" y="172212"/>
                </a:lnTo>
                <a:lnTo>
                  <a:pt x="201167" y="158495"/>
                </a:lnTo>
                <a:lnTo>
                  <a:pt x="196595" y="146303"/>
                </a:lnTo>
                <a:lnTo>
                  <a:pt x="190499" y="132587"/>
                </a:lnTo>
                <a:lnTo>
                  <a:pt x="181355" y="120395"/>
                </a:lnTo>
                <a:lnTo>
                  <a:pt x="172211" y="108203"/>
                </a:lnTo>
                <a:lnTo>
                  <a:pt x="161544" y="96012"/>
                </a:lnTo>
                <a:lnTo>
                  <a:pt x="149351" y="83819"/>
                </a:lnTo>
                <a:lnTo>
                  <a:pt x="135635" y="73151"/>
                </a:lnTo>
                <a:lnTo>
                  <a:pt x="120396" y="60960"/>
                </a:lnTo>
                <a:lnTo>
                  <a:pt x="103631" y="50291"/>
                </a:lnTo>
                <a:lnTo>
                  <a:pt x="85344" y="39624"/>
                </a:lnTo>
                <a:lnTo>
                  <a:pt x="65531" y="28955"/>
                </a:lnTo>
                <a:lnTo>
                  <a:pt x="45720" y="19812"/>
                </a:lnTo>
                <a:lnTo>
                  <a:pt x="22859" y="9143"/>
                </a:lnTo>
                <a:lnTo>
                  <a:pt x="0" y="0"/>
                </a:lnTo>
                <a:close/>
              </a:path>
            </a:pathLst>
          </a:custGeom>
          <a:solidFill>
            <a:srgbClr val="000000"/>
          </a:solidFill>
        </p:spPr>
        <p:txBody>
          <a:bodyPr wrap="square" lIns="0" tIns="0" rIns="0" bIns="0" rtlCol="0">
            <a:noAutofit/>
          </a:bodyPr>
          <a:lstStyle/>
          <a:p>
            <a:endParaRPr sz="1631"/>
          </a:p>
        </p:txBody>
      </p:sp>
      <p:sp>
        <p:nvSpPr>
          <p:cNvPr id="1098" name="object 1098"/>
          <p:cNvSpPr/>
          <p:nvPr/>
        </p:nvSpPr>
        <p:spPr>
          <a:xfrm>
            <a:off x="9025608" y="1953839"/>
            <a:ext cx="161554" cy="158792"/>
          </a:xfrm>
          <a:custGeom>
            <a:avLst/>
            <a:gdLst/>
            <a:ahLst/>
            <a:cxnLst/>
            <a:rect l="l" t="t" r="r" b="b"/>
            <a:pathLst>
              <a:path w="178308" h="175259">
                <a:moveTo>
                  <a:pt x="73152" y="35051"/>
                </a:moveTo>
                <a:lnTo>
                  <a:pt x="56388" y="24383"/>
                </a:lnTo>
                <a:lnTo>
                  <a:pt x="39624" y="16763"/>
                </a:lnTo>
                <a:lnTo>
                  <a:pt x="21336" y="7619"/>
                </a:lnTo>
                <a:lnTo>
                  <a:pt x="1524" y="0"/>
                </a:lnTo>
                <a:lnTo>
                  <a:pt x="0" y="1523"/>
                </a:lnTo>
                <a:lnTo>
                  <a:pt x="19812" y="9143"/>
                </a:lnTo>
                <a:lnTo>
                  <a:pt x="38100" y="18287"/>
                </a:lnTo>
                <a:lnTo>
                  <a:pt x="56388" y="25907"/>
                </a:lnTo>
                <a:lnTo>
                  <a:pt x="73152" y="35051"/>
                </a:lnTo>
                <a:close/>
              </a:path>
              <a:path w="178308" h="175259">
                <a:moveTo>
                  <a:pt x="88392" y="44195"/>
                </a:moveTo>
                <a:lnTo>
                  <a:pt x="102108" y="54863"/>
                </a:lnTo>
                <a:lnTo>
                  <a:pt x="114300" y="64007"/>
                </a:lnTo>
                <a:lnTo>
                  <a:pt x="126492" y="74675"/>
                </a:lnTo>
                <a:lnTo>
                  <a:pt x="137160" y="83819"/>
                </a:lnTo>
                <a:lnTo>
                  <a:pt x="146304" y="94487"/>
                </a:lnTo>
                <a:lnTo>
                  <a:pt x="153924" y="105155"/>
                </a:lnTo>
                <a:lnTo>
                  <a:pt x="160020" y="115823"/>
                </a:lnTo>
                <a:lnTo>
                  <a:pt x="166116" y="126491"/>
                </a:lnTo>
                <a:lnTo>
                  <a:pt x="170688" y="138683"/>
                </a:lnTo>
                <a:lnTo>
                  <a:pt x="173736" y="149351"/>
                </a:lnTo>
                <a:lnTo>
                  <a:pt x="175260" y="161543"/>
                </a:lnTo>
                <a:lnTo>
                  <a:pt x="175260" y="175259"/>
                </a:lnTo>
                <a:lnTo>
                  <a:pt x="178308" y="175259"/>
                </a:lnTo>
                <a:lnTo>
                  <a:pt x="176784" y="163067"/>
                </a:lnTo>
                <a:lnTo>
                  <a:pt x="176784" y="161543"/>
                </a:lnTo>
                <a:lnTo>
                  <a:pt x="175260" y="149351"/>
                </a:lnTo>
                <a:lnTo>
                  <a:pt x="172212" y="137159"/>
                </a:lnTo>
                <a:lnTo>
                  <a:pt x="167640" y="126491"/>
                </a:lnTo>
                <a:lnTo>
                  <a:pt x="161544" y="115823"/>
                </a:lnTo>
                <a:lnTo>
                  <a:pt x="155448" y="103631"/>
                </a:lnTo>
                <a:lnTo>
                  <a:pt x="146304" y="92963"/>
                </a:lnTo>
                <a:lnTo>
                  <a:pt x="137160" y="82295"/>
                </a:lnTo>
                <a:lnTo>
                  <a:pt x="128016" y="73151"/>
                </a:lnTo>
                <a:lnTo>
                  <a:pt x="115824" y="62483"/>
                </a:lnTo>
                <a:lnTo>
                  <a:pt x="103632" y="53339"/>
                </a:lnTo>
                <a:lnTo>
                  <a:pt x="88392" y="44195"/>
                </a:lnTo>
                <a:close/>
              </a:path>
            </a:pathLst>
          </a:custGeom>
          <a:solidFill>
            <a:srgbClr val="000000"/>
          </a:solidFill>
        </p:spPr>
        <p:txBody>
          <a:bodyPr wrap="square" lIns="0" tIns="0" rIns="0" bIns="0" rtlCol="0">
            <a:noAutofit/>
          </a:bodyPr>
          <a:lstStyle/>
          <a:p>
            <a:endParaRPr sz="1631"/>
          </a:p>
        </p:txBody>
      </p:sp>
      <p:sp>
        <p:nvSpPr>
          <p:cNvPr id="1099" name="object 1099"/>
          <p:cNvSpPr/>
          <p:nvPr/>
        </p:nvSpPr>
        <p:spPr>
          <a:xfrm>
            <a:off x="9185781" y="2111941"/>
            <a:ext cx="82848"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sz="1631"/>
          </a:p>
        </p:txBody>
      </p:sp>
      <p:sp>
        <p:nvSpPr>
          <p:cNvPr id="1100" name="object 1100"/>
          <p:cNvSpPr/>
          <p:nvPr/>
        </p:nvSpPr>
        <p:spPr>
          <a:xfrm>
            <a:off x="9021465" y="2111941"/>
            <a:ext cx="84229"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sz="1631"/>
          </a:p>
        </p:txBody>
      </p:sp>
      <p:sp>
        <p:nvSpPr>
          <p:cNvPr id="1101" name="object 1101"/>
          <p:cNvSpPr/>
          <p:nvPr/>
        </p:nvSpPr>
        <p:spPr>
          <a:xfrm>
            <a:off x="8906858" y="2112632"/>
            <a:ext cx="115988" cy="102179"/>
          </a:xfrm>
          <a:custGeom>
            <a:avLst/>
            <a:gdLst/>
            <a:ahLst/>
            <a:cxnLst/>
            <a:rect l="l" t="t" r="r" b="b"/>
            <a:pathLst>
              <a:path w="128016" h="112775">
                <a:moveTo>
                  <a:pt x="128016" y="0"/>
                </a:moveTo>
                <a:lnTo>
                  <a:pt x="126492" y="0"/>
                </a:lnTo>
                <a:lnTo>
                  <a:pt x="124968" y="4572"/>
                </a:lnTo>
                <a:lnTo>
                  <a:pt x="123444" y="9144"/>
                </a:lnTo>
                <a:lnTo>
                  <a:pt x="121920" y="18287"/>
                </a:lnTo>
                <a:lnTo>
                  <a:pt x="118872" y="24384"/>
                </a:lnTo>
                <a:lnTo>
                  <a:pt x="123444" y="18287"/>
                </a:lnTo>
                <a:lnTo>
                  <a:pt x="124968" y="9144"/>
                </a:lnTo>
                <a:lnTo>
                  <a:pt x="126492" y="4572"/>
                </a:lnTo>
                <a:lnTo>
                  <a:pt x="128016" y="0"/>
                </a:lnTo>
                <a:close/>
              </a:path>
              <a:path w="128016" h="112775">
                <a:moveTo>
                  <a:pt x="16763" y="105156"/>
                </a:moveTo>
                <a:lnTo>
                  <a:pt x="27431" y="100584"/>
                </a:lnTo>
                <a:lnTo>
                  <a:pt x="38100" y="94487"/>
                </a:lnTo>
                <a:lnTo>
                  <a:pt x="42672" y="92963"/>
                </a:lnTo>
                <a:lnTo>
                  <a:pt x="48768" y="89916"/>
                </a:lnTo>
                <a:lnTo>
                  <a:pt x="57911" y="83820"/>
                </a:lnTo>
                <a:lnTo>
                  <a:pt x="67055" y="79248"/>
                </a:lnTo>
                <a:lnTo>
                  <a:pt x="74675" y="73151"/>
                </a:lnTo>
                <a:lnTo>
                  <a:pt x="82296" y="67056"/>
                </a:lnTo>
                <a:lnTo>
                  <a:pt x="89916" y="60960"/>
                </a:lnTo>
                <a:lnTo>
                  <a:pt x="96011" y="54863"/>
                </a:lnTo>
                <a:lnTo>
                  <a:pt x="102107" y="50292"/>
                </a:lnTo>
                <a:lnTo>
                  <a:pt x="106679" y="44196"/>
                </a:lnTo>
                <a:lnTo>
                  <a:pt x="108203" y="41148"/>
                </a:lnTo>
                <a:lnTo>
                  <a:pt x="109727" y="41148"/>
                </a:lnTo>
                <a:lnTo>
                  <a:pt x="111251" y="38100"/>
                </a:lnTo>
                <a:lnTo>
                  <a:pt x="115824" y="32004"/>
                </a:lnTo>
                <a:lnTo>
                  <a:pt x="118872" y="24384"/>
                </a:lnTo>
                <a:lnTo>
                  <a:pt x="114300" y="30480"/>
                </a:lnTo>
                <a:lnTo>
                  <a:pt x="109727" y="36575"/>
                </a:lnTo>
                <a:lnTo>
                  <a:pt x="108203" y="39624"/>
                </a:lnTo>
                <a:lnTo>
                  <a:pt x="105155" y="42672"/>
                </a:lnTo>
                <a:lnTo>
                  <a:pt x="100583" y="48768"/>
                </a:lnTo>
                <a:lnTo>
                  <a:pt x="94487" y="54863"/>
                </a:lnTo>
                <a:lnTo>
                  <a:pt x="88392" y="59436"/>
                </a:lnTo>
                <a:lnTo>
                  <a:pt x="82296" y="65532"/>
                </a:lnTo>
                <a:lnTo>
                  <a:pt x="73151" y="71628"/>
                </a:lnTo>
                <a:lnTo>
                  <a:pt x="65531" y="77724"/>
                </a:lnTo>
                <a:lnTo>
                  <a:pt x="56387" y="82296"/>
                </a:lnTo>
                <a:lnTo>
                  <a:pt x="47244" y="88392"/>
                </a:lnTo>
                <a:lnTo>
                  <a:pt x="42672" y="91440"/>
                </a:lnTo>
                <a:lnTo>
                  <a:pt x="38100" y="92963"/>
                </a:lnTo>
                <a:lnTo>
                  <a:pt x="27431" y="99060"/>
                </a:lnTo>
                <a:lnTo>
                  <a:pt x="15240" y="103632"/>
                </a:lnTo>
                <a:lnTo>
                  <a:pt x="4572" y="109728"/>
                </a:lnTo>
                <a:lnTo>
                  <a:pt x="1524" y="111251"/>
                </a:lnTo>
                <a:lnTo>
                  <a:pt x="0" y="109728"/>
                </a:lnTo>
                <a:lnTo>
                  <a:pt x="1524" y="112775"/>
                </a:lnTo>
                <a:lnTo>
                  <a:pt x="4572" y="111251"/>
                </a:lnTo>
                <a:lnTo>
                  <a:pt x="16763" y="105156"/>
                </a:lnTo>
                <a:close/>
              </a:path>
            </a:pathLst>
          </a:custGeom>
          <a:solidFill>
            <a:srgbClr val="000000"/>
          </a:solidFill>
        </p:spPr>
        <p:txBody>
          <a:bodyPr wrap="square" lIns="0" tIns="0" rIns="0" bIns="0" rtlCol="0">
            <a:noAutofit/>
          </a:bodyPr>
          <a:lstStyle/>
          <a:p>
            <a:endParaRPr sz="1631"/>
          </a:p>
        </p:txBody>
      </p:sp>
      <p:sp>
        <p:nvSpPr>
          <p:cNvPr id="1102" name="object 1102"/>
          <p:cNvSpPr/>
          <p:nvPr/>
        </p:nvSpPr>
        <p:spPr>
          <a:xfrm>
            <a:off x="8841961" y="2112631"/>
            <a:ext cx="95275" cy="80087"/>
          </a:xfrm>
          <a:custGeom>
            <a:avLst/>
            <a:gdLst/>
            <a:ahLst/>
            <a:cxnLst/>
            <a:rect l="l" t="t" r="r" b="b"/>
            <a:pathLst>
              <a:path w="105155" h="88392">
                <a:moveTo>
                  <a:pt x="103631" y="0"/>
                </a:moveTo>
                <a:lnTo>
                  <a:pt x="102107" y="4572"/>
                </a:lnTo>
                <a:lnTo>
                  <a:pt x="102107" y="6096"/>
                </a:lnTo>
                <a:lnTo>
                  <a:pt x="100583" y="9144"/>
                </a:lnTo>
                <a:lnTo>
                  <a:pt x="103631" y="9144"/>
                </a:lnTo>
                <a:lnTo>
                  <a:pt x="103631" y="4572"/>
                </a:lnTo>
                <a:lnTo>
                  <a:pt x="105155" y="0"/>
                </a:lnTo>
                <a:lnTo>
                  <a:pt x="103631" y="0"/>
                </a:lnTo>
                <a:close/>
              </a:path>
              <a:path w="105155" h="88392">
                <a:moveTo>
                  <a:pt x="0" y="88392"/>
                </a:moveTo>
                <a:lnTo>
                  <a:pt x="3048" y="86868"/>
                </a:lnTo>
                <a:lnTo>
                  <a:pt x="1524" y="86868"/>
                </a:lnTo>
                <a:lnTo>
                  <a:pt x="4572" y="86868"/>
                </a:lnTo>
                <a:lnTo>
                  <a:pt x="6096" y="85344"/>
                </a:lnTo>
                <a:lnTo>
                  <a:pt x="22859" y="77724"/>
                </a:lnTo>
                <a:lnTo>
                  <a:pt x="38100" y="70104"/>
                </a:lnTo>
                <a:lnTo>
                  <a:pt x="51815" y="62484"/>
                </a:lnTo>
                <a:lnTo>
                  <a:pt x="64007" y="53340"/>
                </a:lnTo>
                <a:lnTo>
                  <a:pt x="51815" y="60960"/>
                </a:lnTo>
                <a:lnTo>
                  <a:pt x="38100" y="68580"/>
                </a:lnTo>
                <a:lnTo>
                  <a:pt x="22859" y="76200"/>
                </a:lnTo>
                <a:lnTo>
                  <a:pt x="6096" y="83820"/>
                </a:lnTo>
                <a:lnTo>
                  <a:pt x="4572" y="85344"/>
                </a:lnTo>
                <a:lnTo>
                  <a:pt x="1524" y="85344"/>
                </a:lnTo>
                <a:lnTo>
                  <a:pt x="0" y="86868"/>
                </a:lnTo>
                <a:lnTo>
                  <a:pt x="0" y="88392"/>
                </a:lnTo>
                <a:close/>
              </a:path>
              <a:path w="105155" h="88392">
                <a:moveTo>
                  <a:pt x="74675" y="44196"/>
                </a:moveTo>
                <a:lnTo>
                  <a:pt x="64007" y="53340"/>
                </a:lnTo>
                <a:lnTo>
                  <a:pt x="74675" y="45720"/>
                </a:lnTo>
                <a:lnTo>
                  <a:pt x="83820" y="36575"/>
                </a:lnTo>
                <a:lnTo>
                  <a:pt x="74675" y="44196"/>
                </a:lnTo>
                <a:close/>
              </a:path>
              <a:path w="105155" h="88392">
                <a:moveTo>
                  <a:pt x="97535" y="18287"/>
                </a:moveTo>
                <a:lnTo>
                  <a:pt x="91439" y="27432"/>
                </a:lnTo>
                <a:lnTo>
                  <a:pt x="83820" y="36575"/>
                </a:lnTo>
                <a:lnTo>
                  <a:pt x="92963" y="27432"/>
                </a:lnTo>
                <a:lnTo>
                  <a:pt x="99059" y="19812"/>
                </a:lnTo>
                <a:lnTo>
                  <a:pt x="99059" y="18287"/>
                </a:lnTo>
                <a:lnTo>
                  <a:pt x="102107" y="9144"/>
                </a:lnTo>
                <a:lnTo>
                  <a:pt x="97535" y="18287"/>
                </a:lnTo>
                <a:close/>
              </a:path>
            </a:pathLst>
          </a:custGeom>
          <a:solidFill>
            <a:srgbClr val="000000"/>
          </a:solidFill>
        </p:spPr>
        <p:txBody>
          <a:bodyPr wrap="square" lIns="0" tIns="0" rIns="0" bIns="0" rtlCol="0">
            <a:noAutofit/>
          </a:bodyPr>
          <a:lstStyle/>
          <a:p>
            <a:endParaRPr sz="1631"/>
          </a:p>
        </p:txBody>
      </p:sp>
      <p:sp>
        <p:nvSpPr>
          <p:cNvPr id="1103" name="object 1103"/>
          <p:cNvSpPr/>
          <p:nvPr/>
        </p:nvSpPr>
        <p:spPr>
          <a:xfrm>
            <a:off x="8905478" y="2213430"/>
            <a:ext cx="0" cy="1381"/>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sz="1631"/>
          </a:p>
        </p:txBody>
      </p:sp>
      <p:sp>
        <p:nvSpPr>
          <p:cNvPr id="1104" name="object 1104"/>
          <p:cNvSpPr/>
          <p:nvPr/>
        </p:nvSpPr>
        <p:spPr>
          <a:xfrm>
            <a:off x="8615509" y="2213430"/>
            <a:ext cx="289968" cy="48328"/>
          </a:xfrm>
          <a:custGeom>
            <a:avLst/>
            <a:gdLst/>
            <a:ahLst/>
            <a:cxnLst/>
            <a:rect l="l" t="t" r="r" b="b"/>
            <a:pathLst>
              <a:path w="320039" h="53340">
                <a:moveTo>
                  <a:pt x="1524" y="53340"/>
                </a:moveTo>
                <a:lnTo>
                  <a:pt x="22860" y="53340"/>
                </a:lnTo>
                <a:lnTo>
                  <a:pt x="45720" y="51816"/>
                </a:lnTo>
                <a:lnTo>
                  <a:pt x="67056" y="51816"/>
                </a:lnTo>
                <a:lnTo>
                  <a:pt x="88392" y="50292"/>
                </a:lnTo>
                <a:lnTo>
                  <a:pt x="108204" y="47244"/>
                </a:lnTo>
                <a:lnTo>
                  <a:pt x="129539" y="45720"/>
                </a:lnTo>
                <a:lnTo>
                  <a:pt x="149351" y="42672"/>
                </a:lnTo>
                <a:lnTo>
                  <a:pt x="169163" y="41148"/>
                </a:lnTo>
                <a:lnTo>
                  <a:pt x="187451" y="36576"/>
                </a:lnTo>
                <a:lnTo>
                  <a:pt x="207263" y="33528"/>
                </a:lnTo>
                <a:lnTo>
                  <a:pt x="225551" y="28956"/>
                </a:lnTo>
                <a:lnTo>
                  <a:pt x="243839" y="25908"/>
                </a:lnTo>
                <a:lnTo>
                  <a:pt x="260603" y="19812"/>
                </a:lnTo>
                <a:lnTo>
                  <a:pt x="278891" y="15240"/>
                </a:lnTo>
                <a:lnTo>
                  <a:pt x="295655" y="10668"/>
                </a:lnTo>
                <a:lnTo>
                  <a:pt x="312419" y="4572"/>
                </a:lnTo>
                <a:lnTo>
                  <a:pt x="320039" y="1524"/>
                </a:lnTo>
                <a:lnTo>
                  <a:pt x="320039" y="0"/>
                </a:lnTo>
                <a:lnTo>
                  <a:pt x="310895" y="3048"/>
                </a:lnTo>
                <a:lnTo>
                  <a:pt x="294131" y="9144"/>
                </a:lnTo>
                <a:lnTo>
                  <a:pt x="277367" y="13716"/>
                </a:lnTo>
                <a:lnTo>
                  <a:pt x="260603" y="18288"/>
                </a:lnTo>
                <a:lnTo>
                  <a:pt x="243839" y="24384"/>
                </a:lnTo>
                <a:lnTo>
                  <a:pt x="225551" y="27432"/>
                </a:lnTo>
                <a:lnTo>
                  <a:pt x="205739" y="32004"/>
                </a:lnTo>
                <a:lnTo>
                  <a:pt x="187451" y="35052"/>
                </a:lnTo>
                <a:lnTo>
                  <a:pt x="169163" y="39624"/>
                </a:lnTo>
                <a:lnTo>
                  <a:pt x="149351" y="41148"/>
                </a:lnTo>
                <a:lnTo>
                  <a:pt x="129539" y="44196"/>
                </a:lnTo>
                <a:lnTo>
                  <a:pt x="108204" y="45720"/>
                </a:lnTo>
                <a:lnTo>
                  <a:pt x="88392" y="48768"/>
                </a:lnTo>
                <a:lnTo>
                  <a:pt x="67056" y="50292"/>
                </a:lnTo>
                <a:lnTo>
                  <a:pt x="45720" y="50292"/>
                </a:lnTo>
                <a:lnTo>
                  <a:pt x="22860" y="51816"/>
                </a:lnTo>
                <a:lnTo>
                  <a:pt x="0" y="51816"/>
                </a:lnTo>
                <a:lnTo>
                  <a:pt x="1524" y="53340"/>
                </a:lnTo>
                <a:close/>
              </a:path>
            </a:pathLst>
          </a:custGeom>
          <a:solidFill>
            <a:srgbClr val="000000"/>
          </a:solidFill>
        </p:spPr>
        <p:txBody>
          <a:bodyPr wrap="square" lIns="0" tIns="0" rIns="0" bIns="0" rtlCol="0">
            <a:noAutofit/>
          </a:bodyPr>
          <a:lstStyle/>
          <a:p>
            <a:endParaRPr sz="1631"/>
          </a:p>
        </p:txBody>
      </p:sp>
      <p:sp>
        <p:nvSpPr>
          <p:cNvPr id="1105" name="object 1105"/>
          <p:cNvSpPr/>
          <p:nvPr/>
        </p:nvSpPr>
        <p:spPr>
          <a:xfrm>
            <a:off x="8905478" y="2214121"/>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1106" name="object 1106"/>
          <p:cNvSpPr/>
          <p:nvPr/>
        </p:nvSpPr>
        <p:spPr>
          <a:xfrm>
            <a:off x="8615509" y="2236904"/>
            <a:ext cx="357628" cy="60755"/>
          </a:xfrm>
          <a:custGeom>
            <a:avLst/>
            <a:gdLst/>
            <a:ahLst/>
            <a:cxnLst/>
            <a:rect l="l" t="t" r="r" b="b"/>
            <a:pathLst>
              <a:path w="394715" h="67056">
                <a:moveTo>
                  <a:pt x="1524" y="67056"/>
                </a:moveTo>
                <a:lnTo>
                  <a:pt x="28956" y="67056"/>
                </a:lnTo>
                <a:lnTo>
                  <a:pt x="56388" y="65532"/>
                </a:lnTo>
                <a:lnTo>
                  <a:pt x="83820" y="65532"/>
                </a:lnTo>
                <a:lnTo>
                  <a:pt x="111251" y="62484"/>
                </a:lnTo>
                <a:lnTo>
                  <a:pt x="137159" y="60960"/>
                </a:lnTo>
                <a:lnTo>
                  <a:pt x="149351" y="59436"/>
                </a:lnTo>
                <a:lnTo>
                  <a:pt x="155447" y="57912"/>
                </a:lnTo>
                <a:lnTo>
                  <a:pt x="163067" y="57912"/>
                </a:lnTo>
                <a:lnTo>
                  <a:pt x="188975" y="54863"/>
                </a:lnTo>
                <a:lnTo>
                  <a:pt x="201167" y="51815"/>
                </a:lnTo>
                <a:lnTo>
                  <a:pt x="213359" y="50291"/>
                </a:lnTo>
                <a:lnTo>
                  <a:pt x="225551" y="48768"/>
                </a:lnTo>
                <a:lnTo>
                  <a:pt x="228599" y="47244"/>
                </a:lnTo>
                <a:lnTo>
                  <a:pt x="231647" y="47244"/>
                </a:lnTo>
                <a:lnTo>
                  <a:pt x="237743" y="45720"/>
                </a:lnTo>
                <a:lnTo>
                  <a:pt x="262127" y="41148"/>
                </a:lnTo>
                <a:lnTo>
                  <a:pt x="266699" y="39624"/>
                </a:lnTo>
                <a:lnTo>
                  <a:pt x="269747" y="38100"/>
                </a:lnTo>
                <a:lnTo>
                  <a:pt x="272795" y="38100"/>
                </a:lnTo>
                <a:lnTo>
                  <a:pt x="284987" y="35051"/>
                </a:lnTo>
                <a:lnTo>
                  <a:pt x="307847" y="30480"/>
                </a:lnTo>
                <a:lnTo>
                  <a:pt x="330707" y="24384"/>
                </a:lnTo>
                <a:lnTo>
                  <a:pt x="341375" y="19812"/>
                </a:lnTo>
                <a:lnTo>
                  <a:pt x="352043" y="16763"/>
                </a:lnTo>
                <a:lnTo>
                  <a:pt x="373379" y="9144"/>
                </a:lnTo>
                <a:lnTo>
                  <a:pt x="384047" y="6096"/>
                </a:lnTo>
                <a:lnTo>
                  <a:pt x="388619" y="3048"/>
                </a:lnTo>
                <a:lnTo>
                  <a:pt x="394715" y="1524"/>
                </a:lnTo>
                <a:lnTo>
                  <a:pt x="393191" y="0"/>
                </a:lnTo>
                <a:lnTo>
                  <a:pt x="388619" y="1524"/>
                </a:lnTo>
                <a:lnTo>
                  <a:pt x="382523" y="4572"/>
                </a:lnTo>
                <a:lnTo>
                  <a:pt x="373379" y="7620"/>
                </a:lnTo>
                <a:lnTo>
                  <a:pt x="352043" y="15239"/>
                </a:lnTo>
                <a:lnTo>
                  <a:pt x="339851" y="18287"/>
                </a:lnTo>
                <a:lnTo>
                  <a:pt x="329183" y="22860"/>
                </a:lnTo>
                <a:lnTo>
                  <a:pt x="307847" y="28956"/>
                </a:lnTo>
                <a:lnTo>
                  <a:pt x="284987" y="33527"/>
                </a:lnTo>
                <a:lnTo>
                  <a:pt x="272795" y="36575"/>
                </a:lnTo>
                <a:lnTo>
                  <a:pt x="269747" y="36575"/>
                </a:lnTo>
                <a:lnTo>
                  <a:pt x="266699" y="38100"/>
                </a:lnTo>
                <a:lnTo>
                  <a:pt x="260603" y="39624"/>
                </a:lnTo>
                <a:lnTo>
                  <a:pt x="237743" y="44196"/>
                </a:lnTo>
                <a:lnTo>
                  <a:pt x="231647" y="45720"/>
                </a:lnTo>
                <a:lnTo>
                  <a:pt x="228599" y="45720"/>
                </a:lnTo>
                <a:lnTo>
                  <a:pt x="225551" y="47244"/>
                </a:lnTo>
                <a:lnTo>
                  <a:pt x="213359" y="48768"/>
                </a:lnTo>
                <a:lnTo>
                  <a:pt x="199643" y="50291"/>
                </a:lnTo>
                <a:lnTo>
                  <a:pt x="187451" y="53339"/>
                </a:lnTo>
                <a:lnTo>
                  <a:pt x="163067" y="56387"/>
                </a:lnTo>
                <a:lnTo>
                  <a:pt x="155447" y="56387"/>
                </a:lnTo>
                <a:lnTo>
                  <a:pt x="149351" y="57912"/>
                </a:lnTo>
                <a:lnTo>
                  <a:pt x="137159" y="59436"/>
                </a:lnTo>
                <a:lnTo>
                  <a:pt x="111251" y="60960"/>
                </a:lnTo>
                <a:lnTo>
                  <a:pt x="83820" y="64008"/>
                </a:lnTo>
                <a:lnTo>
                  <a:pt x="56388" y="64008"/>
                </a:lnTo>
                <a:lnTo>
                  <a:pt x="28956" y="65532"/>
                </a:lnTo>
                <a:lnTo>
                  <a:pt x="0" y="65532"/>
                </a:lnTo>
                <a:lnTo>
                  <a:pt x="1524" y="67056"/>
                </a:lnTo>
                <a:close/>
              </a:path>
            </a:pathLst>
          </a:custGeom>
          <a:solidFill>
            <a:srgbClr val="000000"/>
          </a:solidFill>
        </p:spPr>
        <p:txBody>
          <a:bodyPr wrap="square" lIns="0" tIns="0" rIns="0" bIns="0" rtlCol="0">
            <a:noAutofit/>
          </a:bodyPr>
          <a:lstStyle/>
          <a:p>
            <a:endParaRPr sz="1631"/>
          </a:p>
        </p:txBody>
      </p:sp>
      <p:sp>
        <p:nvSpPr>
          <p:cNvPr id="1107" name="object 1107"/>
          <p:cNvSpPr/>
          <p:nvPr/>
        </p:nvSpPr>
        <p:spPr>
          <a:xfrm>
            <a:off x="8905478" y="2213430"/>
            <a:ext cx="67659" cy="24854"/>
          </a:xfrm>
          <a:custGeom>
            <a:avLst/>
            <a:gdLst/>
            <a:ahLst/>
            <a:cxnLst/>
            <a:rect l="l" t="t" r="r" b="b"/>
            <a:pathLst>
              <a:path w="74675" h="27432">
                <a:moveTo>
                  <a:pt x="74675" y="27432"/>
                </a:moveTo>
                <a:lnTo>
                  <a:pt x="74675" y="25908"/>
                </a:lnTo>
                <a:lnTo>
                  <a:pt x="0" y="0"/>
                </a:lnTo>
                <a:lnTo>
                  <a:pt x="0" y="1524"/>
                </a:lnTo>
                <a:lnTo>
                  <a:pt x="74675" y="27432"/>
                </a:lnTo>
                <a:close/>
              </a:path>
            </a:pathLst>
          </a:custGeom>
          <a:solidFill>
            <a:srgbClr val="000000"/>
          </a:solidFill>
        </p:spPr>
        <p:txBody>
          <a:bodyPr wrap="square" lIns="0" tIns="0" rIns="0" bIns="0" rtlCol="0">
            <a:noAutofit/>
          </a:bodyPr>
          <a:lstStyle/>
          <a:p>
            <a:endParaRPr sz="1631"/>
          </a:p>
        </p:txBody>
      </p:sp>
      <p:sp>
        <p:nvSpPr>
          <p:cNvPr id="1108" name="object 1108"/>
          <p:cNvSpPr/>
          <p:nvPr/>
        </p:nvSpPr>
        <p:spPr>
          <a:xfrm>
            <a:off x="8615509" y="2257616"/>
            <a:ext cx="418383" cy="74563"/>
          </a:xfrm>
          <a:custGeom>
            <a:avLst/>
            <a:gdLst/>
            <a:ahLst/>
            <a:cxnLst/>
            <a:rect l="l" t="t" r="r" b="b"/>
            <a:pathLst>
              <a:path w="461771" h="82295">
                <a:moveTo>
                  <a:pt x="1524" y="82295"/>
                </a:moveTo>
                <a:lnTo>
                  <a:pt x="16764" y="80771"/>
                </a:lnTo>
                <a:lnTo>
                  <a:pt x="32004" y="80771"/>
                </a:lnTo>
                <a:lnTo>
                  <a:pt x="62484" y="79247"/>
                </a:lnTo>
                <a:lnTo>
                  <a:pt x="92964" y="77723"/>
                </a:lnTo>
                <a:lnTo>
                  <a:pt x="108204" y="77723"/>
                </a:lnTo>
                <a:lnTo>
                  <a:pt x="123443" y="76199"/>
                </a:lnTo>
                <a:lnTo>
                  <a:pt x="137159" y="74675"/>
                </a:lnTo>
                <a:lnTo>
                  <a:pt x="144779" y="74675"/>
                </a:lnTo>
                <a:lnTo>
                  <a:pt x="152399" y="73151"/>
                </a:lnTo>
                <a:lnTo>
                  <a:pt x="166115" y="71627"/>
                </a:lnTo>
                <a:lnTo>
                  <a:pt x="181355" y="70103"/>
                </a:lnTo>
                <a:lnTo>
                  <a:pt x="195071" y="68579"/>
                </a:lnTo>
                <a:lnTo>
                  <a:pt x="208787" y="67055"/>
                </a:lnTo>
                <a:lnTo>
                  <a:pt x="237743" y="62484"/>
                </a:lnTo>
                <a:lnTo>
                  <a:pt x="251459" y="60960"/>
                </a:lnTo>
                <a:lnTo>
                  <a:pt x="263651" y="57912"/>
                </a:lnTo>
                <a:lnTo>
                  <a:pt x="271271" y="56387"/>
                </a:lnTo>
                <a:lnTo>
                  <a:pt x="274319" y="56387"/>
                </a:lnTo>
                <a:lnTo>
                  <a:pt x="277367" y="54863"/>
                </a:lnTo>
                <a:lnTo>
                  <a:pt x="291083" y="53339"/>
                </a:lnTo>
                <a:lnTo>
                  <a:pt x="303275" y="50291"/>
                </a:lnTo>
                <a:lnTo>
                  <a:pt x="316991" y="47243"/>
                </a:lnTo>
                <a:lnTo>
                  <a:pt x="342899" y="41148"/>
                </a:lnTo>
                <a:lnTo>
                  <a:pt x="367283" y="33527"/>
                </a:lnTo>
                <a:lnTo>
                  <a:pt x="379475" y="28955"/>
                </a:lnTo>
                <a:lnTo>
                  <a:pt x="391667" y="25908"/>
                </a:lnTo>
                <a:lnTo>
                  <a:pt x="414527" y="18287"/>
                </a:lnTo>
                <a:lnTo>
                  <a:pt x="420623" y="15239"/>
                </a:lnTo>
                <a:lnTo>
                  <a:pt x="426719" y="13715"/>
                </a:lnTo>
                <a:lnTo>
                  <a:pt x="438911" y="9143"/>
                </a:lnTo>
                <a:lnTo>
                  <a:pt x="461771" y="1524"/>
                </a:lnTo>
                <a:lnTo>
                  <a:pt x="460247" y="0"/>
                </a:lnTo>
                <a:lnTo>
                  <a:pt x="437387" y="7620"/>
                </a:lnTo>
                <a:lnTo>
                  <a:pt x="425195" y="12191"/>
                </a:lnTo>
                <a:lnTo>
                  <a:pt x="420623" y="13715"/>
                </a:lnTo>
                <a:lnTo>
                  <a:pt x="414527" y="16763"/>
                </a:lnTo>
                <a:lnTo>
                  <a:pt x="390143" y="24384"/>
                </a:lnTo>
                <a:lnTo>
                  <a:pt x="377951" y="27431"/>
                </a:lnTo>
                <a:lnTo>
                  <a:pt x="365759" y="32003"/>
                </a:lnTo>
                <a:lnTo>
                  <a:pt x="341375" y="38100"/>
                </a:lnTo>
                <a:lnTo>
                  <a:pt x="316991" y="45720"/>
                </a:lnTo>
                <a:lnTo>
                  <a:pt x="303275" y="48767"/>
                </a:lnTo>
                <a:lnTo>
                  <a:pt x="291083" y="51815"/>
                </a:lnTo>
                <a:lnTo>
                  <a:pt x="277367" y="53339"/>
                </a:lnTo>
                <a:lnTo>
                  <a:pt x="272795" y="53339"/>
                </a:lnTo>
                <a:lnTo>
                  <a:pt x="269747" y="54863"/>
                </a:lnTo>
                <a:lnTo>
                  <a:pt x="263651" y="56387"/>
                </a:lnTo>
                <a:lnTo>
                  <a:pt x="249935" y="59436"/>
                </a:lnTo>
                <a:lnTo>
                  <a:pt x="237743" y="60960"/>
                </a:lnTo>
                <a:lnTo>
                  <a:pt x="208787" y="65531"/>
                </a:lnTo>
                <a:lnTo>
                  <a:pt x="195071" y="67055"/>
                </a:lnTo>
                <a:lnTo>
                  <a:pt x="181355" y="68579"/>
                </a:lnTo>
                <a:lnTo>
                  <a:pt x="166115" y="70103"/>
                </a:lnTo>
                <a:lnTo>
                  <a:pt x="152399" y="71627"/>
                </a:lnTo>
                <a:lnTo>
                  <a:pt x="144779" y="73151"/>
                </a:lnTo>
                <a:lnTo>
                  <a:pt x="137159" y="73151"/>
                </a:lnTo>
                <a:lnTo>
                  <a:pt x="123443" y="74675"/>
                </a:lnTo>
                <a:lnTo>
                  <a:pt x="108204" y="76199"/>
                </a:lnTo>
                <a:lnTo>
                  <a:pt x="92964" y="76199"/>
                </a:lnTo>
                <a:lnTo>
                  <a:pt x="62484" y="77723"/>
                </a:lnTo>
                <a:lnTo>
                  <a:pt x="32004" y="79247"/>
                </a:lnTo>
                <a:lnTo>
                  <a:pt x="16764" y="79247"/>
                </a:lnTo>
                <a:lnTo>
                  <a:pt x="0" y="80771"/>
                </a:lnTo>
                <a:lnTo>
                  <a:pt x="1524" y="82295"/>
                </a:lnTo>
                <a:close/>
              </a:path>
            </a:pathLst>
          </a:custGeom>
          <a:solidFill>
            <a:srgbClr val="000000"/>
          </a:solidFill>
        </p:spPr>
        <p:txBody>
          <a:bodyPr wrap="square" lIns="0" tIns="0" rIns="0" bIns="0" rtlCol="0">
            <a:noAutofit/>
          </a:bodyPr>
          <a:lstStyle/>
          <a:p>
            <a:endParaRPr sz="1631"/>
          </a:p>
        </p:txBody>
      </p:sp>
      <p:sp>
        <p:nvSpPr>
          <p:cNvPr id="1109" name="object 1109"/>
          <p:cNvSpPr/>
          <p:nvPr/>
        </p:nvSpPr>
        <p:spPr>
          <a:xfrm>
            <a:off x="9032512" y="2257617"/>
            <a:ext cx="67659" cy="26234"/>
          </a:xfrm>
          <a:custGeom>
            <a:avLst/>
            <a:gdLst/>
            <a:ahLst/>
            <a:cxnLst/>
            <a:rect l="l" t="t" r="r" b="b"/>
            <a:pathLst>
              <a:path w="74675" h="28955">
                <a:moveTo>
                  <a:pt x="73151" y="28955"/>
                </a:moveTo>
                <a:lnTo>
                  <a:pt x="74675" y="27431"/>
                </a:lnTo>
                <a:lnTo>
                  <a:pt x="1524" y="0"/>
                </a:lnTo>
                <a:lnTo>
                  <a:pt x="0" y="1524"/>
                </a:lnTo>
                <a:lnTo>
                  <a:pt x="73151" y="28955"/>
                </a:lnTo>
                <a:close/>
              </a:path>
            </a:pathLst>
          </a:custGeom>
          <a:solidFill>
            <a:srgbClr val="000000"/>
          </a:solidFill>
        </p:spPr>
        <p:txBody>
          <a:bodyPr wrap="square" lIns="0" tIns="0" rIns="0" bIns="0" rtlCol="0">
            <a:noAutofit/>
          </a:bodyPr>
          <a:lstStyle/>
          <a:p>
            <a:endParaRPr sz="1631"/>
          </a:p>
        </p:txBody>
      </p:sp>
      <p:sp>
        <p:nvSpPr>
          <p:cNvPr id="1110" name="object 1110"/>
          <p:cNvSpPr/>
          <p:nvPr/>
        </p:nvSpPr>
        <p:spPr>
          <a:xfrm>
            <a:off x="9032512" y="2112631"/>
            <a:ext cx="154650" cy="146365"/>
          </a:xfrm>
          <a:custGeom>
            <a:avLst/>
            <a:gdLst/>
            <a:ahLst/>
            <a:cxnLst/>
            <a:rect l="l" t="t" r="r" b="b"/>
            <a:pathLst>
              <a:path w="170688" h="161544">
                <a:moveTo>
                  <a:pt x="64008" y="131063"/>
                </a:moveTo>
                <a:lnTo>
                  <a:pt x="47244" y="138684"/>
                </a:lnTo>
                <a:lnTo>
                  <a:pt x="42672" y="141732"/>
                </a:lnTo>
                <a:lnTo>
                  <a:pt x="41148" y="141732"/>
                </a:lnTo>
                <a:lnTo>
                  <a:pt x="38100" y="143256"/>
                </a:lnTo>
                <a:lnTo>
                  <a:pt x="28956" y="147828"/>
                </a:lnTo>
                <a:lnTo>
                  <a:pt x="12192" y="156972"/>
                </a:lnTo>
                <a:lnTo>
                  <a:pt x="0" y="160020"/>
                </a:lnTo>
                <a:lnTo>
                  <a:pt x="1524" y="161544"/>
                </a:lnTo>
                <a:lnTo>
                  <a:pt x="12192" y="158496"/>
                </a:lnTo>
                <a:lnTo>
                  <a:pt x="30479" y="149351"/>
                </a:lnTo>
                <a:lnTo>
                  <a:pt x="39624" y="144780"/>
                </a:lnTo>
                <a:lnTo>
                  <a:pt x="42672" y="143256"/>
                </a:lnTo>
                <a:lnTo>
                  <a:pt x="48768" y="140208"/>
                </a:lnTo>
                <a:lnTo>
                  <a:pt x="64008" y="131063"/>
                </a:lnTo>
                <a:close/>
              </a:path>
              <a:path w="170688" h="161544">
                <a:moveTo>
                  <a:pt x="79248" y="121920"/>
                </a:moveTo>
                <a:lnTo>
                  <a:pt x="64008" y="131063"/>
                </a:lnTo>
                <a:lnTo>
                  <a:pt x="79248" y="123444"/>
                </a:lnTo>
                <a:lnTo>
                  <a:pt x="92964" y="112775"/>
                </a:lnTo>
                <a:lnTo>
                  <a:pt x="79248" y="121920"/>
                </a:lnTo>
                <a:close/>
              </a:path>
              <a:path w="170688" h="161544">
                <a:moveTo>
                  <a:pt x="106679" y="103632"/>
                </a:moveTo>
                <a:lnTo>
                  <a:pt x="112775" y="99060"/>
                </a:lnTo>
                <a:lnTo>
                  <a:pt x="114300" y="96012"/>
                </a:lnTo>
                <a:lnTo>
                  <a:pt x="117348" y="94487"/>
                </a:lnTo>
                <a:lnTo>
                  <a:pt x="128016" y="85344"/>
                </a:lnTo>
                <a:lnTo>
                  <a:pt x="129540" y="85344"/>
                </a:lnTo>
                <a:lnTo>
                  <a:pt x="131064" y="82296"/>
                </a:lnTo>
                <a:lnTo>
                  <a:pt x="132588" y="79248"/>
                </a:lnTo>
                <a:lnTo>
                  <a:pt x="137160" y="74675"/>
                </a:lnTo>
                <a:lnTo>
                  <a:pt x="146303" y="64008"/>
                </a:lnTo>
                <a:lnTo>
                  <a:pt x="152400" y="53340"/>
                </a:lnTo>
                <a:lnTo>
                  <a:pt x="153924" y="51816"/>
                </a:lnTo>
                <a:lnTo>
                  <a:pt x="155448" y="48768"/>
                </a:lnTo>
                <a:lnTo>
                  <a:pt x="158496" y="44196"/>
                </a:lnTo>
                <a:lnTo>
                  <a:pt x="163068" y="32004"/>
                </a:lnTo>
                <a:lnTo>
                  <a:pt x="164592" y="27432"/>
                </a:lnTo>
                <a:lnTo>
                  <a:pt x="166116" y="24384"/>
                </a:lnTo>
                <a:lnTo>
                  <a:pt x="166116" y="21336"/>
                </a:lnTo>
                <a:lnTo>
                  <a:pt x="169164" y="10668"/>
                </a:lnTo>
                <a:lnTo>
                  <a:pt x="170688" y="0"/>
                </a:lnTo>
                <a:lnTo>
                  <a:pt x="167640" y="0"/>
                </a:lnTo>
                <a:lnTo>
                  <a:pt x="167640" y="10668"/>
                </a:lnTo>
                <a:lnTo>
                  <a:pt x="164592" y="21336"/>
                </a:lnTo>
                <a:lnTo>
                  <a:pt x="164592" y="24384"/>
                </a:lnTo>
                <a:lnTo>
                  <a:pt x="163068" y="27432"/>
                </a:lnTo>
                <a:lnTo>
                  <a:pt x="161544" y="32004"/>
                </a:lnTo>
                <a:lnTo>
                  <a:pt x="156972" y="42672"/>
                </a:lnTo>
                <a:lnTo>
                  <a:pt x="153924" y="47244"/>
                </a:lnTo>
                <a:lnTo>
                  <a:pt x="152400" y="50292"/>
                </a:lnTo>
                <a:lnTo>
                  <a:pt x="150875" y="53340"/>
                </a:lnTo>
                <a:lnTo>
                  <a:pt x="144779" y="64008"/>
                </a:lnTo>
                <a:lnTo>
                  <a:pt x="137160" y="73151"/>
                </a:lnTo>
                <a:lnTo>
                  <a:pt x="132588" y="77724"/>
                </a:lnTo>
                <a:lnTo>
                  <a:pt x="129540" y="80772"/>
                </a:lnTo>
                <a:lnTo>
                  <a:pt x="128016" y="83820"/>
                </a:lnTo>
                <a:lnTo>
                  <a:pt x="117348" y="92963"/>
                </a:lnTo>
                <a:lnTo>
                  <a:pt x="114300" y="94487"/>
                </a:lnTo>
                <a:lnTo>
                  <a:pt x="111251" y="97536"/>
                </a:lnTo>
                <a:lnTo>
                  <a:pt x="105156" y="102108"/>
                </a:lnTo>
                <a:lnTo>
                  <a:pt x="92964" y="112775"/>
                </a:lnTo>
                <a:lnTo>
                  <a:pt x="106679" y="103632"/>
                </a:lnTo>
                <a:close/>
              </a:path>
            </a:pathLst>
          </a:custGeom>
          <a:solidFill>
            <a:srgbClr val="000000"/>
          </a:solidFill>
        </p:spPr>
        <p:txBody>
          <a:bodyPr wrap="square" lIns="0" tIns="0" rIns="0" bIns="0" rtlCol="0">
            <a:noAutofit/>
          </a:bodyPr>
          <a:lstStyle/>
          <a:p>
            <a:endParaRPr sz="1631"/>
          </a:p>
        </p:txBody>
      </p:sp>
      <p:sp>
        <p:nvSpPr>
          <p:cNvPr id="1111" name="object 1111"/>
          <p:cNvSpPr/>
          <p:nvPr/>
        </p:nvSpPr>
        <p:spPr>
          <a:xfrm>
            <a:off x="8615509" y="2282471"/>
            <a:ext cx="484662" cy="85609"/>
          </a:xfrm>
          <a:custGeom>
            <a:avLst/>
            <a:gdLst/>
            <a:ahLst/>
            <a:cxnLst/>
            <a:rect l="l" t="t" r="r" b="b"/>
            <a:pathLst>
              <a:path w="534923" h="94487">
                <a:moveTo>
                  <a:pt x="1524" y="94487"/>
                </a:moveTo>
                <a:lnTo>
                  <a:pt x="38100" y="94487"/>
                </a:lnTo>
                <a:lnTo>
                  <a:pt x="45720" y="92963"/>
                </a:lnTo>
                <a:lnTo>
                  <a:pt x="73151" y="92963"/>
                </a:lnTo>
                <a:lnTo>
                  <a:pt x="109727" y="91439"/>
                </a:lnTo>
                <a:lnTo>
                  <a:pt x="126491" y="89915"/>
                </a:lnTo>
                <a:lnTo>
                  <a:pt x="144779" y="88391"/>
                </a:lnTo>
                <a:lnTo>
                  <a:pt x="178307" y="85343"/>
                </a:lnTo>
                <a:lnTo>
                  <a:pt x="195071" y="83819"/>
                </a:lnTo>
                <a:lnTo>
                  <a:pt x="204215" y="82295"/>
                </a:lnTo>
                <a:lnTo>
                  <a:pt x="211835" y="82295"/>
                </a:lnTo>
                <a:lnTo>
                  <a:pt x="220979" y="80771"/>
                </a:lnTo>
                <a:lnTo>
                  <a:pt x="228599" y="79247"/>
                </a:lnTo>
                <a:lnTo>
                  <a:pt x="245363" y="77723"/>
                </a:lnTo>
                <a:lnTo>
                  <a:pt x="278891" y="73151"/>
                </a:lnTo>
                <a:lnTo>
                  <a:pt x="294131" y="70103"/>
                </a:lnTo>
                <a:lnTo>
                  <a:pt x="309371" y="67055"/>
                </a:lnTo>
                <a:lnTo>
                  <a:pt x="339851" y="60959"/>
                </a:lnTo>
                <a:lnTo>
                  <a:pt x="370331" y="53339"/>
                </a:lnTo>
                <a:lnTo>
                  <a:pt x="377951" y="51815"/>
                </a:lnTo>
                <a:lnTo>
                  <a:pt x="380999" y="50291"/>
                </a:lnTo>
                <a:lnTo>
                  <a:pt x="385571" y="50291"/>
                </a:lnTo>
                <a:lnTo>
                  <a:pt x="400811" y="47243"/>
                </a:lnTo>
                <a:lnTo>
                  <a:pt x="428243" y="38099"/>
                </a:lnTo>
                <a:lnTo>
                  <a:pt x="432815" y="36576"/>
                </a:lnTo>
                <a:lnTo>
                  <a:pt x="435863" y="36576"/>
                </a:lnTo>
                <a:lnTo>
                  <a:pt x="443483" y="33528"/>
                </a:lnTo>
                <a:lnTo>
                  <a:pt x="457199" y="30480"/>
                </a:lnTo>
                <a:lnTo>
                  <a:pt x="470915" y="24384"/>
                </a:lnTo>
                <a:lnTo>
                  <a:pt x="477011" y="22860"/>
                </a:lnTo>
                <a:lnTo>
                  <a:pt x="484631" y="19812"/>
                </a:lnTo>
                <a:lnTo>
                  <a:pt x="512063" y="10668"/>
                </a:lnTo>
                <a:lnTo>
                  <a:pt x="534923" y="1524"/>
                </a:lnTo>
                <a:lnTo>
                  <a:pt x="533399" y="0"/>
                </a:lnTo>
                <a:lnTo>
                  <a:pt x="510539" y="9144"/>
                </a:lnTo>
                <a:lnTo>
                  <a:pt x="484631" y="18288"/>
                </a:lnTo>
                <a:lnTo>
                  <a:pt x="477011" y="21336"/>
                </a:lnTo>
                <a:lnTo>
                  <a:pt x="469391" y="24384"/>
                </a:lnTo>
                <a:lnTo>
                  <a:pt x="457199" y="28956"/>
                </a:lnTo>
                <a:lnTo>
                  <a:pt x="441959" y="32004"/>
                </a:lnTo>
                <a:lnTo>
                  <a:pt x="435863" y="35052"/>
                </a:lnTo>
                <a:lnTo>
                  <a:pt x="431291" y="35052"/>
                </a:lnTo>
                <a:lnTo>
                  <a:pt x="428243" y="36576"/>
                </a:lnTo>
                <a:lnTo>
                  <a:pt x="400811" y="45719"/>
                </a:lnTo>
                <a:lnTo>
                  <a:pt x="385571" y="48767"/>
                </a:lnTo>
                <a:lnTo>
                  <a:pt x="380999" y="48767"/>
                </a:lnTo>
                <a:lnTo>
                  <a:pt x="377951" y="50291"/>
                </a:lnTo>
                <a:lnTo>
                  <a:pt x="370331" y="51815"/>
                </a:lnTo>
                <a:lnTo>
                  <a:pt x="339851" y="59435"/>
                </a:lnTo>
                <a:lnTo>
                  <a:pt x="309371" y="65531"/>
                </a:lnTo>
                <a:lnTo>
                  <a:pt x="294131" y="68579"/>
                </a:lnTo>
                <a:lnTo>
                  <a:pt x="277367" y="71627"/>
                </a:lnTo>
                <a:lnTo>
                  <a:pt x="245363" y="76199"/>
                </a:lnTo>
                <a:lnTo>
                  <a:pt x="228599" y="77723"/>
                </a:lnTo>
                <a:lnTo>
                  <a:pt x="220979" y="79247"/>
                </a:lnTo>
                <a:lnTo>
                  <a:pt x="211835" y="80771"/>
                </a:lnTo>
                <a:lnTo>
                  <a:pt x="204215" y="80771"/>
                </a:lnTo>
                <a:lnTo>
                  <a:pt x="195071" y="82295"/>
                </a:lnTo>
                <a:lnTo>
                  <a:pt x="178307" y="83819"/>
                </a:lnTo>
                <a:lnTo>
                  <a:pt x="144779" y="86867"/>
                </a:lnTo>
                <a:lnTo>
                  <a:pt x="126491" y="88391"/>
                </a:lnTo>
                <a:lnTo>
                  <a:pt x="109727" y="89915"/>
                </a:lnTo>
                <a:lnTo>
                  <a:pt x="73151" y="91439"/>
                </a:lnTo>
                <a:lnTo>
                  <a:pt x="45720" y="91439"/>
                </a:lnTo>
                <a:lnTo>
                  <a:pt x="38100" y="92963"/>
                </a:lnTo>
                <a:lnTo>
                  <a:pt x="0" y="92963"/>
                </a:lnTo>
                <a:lnTo>
                  <a:pt x="1524" y="94487"/>
                </a:lnTo>
                <a:close/>
              </a:path>
            </a:pathLst>
          </a:custGeom>
          <a:solidFill>
            <a:srgbClr val="000000"/>
          </a:solidFill>
        </p:spPr>
        <p:txBody>
          <a:bodyPr wrap="square" lIns="0" tIns="0" rIns="0" bIns="0" rtlCol="0">
            <a:noAutofit/>
          </a:bodyPr>
          <a:lstStyle/>
          <a:p>
            <a:endParaRPr sz="1631"/>
          </a:p>
        </p:txBody>
      </p:sp>
      <p:sp>
        <p:nvSpPr>
          <p:cNvPr id="1112" name="object 1112"/>
          <p:cNvSpPr/>
          <p:nvPr/>
        </p:nvSpPr>
        <p:spPr>
          <a:xfrm>
            <a:off x="9098791" y="2112632"/>
            <a:ext cx="172600" cy="171219"/>
          </a:xfrm>
          <a:custGeom>
            <a:avLst/>
            <a:gdLst/>
            <a:ahLst/>
            <a:cxnLst/>
            <a:rect l="l" t="t" r="r" b="b"/>
            <a:pathLst>
              <a:path w="190499" h="188975">
                <a:moveTo>
                  <a:pt x="62484" y="158496"/>
                </a:moveTo>
                <a:lnTo>
                  <a:pt x="67056" y="155448"/>
                </a:lnTo>
                <a:lnTo>
                  <a:pt x="85344" y="144780"/>
                </a:lnTo>
                <a:lnTo>
                  <a:pt x="92964" y="138684"/>
                </a:lnTo>
                <a:lnTo>
                  <a:pt x="83820" y="143256"/>
                </a:lnTo>
                <a:lnTo>
                  <a:pt x="67056" y="153924"/>
                </a:lnTo>
                <a:lnTo>
                  <a:pt x="60960" y="156972"/>
                </a:lnTo>
                <a:lnTo>
                  <a:pt x="56388" y="160020"/>
                </a:lnTo>
                <a:lnTo>
                  <a:pt x="62484" y="158496"/>
                </a:lnTo>
                <a:close/>
              </a:path>
              <a:path w="190499" h="188975">
                <a:moveTo>
                  <a:pt x="102108" y="134112"/>
                </a:moveTo>
                <a:lnTo>
                  <a:pt x="117348" y="123444"/>
                </a:lnTo>
                <a:lnTo>
                  <a:pt x="131064" y="111251"/>
                </a:lnTo>
                <a:lnTo>
                  <a:pt x="137160" y="105156"/>
                </a:lnTo>
                <a:lnTo>
                  <a:pt x="143256" y="100584"/>
                </a:lnTo>
                <a:lnTo>
                  <a:pt x="153923" y="88392"/>
                </a:lnTo>
                <a:lnTo>
                  <a:pt x="163067" y="76200"/>
                </a:lnTo>
                <a:lnTo>
                  <a:pt x="167639" y="70104"/>
                </a:lnTo>
                <a:lnTo>
                  <a:pt x="170687" y="64008"/>
                </a:lnTo>
                <a:lnTo>
                  <a:pt x="175259" y="57912"/>
                </a:lnTo>
                <a:lnTo>
                  <a:pt x="178307" y="51816"/>
                </a:lnTo>
                <a:lnTo>
                  <a:pt x="179831" y="45720"/>
                </a:lnTo>
                <a:lnTo>
                  <a:pt x="182879" y="38100"/>
                </a:lnTo>
                <a:lnTo>
                  <a:pt x="184403" y="32004"/>
                </a:lnTo>
                <a:lnTo>
                  <a:pt x="185927" y="28956"/>
                </a:lnTo>
                <a:lnTo>
                  <a:pt x="187451" y="25908"/>
                </a:lnTo>
                <a:lnTo>
                  <a:pt x="188975" y="13716"/>
                </a:lnTo>
                <a:lnTo>
                  <a:pt x="190499" y="0"/>
                </a:lnTo>
                <a:lnTo>
                  <a:pt x="188975" y="0"/>
                </a:lnTo>
                <a:lnTo>
                  <a:pt x="187451" y="12192"/>
                </a:lnTo>
                <a:lnTo>
                  <a:pt x="185927" y="25908"/>
                </a:lnTo>
                <a:lnTo>
                  <a:pt x="184403" y="28956"/>
                </a:lnTo>
                <a:lnTo>
                  <a:pt x="182879" y="32004"/>
                </a:lnTo>
                <a:lnTo>
                  <a:pt x="181355" y="38100"/>
                </a:lnTo>
                <a:lnTo>
                  <a:pt x="178307" y="44196"/>
                </a:lnTo>
                <a:lnTo>
                  <a:pt x="176783" y="50292"/>
                </a:lnTo>
                <a:lnTo>
                  <a:pt x="173735" y="56387"/>
                </a:lnTo>
                <a:lnTo>
                  <a:pt x="170687" y="62484"/>
                </a:lnTo>
                <a:lnTo>
                  <a:pt x="166115" y="68580"/>
                </a:lnTo>
                <a:lnTo>
                  <a:pt x="161543" y="74675"/>
                </a:lnTo>
                <a:lnTo>
                  <a:pt x="152399" y="86868"/>
                </a:lnTo>
                <a:lnTo>
                  <a:pt x="141732" y="99060"/>
                </a:lnTo>
                <a:lnTo>
                  <a:pt x="135636" y="105156"/>
                </a:lnTo>
                <a:lnTo>
                  <a:pt x="129540" y="109728"/>
                </a:lnTo>
                <a:lnTo>
                  <a:pt x="115824" y="121920"/>
                </a:lnTo>
                <a:lnTo>
                  <a:pt x="100584" y="132587"/>
                </a:lnTo>
                <a:lnTo>
                  <a:pt x="92964" y="138684"/>
                </a:lnTo>
                <a:lnTo>
                  <a:pt x="102108" y="134112"/>
                </a:lnTo>
                <a:close/>
              </a:path>
              <a:path w="190499" h="188975">
                <a:moveTo>
                  <a:pt x="1524" y="188975"/>
                </a:moveTo>
                <a:lnTo>
                  <a:pt x="4572" y="187451"/>
                </a:lnTo>
                <a:lnTo>
                  <a:pt x="27432" y="176784"/>
                </a:lnTo>
                <a:lnTo>
                  <a:pt x="36575" y="170687"/>
                </a:lnTo>
                <a:lnTo>
                  <a:pt x="47244" y="166116"/>
                </a:lnTo>
                <a:lnTo>
                  <a:pt x="56388" y="160020"/>
                </a:lnTo>
                <a:lnTo>
                  <a:pt x="47244" y="164592"/>
                </a:lnTo>
                <a:lnTo>
                  <a:pt x="36575" y="169163"/>
                </a:lnTo>
                <a:lnTo>
                  <a:pt x="25908" y="175260"/>
                </a:lnTo>
                <a:lnTo>
                  <a:pt x="4572" y="185928"/>
                </a:lnTo>
                <a:lnTo>
                  <a:pt x="0" y="187451"/>
                </a:lnTo>
                <a:lnTo>
                  <a:pt x="1524" y="188975"/>
                </a:lnTo>
                <a:close/>
              </a:path>
            </a:pathLst>
          </a:custGeom>
          <a:solidFill>
            <a:srgbClr val="000000"/>
          </a:solidFill>
        </p:spPr>
        <p:txBody>
          <a:bodyPr wrap="square" lIns="0" tIns="0" rIns="0" bIns="0" rtlCol="0">
            <a:noAutofit/>
          </a:bodyPr>
          <a:lstStyle/>
          <a:p>
            <a:endParaRPr sz="1631"/>
          </a:p>
        </p:txBody>
      </p:sp>
      <p:sp>
        <p:nvSpPr>
          <p:cNvPr id="1113" name="object 1113"/>
          <p:cNvSpPr/>
          <p:nvPr/>
        </p:nvSpPr>
        <p:spPr>
          <a:xfrm>
            <a:off x="8973137" y="2236904"/>
            <a:ext cx="60755" cy="22093"/>
          </a:xfrm>
          <a:custGeom>
            <a:avLst/>
            <a:gdLst/>
            <a:ahLst/>
            <a:cxnLst/>
            <a:rect l="l" t="t" r="r" b="b"/>
            <a:pathLst>
              <a:path w="67055" h="24384">
                <a:moveTo>
                  <a:pt x="0" y="0"/>
                </a:moveTo>
                <a:lnTo>
                  <a:pt x="0" y="1524"/>
                </a:lnTo>
                <a:lnTo>
                  <a:pt x="65531" y="24384"/>
                </a:lnTo>
                <a:lnTo>
                  <a:pt x="67055" y="22860"/>
                </a:lnTo>
                <a:lnTo>
                  <a:pt x="0" y="0"/>
                </a:lnTo>
                <a:close/>
              </a:path>
            </a:pathLst>
          </a:custGeom>
          <a:solidFill>
            <a:srgbClr val="000000"/>
          </a:solidFill>
        </p:spPr>
        <p:txBody>
          <a:bodyPr wrap="square" lIns="0" tIns="0" rIns="0" bIns="0" rtlCol="0">
            <a:noAutofit/>
          </a:bodyPr>
          <a:lstStyle/>
          <a:p>
            <a:endParaRPr sz="1631"/>
          </a:p>
        </p:txBody>
      </p:sp>
      <p:sp>
        <p:nvSpPr>
          <p:cNvPr id="1114" name="object 1114"/>
          <p:cNvSpPr/>
          <p:nvPr/>
        </p:nvSpPr>
        <p:spPr>
          <a:xfrm>
            <a:off x="8973138" y="2112631"/>
            <a:ext cx="133937" cy="125653"/>
          </a:xfrm>
          <a:custGeom>
            <a:avLst/>
            <a:gdLst/>
            <a:ahLst/>
            <a:cxnLst/>
            <a:rect l="l" t="t" r="r" b="b"/>
            <a:pathLst>
              <a:path w="147827" h="138684">
                <a:moveTo>
                  <a:pt x="0" y="137160"/>
                </a:moveTo>
                <a:lnTo>
                  <a:pt x="0" y="138684"/>
                </a:lnTo>
                <a:lnTo>
                  <a:pt x="16764" y="131063"/>
                </a:lnTo>
                <a:lnTo>
                  <a:pt x="24383" y="126492"/>
                </a:lnTo>
                <a:lnTo>
                  <a:pt x="33527" y="123444"/>
                </a:lnTo>
                <a:lnTo>
                  <a:pt x="47244" y="115824"/>
                </a:lnTo>
                <a:lnTo>
                  <a:pt x="54864" y="111251"/>
                </a:lnTo>
                <a:lnTo>
                  <a:pt x="62483" y="108204"/>
                </a:lnTo>
                <a:lnTo>
                  <a:pt x="74675" y="99060"/>
                </a:lnTo>
                <a:lnTo>
                  <a:pt x="77724" y="97536"/>
                </a:lnTo>
                <a:lnTo>
                  <a:pt x="80772" y="94487"/>
                </a:lnTo>
                <a:lnTo>
                  <a:pt x="86868" y="91440"/>
                </a:lnTo>
                <a:lnTo>
                  <a:pt x="97535" y="82296"/>
                </a:lnTo>
                <a:lnTo>
                  <a:pt x="102107" y="77724"/>
                </a:lnTo>
                <a:lnTo>
                  <a:pt x="106679" y="74675"/>
                </a:lnTo>
                <a:lnTo>
                  <a:pt x="115824" y="65532"/>
                </a:lnTo>
                <a:lnTo>
                  <a:pt x="118872" y="60960"/>
                </a:lnTo>
                <a:lnTo>
                  <a:pt x="123444" y="56387"/>
                </a:lnTo>
                <a:lnTo>
                  <a:pt x="126492" y="51816"/>
                </a:lnTo>
                <a:lnTo>
                  <a:pt x="129540" y="47244"/>
                </a:lnTo>
                <a:lnTo>
                  <a:pt x="135635" y="38100"/>
                </a:lnTo>
                <a:lnTo>
                  <a:pt x="140207" y="28956"/>
                </a:lnTo>
                <a:lnTo>
                  <a:pt x="143255" y="19812"/>
                </a:lnTo>
                <a:lnTo>
                  <a:pt x="144779" y="13716"/>
                </a:lnTo>
                <a:lnTo>
                  <a:pt x="144779" y="12192"/>
                </a:lnTo>
                <a:lnTo>
                  <a:pt x="146303" y="9144"/>
                </a:lnTo>
                <a:lnTo>
                  <a:pt x="147827" y="0"/>
                </a:lnTo>
                <a:lnTo>
                  <a:pt x="146303" y="0"/>
                </a:lnTo>
                <a:lnTo>
                  <a:pt x="144779" y="9144"/>
                </a:lnTo>
                <a:lnTo>
                  <a:pt x="143255" y="10668"/>
                </a:lnTo>
                <a:lnTo>
                  <a:pt x="143255" y="13716"/>
                </a:lnTo>
                <a:lnTo>
                  <a:pt x="141731" y="18287"/>
                </a:lnTo>
                <a:lnTo>
                  <a:pt x="138683" y="28956"/>
                </a:lnTo>
                <a:lnTo>
                  <a:pt x="134111" y="38100"/>
                </a:lnTo>
                <a:lnTo>
                  <a:pt x="128016" y="45720"/>
                </a:lnTo>
                <a:lnTo>
                  <a:pt x="124968" y="50292"/>
                </a:lnTo>
                <a:lnTo>
                  <a:pt x="121920" y="54863"/>
                </a:lnTo>
                <a:lnTo>
                  <a:pt x="118872" y="59436"/>
                </a:lnTo>
                <a:lnTo>
                  <a:pt x="114300" y="64008"/>
                </a:lnTo>
                <a:lnTo>
                  <a:pt x="106679" y="73151"/>
                </a:lnTo>
                <a:lnTo>
                  <a:pt x="100583" y="77724"/>
                </a:lnTo>
                <a:lnTo>
                  <a:pt x="96011" y="80772"/>
                </a:lnTo>
                <a:lnTo>
                  <a:pt x="85344" y="89916"/>
                </a:lnTo>
                <a:lnTo>
                  <a:pt x="79248" y="94487"/>
                </a:lnTo>
                <a:lnTo>
                  <a:pt x="76200" y="96012"/>
                </a:lnTo>
                <a:lnTo>
                  <a:pt x="73151" y="97536"/>
                </a:lnTo>
                <a:lnTo>
                  <a:pt x="60959" y="106680"/>
                </a:lnTo>
                <a:lnTo>
                  <a:pt x="53340" y="109728"/>
                </a:lnTo>
                <a:lnTo>
                  <a:pt x="47244" y="114300"/>
                </a:lnTo>
                <a:lnTo>
                  <a:pt x="32003" y="121920"/>
                </a:lnTo>
                <a:lnTo>
                  <a:pt x="24383" y="124968"/>
                </a:lnTo>
                <a:lnTo>
                  <a:pt x="16764" y="129540"/>
                </a:lnTo>
                <a:lnTo>
                  <a:pt x="0" y="137160"/>
                </a:lnTo>
                <a:close/>
              </a:path>
            </a:pathLst>
          </a:custGeom>
          <a:solidFill>
            <a:srgbClr val="000000"/>
          </a:solidFill>
        </p:spPr>
        <p:txBody>
          <a:bodyPr wrap="square" lIns="0" tIns="0" rIns="0" bIns="0" rtlCol="0">
            <a:noAutofit/>
          </a:bodyPr>
          <a:lstStyle/>
          <a:p>
            <a:endParaRPr sz="1631"/>
          </a:p>
        </p:txBody>
      </p:sp>
      <p:sp>
        <p:nvSpPr>
          <p:cNvPr id="1115" name="object 1115"/>
          <p:cNvSpPr/>
          <p:nvPr/>
        </p:nvSpPr>
        <p:spPr>
          <a:xfrm>
            <a:off x="8937236" y="2111941"/>
            <a:ext cx="82848"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sz="1631"/>
          </a:p>
        </p:txBody>
      </p:sp>
      <p:sp>
        <p:nvSpPr>
          <p:cNvPr id="1116" name="object 1116"/>
          <p:cNvSpPr/>
          <p:nvPr/>
        </p:nvSpPr>
        <p:spPr>
          <a:xfrm>
            <a:off x="8045236" y="2111941"/>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1117" name="object 1117"/>
          <p:cNvSpPr/>
          <p:nvPr/>
        </p:nvSpPr>
        <p:spPr>
          <a:xfrm>
            <a:off x="8615509" y="2261183"/>
            <a:ext cx="1381" cy="35671"/>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sz="1631"/>
          </a:p>
        </p:txBody>
      </p:sp>
      <p:sp>
        <p:nvSpPr>
          <p:cNvPr id="1118" name="object 1118"/>
          <p:cNvSpPr/>
          <p:nvPr/>
        </p:nvSpPr>
        <p:spPr>
          <a:xfrm>
            <a:off x="8615509" y="2330223"/>
            <a:ext cx="1381" cy="37052"/>
          </a:xfrm>
          <a:custGeom>
            <a:avLst/>
            <a:gdLst/>
            <a:ahLst/>
            <a:cxnLst/>
            <a:rect l="l" t="t" r="r" b="b"/>
            <a:pathLst>
              <a:path w="1524" h="40894">
                <a:moveTo>
                  <a:pt x="0" y="40894"/>
                </a:moveTo>
                <a:lnTo>
                  <a:pt x="1524" y="40894"/>
                </a:lnTo>
                <a:lnTo>
                  <a:pt x="1524" y="0"/>
                </a:lnTo>
                <a:lnTo>
                  <a:pt x="0" y="0"/>
                </a:lnTo>
                <a:lnTo>
                  <a:pt x="0" y="40894"/>
                </a:lnTo>
                <a:close/>
              </a:path>
            </a:pathLst>
          </a:custGeom>
          <a:solidFill>
            <a:srgbClr val="000000"/>
          </a:solidFill>
        </p:spPr>
        <p:txBody>
          <a:bodyPr wrap="square" lIns="0" tIns="0" rIns="0" bIns="0" rtlCol="0">
            <a:noAutofit/>
          </a:bodyPr>
          <a:lstStyle/>
          <a:p>
            <a:endParaRPr sz="1631"/>
          </a:p>
        </p:txBody>
      </p:sp>
      <p:sp>
        <p:nvSpPr>
          <p:cNvPr id="1119" name="object 1119"/>
          <p:cNvSpPr/>
          <p:nvPr/>
        </p:nvSpPr>
        <p:spPr>
          <a:xfrm>
            <a:off x="8615509" y="2297084"/>
            <a:ext cx="1381" cy="32909"/>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sz="1631"/>
          </a:p>
        </p:txBody>
      </p:sp>
      <p:sp>
        <p:nvSpPr>
          <p:cNvPr id="1120" name="object 1120"/>
          <p:cNvSpPr/>
          <p:nvPr/>
        </p:nvSpPr>
        <p:spPr>
          <a:xfrm>
            <a:off x="8615509" y="2226663"/>
            <a:ext cx="1381" cy="34290"/>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sz="1631"/>
          </a:p>
        </p:txBody>
      </p:sp>
      <p:sp>
        <p:nvSpPr>
          <p:cNvPr id="1121" name="object 1121"/>
          <p:cNvSpPr/>
          <p:nvPr/>
        </p:nvSpPr>
        <p:spPr>
          <a:xfrm>
            <a:off x="8615509" y="2191337"/>
            <a:ext cx="226451" cy="35901"/>
          </a:xfrm>
          <a:custGeom>
            <a:avLst/>
            <a:gdLst/>
            <a:ahLst/>
            <a:cxnLst/>
            <a:rect l="l" t="t" r="r" b="b"/>
            <a:pathLst>
              <a:path w="249935" h="39624">
                <a:moveTo>
                  <a:pt x="1524" y="39624"/>
                </a:moveTo>
                <a:lnTo>
                  <a:pt x="36575" y="39624"/>
                </a:lnTo>
                <a:lnTo>
                  <a:pt x="53340" y="38100"/>
                </a:lnTo>
                <a:lnTo>
                  <a:pt x="70104" y="38100"/>
                </a:lnTo>
                <a:lnTo>
                  <a:pt x="86868" y="36575"/>
                </a:lnTo>
                <a:lnTo>
                  <a:pt x="103632" y="33527"/>
                </a:lnTo>
                <a:lnTo>
                  <a:pt x="118871" y="32003"/>
                </a:lnTo>
                <a:lnTo>
                  <a:pt x="128015" y="30479"/>
                </a:lnTo>
                <a:lnTo>
                  <a:pt x="135635" y="30479"/>
                </a:lnTo>
                <a:lnTo>
                  <a:pt x="150875" y="27431"/>
                </a:lnTo>
                <a:lnTo>
                  <a:pt x="166115" y="24383"/>
                </a:lnTo>
                <a:lnTo>
                  <a:pt x="172211" y="22860"/>
                </a:lnTo>
                <a:lnTo>
                  <a:pt x="179831" y="21336"/>
                </a:lnTo>
                <a:lnTo>
                  <a:pt x="187451" y="19812"/>
                </a:lnTo>
                <a:lnTo>
                  <a:pt x="195071" y="18287"/>
                </a:lnTo>
                <a:lnTo>
                  <a:pt x="208787" y="13715"/>
                </a:lnTo>
                <a:lnTo>
                  <a:pt x="224027" y="10667"/>
                </a:lnTo>
                <a:lnTo>
                  <a:pt x="236219" y="6095"/>
                </a:lnTo>
                <a:lnTo>
                  <a:pt x="249935" y="1524"/>
                </a:lnTo>
                <a:lnTo>
                  <a:pt x="249935" y="0"/>
                </a:lnTo>
                <a:lnTo>
                  <a:pt x="236219" y="4572"/>
                </a:lnTo>
                <a:lnTo>
                  <a:pt x="222503" y="9143"/>
                </a:lnTo>
                <a:lnTo>
                  <a:pt x="208787" y="12191"/>
                </a:lnTo>
                <a:lnTo>
                  <a:pt x="195071" y="16763"/>
                </a:lnTo>
                <a:lnTo>
                  <a:pt x="187451" y="18287"/>
                </a:lnTo>
                <a:lnTo>
                  <a:pt x="179831" y="19812"/>
                </a:lnTo>
                <a:lnTo>
                  <a:pt x="172211" y="21336"/>
                </a:lnTo>
                <a:lnTo>
                  <a:pt x="166115" y="22860"/>
                </a:lnTo>
                <a:lnTo>
                  <a:pt x="150875" y="25907"/>
                </a:lnTo>
                <a:lnTo>
                  <a:pt x="135635" y="28955"/>
                </a:lnTo>
                <a:lnTo>
                  <a:pt x="126491" y="28955"/>
                </a:lnTo>
                <a:lnTo>
                  <a:pt x="118871" y="30479"/>
                </a:lnTo>
                <a:lnTo>
                  <a:pt x="103632" y="32003"/>
                </a:lnTo>
                <a:lnTo>
                  <a:pt x="86868" y="35051"/>
                </a:lnTo>
                <a:lnTo>
                  <a:pt x="70104" y="35051"/>
                </a:lnTo>
                <a:lnTo>
                  <a:pt x="53340" y="36575"/>
                </a:lnTo>
                <a:lnTo>
                  <a:pt x="36575" y="38100"/>
                </a:lnTo>
                <a:lnTo>
                  <a:pt x="0" y="38100"/>
                </a:lnTo>
                <a:lnTo>
                  <a:pt x="1524" y="39624"/>
                </a:lnTo>
                <a:close/>
              </a:path>
            </a:pathLst>
          </a:custGeom>
          <a:solidFill>
            <a:srgbClr val="000000"/>
          </a:solidFill>
        </p:spPr>
        <p:txBody>
          <a:bodyPr wrap="square" lIns="0" tIns="0" rIns="0" bIns="0" rtlCol="0">
            <a:noAutofit/>
          </a:bodyPr>
          <a:lstStyle/>
          <a:p>
            <a:endParaRPr sz="1631"/>
          </a:p>
        </p:txBody>
      </p:sp>
      <p:sp>
        <p:nvSpPr>
          <p:cNvPr id="1122" name="object 1122"/>
          <p:cNvSpPr/>
          <p:nvPr/>
        </p:nvSpPr>
        <p:spPr>
          <a:xfrm>
            <a:off x="8841961" y="2191338"/>
            <a:ext cx="63516" cy="23473"/>
          </a:xfrm>
          <a:custGeom>
            <a:avLst/>
            <a:gdLst/>
            <a:ahLst/>
            <a:cxnLst/>
            <a:rect l="l" t="t" r="r" b="b"/>
            <a:pathLst>
              <a:path w="70103" h="25907">
                <a:moveTo>
                  <a:pt x="70103" y="25907"/>
                </a:moveTo>
                <a:lnTo>
                  <a:pt x="70103" y="24383"/>
                </a:lnTo>
                <a:lnTo>
                  <a:pt x="0" y="0"/>
                </a:lnTo>
                <a:lnTo>
                  <a:pt x="0" y="1524"/>
                </a:lnTo>
                <a:lnTo>
                  <a:pt x="70103" y="25907"/>
                </a:lnTo>
                <a:close/>
              </a:path>
            </a:pathLst>
          </a:custGeom>
          <a:solidFill>
            <a:srgbClr val="000000"/>
          </a:solidFill>
        </p:spPr>
        <p:txBody>
          <a:bodyPr wrap="square" lIns="0" tIns="0" rIns="0" bIns="0" rtlCol="0">
            <a:noAutofit/>
          </a:bodyPr>
          <a:lstStyle/>
          <a:p>
            <a:endParaRPr sz="1631"/>
          </a:p>
        </p:txBody>
      </p:sp>
      <p:sp>
        <p:nvSpPr>
          <p:cNvPr id="1123" name="object 1123"/>
          <p:cNvSpPr/>
          <p:nvPr/>
        </p:nvSpPr>
        <p:spPr>
          <a:xfrm>
            <a:off x="9107075" y="2111941"/>
            <a:ext cx="77325"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sz="1631"/>
          </a:p>
        </p:txBody>
      </p:sp>
      <p:sp>
        <p:nvSpPr>
          <p:cNvPr id="1124" name="object 1124"/>
          <p:cNvSpPr/>
          <p:nvPr/>
        </p:nvSpPr>
        <p:spPr>
          <a:xfrm>
            <a:off x="8150178" y="2290756"/>
            <a:ext cx="466711" cy="77324"/>
          </a:xfrm>
          <a:custGeom>
            <a:avLst/>
            <a:gdLst/>
            <a:ahLst/>
            <a:cxnLst/>
            <a:rect l="l" t="t" r="r" b="b"/>
            <a:pathLst>
              <a:path w="515111" h="85343">
                <a:moveTo>
                  <a:pt x="515111" y="83819"/>
                </a:moveTo>
                <a:lnTo>
                  <a:pt x="473963" y="83819"/>
                </a:lnTo>
                <a:lnTo>
                  <a:pt x="435863" y="82295"/>
                </a:lnTo>
                <a:lnTo>
                  <a:pt x="400811" y="80771"/>
                </a:lnTo>
                <a:lnTo>
                  <a:pt x="365759" y="77723"/>
                </a:lnTo>
                <a:lnTo>
                  <a:pt x="330707" y="74675"/>
                </a:lnTo>
                <a:lnTo>
                  <a:pt x="295655" y="71627"/>
                </a:lnTo>
                <a:lnTo>
                  <a:pt x="263651" y="67055"/>
                </a:lnTo>
                <a:lnTo>
                  <a:pt x="231647" y="62483"/>
                </a:lnTo>
                <a:lnTo>
                  <a:pt x="198119" y="56387"/>
                </a:lnTo>
                <a:lnTo>
                  <a:pt x="167639" y="50291"/>
                </a:lnTo>
                <a:lnTo>
                  <a:pt x="138683" y="44195"/>
                </a:lnTo>
                <a:lnTo>
                  <a:pt x="109727" y="36575"/>
                </a:lnTo>
                <a:lnTo>
                  <a:pt x="80771" y="28955"/>
                </a:lnTo>
                <a:lnTo>
                  <a:pt x="53339" y="19812"/>
                </a:lnTo>
                <a:lnTo>
                  <a:pt x="25907" y="10667"/>
                </a:lnTo>
                <a:lnTo>
                  <a:pt x="0" y="0"/>
                </a:lnTo>
                <a:lnTo>
                  <a:pt x="0" y="1524"/>
                </a:lnTo>
                <a:lnTo>
                  <a:pt x="25907" y="12191"/>
                </a:lnTo>
                <a:lnTo>
                  <a:pt x="53339" y="21336"/>
                </a:lnTo>
                <a:lnTo>
                  <a:pt x="80771" y="30479"/>
                </a:lnTo>
                <a:lnTo>
                  <a:pt x="109727" y="38099"/>
                </a:lnTo>
                <a:lnTo>
                  <a:pt x="138683" y="45719"/>
                </a:lnTo>
                <a:lnTo>
                  <a:pt x="167639" y="51815"/>
                </a:lnTo>
                <a:lnTo>
                  <a:pt x="198119" y="57911"/>
                </a:lnTo>
                <a:lnTo>
                  <a:pt x="230123" y="64007"/>
                </a:lnTo>
                <a:lnTo>
                  <a:pt x="262127" y="68579"/>
                </a:lnTo>
                <a:lnTo>
                  <a:pt x="295655" y="73151"/>
                </a:lnTo>
                <a:lnTo>
                  <a:pt x="330707" y="76199"/>
                </a:lnTo>
                <a:lnTo>
                  <a:pt x="364235" y="79247"/>
                </a:lnTo>
                <a:lnTo>
                  <a:pt x="400811" y="82295"/>
                </a:lnTo>
                <a:lnTo>
                  <a:pt x="435863" y="83819"/>
                </a:lnTo>
                <a:lnTo>
                  <a:pt x="473963" y="85343"/>
                </a:lnTo>
                <a:lnTo>
                  <a:pt x="512063" y="85343"/>
                </a:lnTo>
                <a:lnTo>
                  <a:pt x="515111" y="83819"/>
                </a:lnTo>
                <a:close/>
              </a:path>
            </a:pathLst>
          </a:custGeom>
          <a:solidFill>
            <a:srgbClr val="000000"/>
          </a:solidFill>
        </p:spPr>
        <p:txBody>
          <a:bodyPr wrap="square" lIns="0" tIns="0" rIns="0" bIns="0" rtlCol="0">
            <a:noAutofit/>
          </a:bodyPr>
          <a:lstStyle/>
          <a:p>
            <a:endParaRPr sz="1631"/>
          </a:p>
        </p:txBody>
      </p:sp>
      <p:sp>
        <p:nvSpPr>
          <p:cNvPr id="1125" name="object 1125"/>
          <p:cNvSpPr/>
          <p:nvPr/>
        </p:nvSpPr>
        <p:spPr>
          <a:xfrm>
            <a:off x="8043855" y="1960743"/>
            <a:ext cx="146365" cy="151888"/>
          </a:xfrm>
          <a:custGeom>
            <a:avLst/>
            <a:gdLst/>
            <a:ahLst/>
            <a:cxnLst/>
            <a:rect l="l" t="t" r="r" b="b"/>
            <a:pathLst>
              <a:path w="161544" h="167639">
                <a:moveTo>
                  <a:pt x="0" y="167639"/>
                </a:moveTo>
                <a:lnTo>
                  <a:pt x="1524" y="167639"/>
                </a:lnTo>
                <a:lnTo>
                  <a:pt x="3048" y="155448"/>
                </a:lnTo>
                <a:lnTo>
                  <a:pt x="3048" y="153924"/>
                </a:lnTo>
                <a:lnTo>
                  <a:pt x="7620" y="135636"/>
                </a:lnTo>
                <a:lnTo>
                  <a:pt x="9144" y="124968"/>
                </a:lnTo>
                <a:lnTo>
                  <a:pt x="13716" y="115824"/>
                </a:lnTo>
                <a:lnTo>
                  <a:pt x="18287" y="106680"/>
                </a:lnTo>
                <a:lnTo>
                  <a:pt x="24383" y="97536"/>
                </a:lnTo>
                <a:lnTo>
                  <a:pt x="30479" y="89915"/>
                </a:lnTo>
                <a:lnTo>
                  <a:pt x="38100" y="80772"/>
                </a:lnTo>
                <a:lnTo>
                  <a:pt x="47244" y="71627"/>
                </a:lnTo>
                <a:lnTo>
                  <a:pt x="56387" y="64008"/>
                </a:lnTo>
                <a:lnTo>
                  <a:pt x="65531" y="54863"/>
                </a:lnTo>
                <a:lnTo>
                  <a:pt x="77724" y="47244"/>
                </a:lnTo>
                <a:lnTo>
                  <a:pt x="88392" y="39624"/>
                </a:lnTo>
                <a:lnTo>
                  <a:pt x="102107" y="32003"/>
                </a:lnTo>
                <a:lnTo>
                  <a:pt x="115824" y="24384"/>
                </a:lnTo>
                <a:lnTo>
                  <a:pt x="129540" y="16763"/>
                </a:lnTo>
                <a:lnTo>
                  <a:pt x="144779" y="9144"/>
                </a:lnTo>
                <a:lnTo>
                  <a:pt x="161544" y="1524"/>
                </a:lnTo>
                <a:lnTo>
                  <a:pt x="161544" y="0"/>
                </a:lnTo>
                <a:lnTo>
                  <a:pt x="144779" y="7620"/>
                </a:lnTo>
                <a:lnTo>
                  <a:pt x="129540" y="15239"/>
                </a:lnTo>
                <a:lnTo>
                  <a:pt x="114300" y="22860"/>
                </a:lnTo>
                <a:lnTo>
                  <a:pt x="100583" y="30480"/>
                </a:lnTo>
                <a:lnTo>
                  <a:pt x="88392" y="38100"/>
                </a:lnTo>
                <a:lnTo>
                  <a:pt x="76200" y="45720"/>
                </a:lnTo>
                <a:lnTo>
                  <a:pt x="65531" y="53339"/>
                </a:lnTo>
                <a:lnTo>
                  <a:pt x="54864" y="62484"/>
                </a:lnTo>
                <a:lnTo>
                  <a:pt x="45720" y="70103"/>
                </a:lnTo>
                <a:lnTo>
                  <a:pt x="38100" y="79248"/>
                </a:lnTo>
                <a:lnTo>
                  <a:pt x="30479" y="88391"/>
                </a:lnTo>
                <a:lnTo>
                  <a:pt x="22859" y="97536"/>
                </a:lnTo>
                <a:lnTo>
                  <a:pt x="16764" y="106680"/>
                </a:lnTo>
                <a:lnTo>
                  <a:pt x="12192" y="115824"/>
                </a:lnTo>
                <a:lnTo>
                  <a:pt x="7620" y="124968"/>
                </a:lnTo>
                <a:lnTo>
                  <a:pt x="6096" y="134112"/>
                </a:lnTo>
                <a:lnTo>
                  <a:pt x="1524" y="153924"/>
                </a:lnTo>
                <a:lnTo>
                  <a:pt x="1524" y="155448"/>
                </a:lnTo>
                <a:lnTo>
                  <a:pt x="0" y="167639"/>
                </a:lnTo>
                <a:close/>
              </a:path>
            </a:pathLst>
          </a:custGeom>
          <a:solidFill>
            <a:srgbClr val="000000"/>
          </a:solidFill>
        </p:spPr>
        <p:txBody>
          <a:bodyPr wrap="square" lIns="0" tIns="0" rIns="0" bIns="0" rtlCol="0">
            <a:noAutofit/>
          </a:bodyPr>
          <a:lstStyle/>
          <a:p>
            <a:endParaRPr sz="1631"/>
          </a:p>
        </p:txBody>
      </p:sp>
      <p:sp>
        <p:nvSpPr>
          <p:cNvPr id="1126" name="object 1126"/>
          <p:cNvSpPr/>
          <p:nvPr/>
        </p:nvSpPr>
        <p:spPr>
          <a:xfrm>
            <a:off x="7961007" y="1940030"/>
            <a:ext cx="172601" cy="172601"/>
          </a:xfrm>
          <a:custGeom>
            <a:avLst/>
            <a:gdLst/>
            <a:ahLst/>
            <a:cxnLst/>
            <a:rect l="l" t="t" r="r" b="b"/>
            <a:pathLst>
              <a:path w="190500" h="190500">
                <a:moveTo>
                  <a:pt x="3048" y="178308"/>
                </a:moveTo>
                <a:lnTo>
                  <a:pt x="3048" y="176784"/>
                </a:lnTo>
                <a:lnTo>
                  <a:pt x="4572" y="167640"/>
                </a:lnTo>
                <a:lnTo>
                  <a:pt x="6096" y="158496"/>
                </a:lnTo>
                <a:lnTo>
                  <a:pt x="9144" y="146304"/>
                </a:lnTo>
                <a:lnTo>
                  <a:pt x="4572" y="156972"/>
                </a:lnTo>
                <a:lnTo>
                  <a:pt x="3048" y="167640"/>
                </a:lnTo>
                <a:lnTo>
                  <a:pt x="1524" y="176784"/>
                </a:lnTo>
                <a:lnTo>
                  <a:pt x="1524" y="178308"/>
                </a:lnTo>
                <a:lnTo>
                  <a:pt x="0" y="190500"/>
                </a:lnTo>
                <a:lnTo>
                  <a:pt x="1524" y="190500"/>
                </a:lnTo>
                <a:lnTo>
                  <a:pt x="3048" y="178308"/>
                </a:lnTo>
                <a:close/>
              </a:path>
              <a:path w="190500" h="190500">
                <a:moveTo>
                  <a:pt x="13716" y="135636"/>
                </a:moveTo>
                <a:lnTo>
                  <a:pt x="9144" y="146304"/>
                </a:lnTo>
                <a:lnTo>
                  <a:pt x="15240" y="135636"/>
                </a:lnTo>
                <a:lnTo>
                  <a:pt x="19812" y="124968"/>
                </a:lnTo>
                <a:lnTo>
                  <a:pt x="27432" y="114300"/>
                </a:lnTo>
                <a:lnTo>
                  <a:pt x="35051" y="103632"/>
                </a:lnTo>
                <a:lnTo>
                  <a:pt x="44196" y="92963"/>
                </a:lnTo>
                <a:lnTo>
                  <a:pt x="53340" y="83820"/>
                </a:lnTo>
                <a:lnTo>
                  <a:pt x="65532" y="73151"/>
                </a:lnTo>
                <a:lnTo>
                  <a:pt x="76200" y="64008"/>
                </a:lnTo>
                <a:lnTo>
                  <a:pt x="89916" y="54863"/>
                </a:lnTo>
                <a:lnTo>
                  <a:pt x="103632" y="45720"/>
                </a:lnTo>
                <a:lnTo>
                  <a:pt x="118872" y="36575"/>
                </a:lnTo>
                <a:lnTo>
                  <a:pt x="135636" y="27432"/>
                </a:lnTo>
                <a:lnTo>
                  <a:pt x="152400" y="18287"/>
                </a:lnTo>
                <a:lnTo>
                  <a:pt x="170688" y="10668"/>
                </a:lnTo>
                <a:lnTo>
                  <a:pt x="190500" y="1524"/>
                </a:lnTo>
                <a:lnTo>
                  <a:pt x="188975" y="0"/>
                </a:lnTo>
                <a:lnTo>
                  <a:pt x="170688" y="9144"/>
                </a:lnTo>
                <a:lnTo>
                  <a:pt x="152400" y="16763"/>
                </a:lnTo>
                <a:lnTo>
                  <a:pt x="134112" y="25908"/>
                </a:lnTo>
                <a:lnTo>
                  <a:pt x="118872" y="35051"/>
                </a:lnTo>
                <a:lnTo>
                  <a:pt x="103632" y="44196"/>
                </a:lnTo>
                <a:lnTo>
                  <a:pt x="88392" y="53340"/>
                </a:lnTo>
                <a:lnTo>
                  <a:pt x="76200" y="62484"/>
                </a:lnTo>
                <a:lnTo>
                  <a:pt x="64008" y="73151"/>
                </a:lnTo>
                <a:lnTo>
                  <a:pt x="53340" y="82296"/>
                </a:lnTo>
                <a:lnTo>
                  <a:pt x="42672" y="92963"/>
                </a:lnTo>
                <a:lnTo>
                  <a:pt x="33527" y="102108"/>
                </a:lnTo>
                <a:lnTo>
                  <a:pt x="25908" y="112775"/>
                </a:lnTo>
                <a:lnTo>
                  <a:pt x="18288" y="123444"/>
                </a:lnTo>
                <a:lnTo>
                  <a:pt x="13716" y="135636"/>
                </a:lnTo>
                <a:close/>
              </a:path>
            </a:pathLst>
          </a:custGeom>
          <a:solidFill>
            <a:srgbClr val="000000"/>
          </a:solidFill>
        </p:spPr>
        <p:txBody>
          <a:bodyPr wrap="square" lIns="0" tIns="0" rIns="0" bIns="0" rtlCol="0">
            <a:noAutofit/>
          </a:bodyPr>
          <a:lstStyle/>
          <a:p>
            <a:endParaRPr sz="1631"/>
          </a:p>
        </p:txBody>
      </p:sp>
      <p:sp>
        <p:nvSpPr>
          <p:cNvPr id="1127" name="object 1127"/>
          <p:cNvSpPr/>
          <p:nvPr/>
        </p:nvSpPr>
        <p:spPr>
          <a:xfrm>
            <a:off x="8190221" y="1886179"/>
            <a:ext cx="426668" cy="75944"/>
          </a:xfrm>
          <a:custGeom>
            <a:avLst/>
            <a:gdLst/>
            <a:ahLst/>
            <a:cxnLst/>
            <a:rect l="l" t="t" r="r" b="b"/>
            <a:pathLst>
              <a:path w="470915" h="83820">
                <a:moveTo>
                  <a:pt x="22859" y="74676"/>
                </a:moveTo>
                <a:lnTo>
                  <a:pt x="10667" y="79248"/>
                </a:lnTo>
                <a:lnTo>
                  <a:pt x="22859" y="76200"/>
                </a:lnTo>
                <a:lnTo>
                  <a:pt x="60959" y="62484"/>
                </a:lnTo>
                <a:lnTo>
                  <a:pt x="82295" y="54864"/>
                </a:lnTo>
                <a:lnTo>
                  <a:pt x="105155" y="47244"/>
                </a:lnTo>
                <a:lnTo>
                  <a:pt x="128015" y="41148"/>
                </a:lnTo>
                <a:lnTo>
                  <a:pt x="150875" y="35052"/>
                </a:lnTo>
                <a:lnTo>
                  <a:pt x="175259" y="28956"/>
                </a:lnTo>
                <a:lnTo>
                  <a:pt x="199643" y="24384"/>
                </a:lnTo>
                <a:lnTo>
                  <a:pt x="224027" y="19812"/>
                </a:lnTo>
                <a:lnTo>
                  <a:pt x="249935" y="16764"/>
                </a:lnTo>
                <a:lnTo>
                  <a:pt x="275843" y="13716"/>
                </a:lnTo>
                <a:lnTo>
                  <a:pt x="301751" y="10668"/>
                </a:lnTo>
                <a:lnTo>
                  <a:pt x="329183" y="7620"/>
                </a:lnTo>
                <a:lnTo>
                  <a:pt x="356615" y="6096"/>
                </a:lnTo>
                <a:lnTo>
                  <a:pt x="384047" y="3048"/>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7620"/>
                </a:lnTo>
                <a:lnTo>
                  <a:pt x="275843" y="10668"/>
                </a:lnTo>
                <a:lnTo>
                  <a:pt x="249935" y="15240"/>
                </a:lnTo>
                <a:lnTo>
                  <a:pt x="224027" y="18287"/>
                </a:lnTo>
                <a:lnTo>
                  <a:pt x="199643" y="22860"/>
                </a:lnTo>
                <a:lnTo>
                  <a:pt x="173735" y="27432"/>
                </a:lnTo>
                <a:lnTo>
                  <a:pt x="150875" y="33528"/>
                </a:lnTo>
                <a:lnTo>
                  <a:pt x="126491" y="39624"/>
                </a:lnTo>
                <a:lnTo>
                  <a:pt x="103631" y="45720"/>
                </a:lnTo>
                <a:lnTo>
                  <a:pt x="82295" y="53340"/>
                </a:lnTo>
                <a:lnTo>
                  <a:pt x="59435" y="60960"/>
                </a:lnTo>
                <a:lnTo>
                  <a:pt x="22859" y="74676"/>
                </a:lnTo>
                <a:close/>
              </a:path>
              <a:path w="470915" h="83820">
                <a:moveTo>
                  <a:pt x="10667" y="79248"/>
                </a:moveTo>
                <a:lnTo>
                  <a:pt x="0" y="82296"/>
                </a:lnTo>
                <a:lnTo>
                  <a:pt x="0" y="83820"/>
                </a:lnTo>
                <a:lnTo>
                  <a:pt x="10667" y="79248"/>
                </a:lnTo>
                <a:close/>
              </a:path>
            </a:pathLst>
          </a:custGeom>
          <a:solidFill>
            <a:srgbClr val="000000"/>
          </a:solidFill>
        </p:spPr>
        <p:txBody>
          <a:bodyPr wrap="square" lIns="0" tIns="0" rIns="0" bIns="0" rtlCol="0">
            <a:noAutofit/>
          </a:bodyPr>
          <a:lstStyle/>
          <a:p>
            <a:endParaRPr sz="1631"/>
          </a:p>
        </p:txBody>
      </p:sp>
      <p:sp>
        <p:nvSpPr>
          <p:cNvPr id="1128" name="object 1128"/>
          <p:cNvSpPr/>
          <p:nvPr/>
        </p:nvSpPr>
        <p:spPr>
          <a:xfrm>
            <a:off x="8132227" y="1940031"/>
            <a:ext cx="57994" cy="22093"/>
          </a:xfrm>
          <a:custGeom>
            <a:avLst/>
            <a:gdLst/>
            <a:ahLst/>
            <a:cxnLst/>
            <a:rect l="l" t="t" r="r" b="b"/>
            <a:pathLst>
              <a:path w="64008" h="24384">
                <a:moveTo>
                  <a:pt x="1524" y="0"/>
                </a:moveTo>
                <a:lnTo>
                  <a:pt x="0" y="1524"/>
                </a:lnTo>
                <a:lnTo>
                  <a:pt x="64008" y="24384"/>
                </a:lnTo>
                <a:lnTo>
                  <a:pt x="64008" y="22860"/>
                </a:lnTo>
                <a:lnTo>
                  <a:pt x="1524" y="0"/>
                </a:lnTo>
                <a:close/>
              </a:path>
            </a:pathLst>
          </a:custGeom>
          <a:solidFill>
            <a:srgbClr val="000000"/>
          </a:solidFill>
        </p:spPr>
        <p:txBody>
          <a:bodyPr wrap="square" lIns="0" tIns="0" rIns="0" bIns="0" rtlCol="0">
            <a:noAutofit/>
          </a:bodyPr>
          <a:lstStyle/>
          <a:p>
            <a:endParaRPr sz="1631"/>
          </a:p>
        </p:txBody>
      </p:sp>
      <p:sp>
        <p:nvSpPr>
          <p:cNvPr id="1129" name="object 1129"/>
          <p:cNvSpPr/>
          <p:nvPr/>
        </p:nvSpPr>
        <p:spPr>
          <a:xfrm>
            <a:off x="8206791" y="2000787"/>
            <a:ext cx="98036" cy="111844"/>
          </a:xfrm>
          <a:custGeom>
            <a:avLst/>
            <a:gdLst/>
            <a:ahLst/>
            <a:cxnLst/>
            <a:rect l="l" t="t" r="r" b="b"/>
            <a:pathLst>
              <a:path w="108203" h="123443">
                <a:moveTo>
                  <a:pt x="3048" y="123443"/>
                </a:moveTo>
                <a:lnTo>
                  <a:pt x="1524" y="115824"/>
                </a:lnTo>
                <a:lnTo>
                  <a:pt x="1524" y="108203"/>
                </a:lnTo>
                <a:lnTo>
                  <a:pt x="3048" y="99060"/>
                </a:lnTo>
                <a:lnTo>
                  <a:pt x="3048" y="100584"/>
                </a:lnTo>
                <a:lnTo>
                  <a:pt x="6096" y="91439"/>
                </a:lnTo>
                <a:lnTo>
                  <a:pt x="9144" y="77724"/>
                </a:lnTo>
                <a:lnTo>
                  <a:pt x="16764" y="65531"/>
                </a:lnTo>
                <a:lnTo>
                  <a:pt x="25908" y="54863"/>
                </a:lnTo>
                <a:lnTo>
                  <a:pt x="38100" y="42672"/>
                </a:lnTo>
                <a:lnTo>
                  <a:pt x="51816" y="32003"/>
                </a:lnTo>
                <a:lnTo>
                  <a:pt x="68579" y="21336"/>
                </a:lnTo>
                <a:lnTo>
                  <a:pt x="86868" y="10667"/>
                </a:lnTo>
                <a:lnTo>
                  <a:pt x="108203" y="1524"/>
                </a:lnTo>
                <a:lnTo>
                  <a:pt x="106679" y="0"/>
                </a:lnTo>
                <a:lnTo>
                  <a:pt x="85344" y="9143"/>
                </a:lnTo>
                <a:lnTo>
                  <a:pt x="67055" y="19812"/>
                </a:lnTo>
                <a:lnTo>
                  <a:pt x="51816" y="30479"/>
                </a:lnTo>
                <a:lnTo>
                  <a:pt x="36575" y="42672"/>
                </a:lnTo>
                <a:lnTo>
                  <a:pt x="25908" y="53339"/>
                </a:lnTo>
                <a:lnTo>
                  <a:pt x="24384" y="53339"/>
                </a:lnTo>
                <a:lnTo>
                  <a:pt x="15240" y="65531"/>
                </a:lnTo>
                <a:lnTo>
                  <a:pt x="7620" y="77724"/>
                </a:lnTo>
                <a:lnTo>
                  <a:pt x="4572" y="89915"/>
                </a:lnTo>
                <a:lnTo>
                  <a:pt x="1524" y="99060"/>
                </a:lnTo>
                <a:lnTo>
                  <a:pt x="0" y="108203"/>
                </a:lnTo>
                <a:lnTo>
                  <a:pt x="0" y="115824"/>
                </a:lnTo>
                <a:lnTo>
                  <a:pt x="1524" y="123443"/>
                </a:lnTo>
                <a:lnTo>
                  <a:pt x="3048" y="123443"/>
                </a:lnTo>
                <a:close/>
              </a:path>
            </a:pathLst>
          </a:custGeom>
          <a:solidFill>
            <a:srgbClr val="000000"/>
          </a:solidFill>
        </p:spPr>
        <p:txBody>
          <a:bodyPr wrap="square" lIns="0" tIns="0" rIns="0" bIns="0" rtlCol="0">
            <a:noAutofit/>
          </a:bodyPr>
          <a:lstStyle/>
          <a:p>
            <a:endParaRPr sz="1631"/>
          </a:p>
        </p:txBody>
      </p:sp>
      <p:sp>
        <p:nvSpPr>
          <p:cNvPr id="1130" name="object 1130"/>
          <p:cNvSpPr/>
          <p:nvPr/>
        </p:nvSpPr>
        <p:spPr>
          <a:xfrm>
            <a:off x="8123942" y="1981455"/>
            <a:ext cx="122891" cy="131176"/>
          </a:xfrm>
          <a:custGeom>
            <a:avLst/>
            <a:gdLst/>
            <a:ahLst/>
            <a:cxnLst/>
            <a:rect l="l" t="t" r="r" b="b"/>
            <a:pathLst>
              <a:path w="135635" h="144779">
                <a:moveTo>
                  <a:pt x="1524" y="137160"/>
                </a:moveTo>
                <a:lnTo>
                  <a:pt x="1524" y="131063"/>
                </a:lnTo>
                <a:lnTo>
                  <a:pt x="3048" y="121920"/>
                </a:lnTo>
                <a:lnTo>
                  <a:pt x="6095" y="112775"/>
                </a:lnTo>
                <a:lnTo>
                  <a:pt x="7619" y="103631"/>
                </a:lnTo>
                <a:lnTo>
                  <a:pt x="10667" y="96012"/>
                </a:lnTo>
                <a:lnTo>
                  <a:pt x="19811" y="80772"/>
                </a:lnTo>
                <a:lnTo>
                  <a:pt x="32003" y="67055"/>
                </a:lnTo>
                <a:lnTo>
                  <a:pt x="38100" y="59436"/>
                </a:lnTo>
                <a:lnTo>
                  <a:pt x="47243" y="53339"/>
                </a:lnTo>
                <a:lnTo>
                  <a:pt x="54863" y="45720"/>
                </a:lnTo>
                <a:lnTo>
                  <a:pt x="64007" y="39624"/>
                </a:lnTo>
                <a:lnTo>
                  <a:pt x="74675" y="32003"/>
                </a:lnTo>
                <a:lnTo>
                  <a:pt x="85343" y="25908"/>
                </a:lnTo>
                <a:lnTo>
                  <a:pt x="108203" y="13715"/>
                </a:lnTo>
                <a:lnTo>
                  <a:pt x="121919" y="7620"/>
                </a:lnTo>
                <a:lnTo>
                  <a:pt x="135635" y="1524"/>
                </a:lnTo>
                <a:lnTo>
                  <a:pt x="135635" y="0"/>
                </a:lnTo>
                <a:lnTo>
                  <a:pt x="120395" y="6096"/>
                </a:lnTo>
                <a:lnTo>
                  <a:pt x="108203" y="12191"/>
                </a:lnTo>
                <a:lnTo>
                  <a:pt x="83819" y="24384"/>
                </a:lnTo>
                <a:lnTo>
                  <a:pt x="73151" y="30479"/>
                </a:lnTo>
                <a:lnTo>
                  <a:pt x="64007" y="38100"/>
                </a:lnTo>
                <a:lnTo>
                  <a:pt x="54863" y="44196"/>
                </a:lnTo>
                <a:lnTo>
                  <a:pt x="45719" y="51815"/>
                </a:lnTo>
                <a:lnTo>
                  <a:pt x="38100" y="57912"/>
                </a:lnTo>
                <a:lnTo>
                  <a:pt x="30479" y="65531"/>
                </a:lnTo>
                <a:lnTo>
                  <a:pt x="18287" y="80772"/>
                </a:lnTo>
                <a:lnTo>
                  <a:pt x="9143" y="96012"/>
                </a:lnTo>
                <a:lnTo>
                  <a:pt x="6095" y="103631"/>
                </a:lnTo>
                <a:lnTo>
                  <a:pt x="4572" y="111251"/>
                </a:lnTo>
                <a:lnTo>
                  <a:pt x="1524" y="121920"/>
                </a:lnTo>
                <a:lnTo>
                  <a:pt x="0" y="131063"/>
                </a:lnTo>
                <a:lnTo>
                  <a:pt x="0" y="144779"/>
                </a:lnTo>
                <a:lnTo>
                  <a:pt x="1524" y="144779"/>
                </a:lnTo>
                <a:lnTo>
                  <a:pt x="1524" y="137160"/>
                </a:lnTo>
                <a:close/>
              </a:path>
            </a:pathLst>
          </a:custGeom>
          <a:solidFill>
            <a:srgbClr val="000000"/>
          </a:solidFill>
        </p:spPr>
        <p:txBody>
          <a:bodyPr wrap="square" lIns="0" tIns="0" rIns="0" bIns="0" rtlCol="0">
            <a:noAutofit/>
          </a:bodyPr>
          <a:lstStyle/>
          <a:p>
            <a:endParaRPr sz="1631"/>
          </a:p>
        </p:txBody>
      </p:sp>
      <p:sp>
        <p:nvSpPr>
          <p:cNvPr id="1131" name="object 1131"/>
          <p:cNvSpPr/>
          <p:nvPr/>
        </p:nvSpPr>
        <p:spPr>
          <a:xfrm>
            <a:off x="8303446" y="2000786"/>
            <a:ext cx="59375" cy="22093"/>
          </a:xfrm>
          <a:custGeom>
            <a:avLst/>
            <a:gdLst/>
            <a:ahLst/>
            <a:cxnLst/>
            <a:rect l="l" t="t" r="r" b="b"/>
            <a:pathLst>
              <a:path w="65532" h="24384">
                <a:moveTo>
                  <a:pt x="1524" y="0"/>
                </a:moveTo>
                <a:lnTo>
                  <a:pt x="0" y="1524"/>
                </a:lnTo>
                <a:lnTo>
                  <a:pt x="65532" y="24384"/>
                </a:lnTo>
                <a:lnTo>
                  <a:pt x="65532" y="22860"/>
                </a:lnTo>
                <a:lnTo>
                  <a:pt x="1524" y="0"/>
                </a:lnTo>
                <a:close/>
              </a:path>
            </a:pathLst>
          </a:custGeom>
          <a:solidFill>
            <a:srgbClr val="000000"/>
          </a:solidFill>
        </p:spPr>
        <p:txBody>
          <a:bodyPr wrap="square" lIns="0" tIns="0" rIns="0" bIns="0" rtlCol="0">
            <a:noAutofit/>
          </a:bodyPr>
          <a:lstStyle/>
          <a:p>
            <a:endParaRPr sz="1631"/>
          </a:p>
        </p:txBody>
      </p:sp>
      <p:sp>
        <p:nvSpPr>
          <p:cNvPr id="1132" name="object 1132"/>
          <p:cNvSpPr/>
          <p:nvPr/>
        </p:nvSpPr>
        <p:spPr>
          <a:xfrm>
            <a:off x="8303447" y="1944173"/>
            <a:ext cx="313443" cy="57994"/>
          </a:xfrm>
          <a:custGeom>
            <a:avLst/>
            <a:gdLst/>
            <a:ahLst/>
            <a:cxnLst/>
            <a:rect l="l" t="t" r="r" b="b"/>
            <a:pathLst>
              <a:path w="345948" h="64008">
                <a:moveTo>
                  <a:pt x="1524" y="64008"/>
                </a:moveTo>
                <a:lnTo>
                  <a:pt x="12192" y="59436"/>
                </a:lnTo>
                <a:lnTo>
                  <a:pt x="24384" y="54863"/>
                </a:lnTo>
                <a:lnTo>
                  <a:pt x="36575" y="50291"/>
                </a:lnTo>
                <a:lnTo>
                  <a:pt x="53340" y="44196"/>
                </a:lnTo>
                <a:lnTo>
                  <a:pt x="68580" y="38100"/>
                </a:lnTo>
                <a:lnTo>
                  <a:pt x="85344" y="33527"/>
                </a:lnTo>
                <a:lnTo>
                  <a:pt x="103632" y="28956"/>
                </a:lnTo>
                <a:lnTo>
                  <a:pt x="121920" y="24384"/>
                </a:lnTo>
                <a:lnTo>
                  <a:pt x="140208" y="19812"/>
                </a:lnTo>
                <a:lnTo>
                  <a:pt x="158496" y="16763"/>
                </a:lnTo>
                <a:lnTo>
                  <a:pt x="178308" y="13715"/>
                </a:lnTo>
                <a:lnTo>
                  <a:pt x="196596" y="10668"/>
                </a:lnTo>
                <a:lnTo>
                  <a:pt x="216408" y="7620"/>
                </a:lnTo>
                <a:lnTo>
                  <a:pt x="237744" y="6096"/>
                </a:lnTo>
                <a:lnTo>
                  <a:pt x="257556" y="4572"/>
                </a:lnTo>
                <a:lnTo>
                  <a:pt x="278892" y="3048"/>
                </a:lnTo>
                <a:lnTo>
                  <a:pt x="300228" y="3048"/>
                </a:lnTo>
                <a:lnTo>
                  <a:pt x="323088" y="1524"/>
                </a:lnTo>
                <a:lnTo>
                  <a:pt x="345948" y="1524"/>
                </a:lnTo>
                <a:lnTo>
                  <a:pt x="345948" y="0"/>
                </a:lnTo>
                <a:lnTo>
                  <a:pt x="323088" y="0"/>
                </a:lnTo>
                <a:lnTo>
                  <a:pt x="300228" y="1524"/>
                </a:lnTo>
                <a:lnTo>
                  <a:pt x="278892" y="1524"/>
                </a:lnTo>
                <a:lnTo>
                  <a:pt x="257556" y="3048"/>
                </a:lnTo>
                <a:lnTo>
                  <a:pt x="237744" y="4572"/>
                </a:lnTo>
                <a:lnTo>
                  <a:pt x="216408" y="6096"/>
                </a:lnTo>
                <a:lnTo>
                  <a:pt x="196596" y="9144"/>
                </a:lnTo>
                <a:lnTo>
                  <a:pt x="178308" y="12191"/>
                </a:lnTo>
                <a:lnTo>
                  <a:pt x="158496" y="15239"/>
                </a:lnTo>
                <a:lnTo>
                  <a:pt x="140208" y="18287"/>
                </a:lnTo>
                <a:lnTo>
                  <a:pt x="121920" y="22860"/>
                </a:lnTo>
                <a:lnTo>
                  <a:pt x="103632" y="27432"/>
                </a:lnTo>
                <a:lnTo>
                  <a:pt x="85344" y="32003"/>
                </a:lnTo>
                <a:lnTo>
                  <a:pt x="68580" y="36575"/>
                </a:lnTo>
                <a:lnTo>
                  <a:pt x="51816" y="42672"/>
                </a:lnTo>
                <a:lnTo>
                  <a:pt x="36575" y="48768"/>
                </a:lnTo>
                <a:lnTo>
                  <a:pt x="24384" y="53339"/>
                </a:lnTo>
                <a:lnTo>
                  <a:pt x="12192" y="57912"/>
                </a:lnTo>
                <a:lnTo>
                  <a:pt x="0" y="62484"/>
                </a:lnTo>
                <a:lnTo>
                  <a:pt x="1524" y="64008"/>
                </a:lnTo>
                <a:close/>
              </a:path>
            </a:pathLst>
          </a:custGeom>
          <a:solidFill>
            <a:srgbClr val="000000"/>
          </a:solidFill>
        </p:spPr>
        <p:txBody>
          <a:bodyPr wrap="square" lIns="0" tIns="0" rIns="0" bIns="0" rtlCol="0">
            <a:noAutofit/>
          </a:bodyPr>
          <a:lstStyle/>
          <a:p>
            <a:endParaRPr sz="1631"/>
          </a:p>
        </p:txBody>
      </p:sp>
      <p:sp>
        <p:nvSpPr>
          <p:cNvPr id="1133" name="object 1133"/>
          <p:cNvSpPr/>
          <p:nvPr/>
        </p:nvSpPr>
        <p:spPr>
          <a:xfrm>
            <a:off x="8245453" y="1915176"/>
            <a:ext cx="371436" cy="67659"/>
          </a:xfrm>
          <a:custGeom>
            <a:avLst/>
            <a:gdLst/>
            <a:ahLst/>
            <a:cxnLst/>
            <a:rect l="l" t="t" r="r" b="b"/>
            <a:pathLst>
              <a:path w="409955" h="74675">
                <a:moveTo>
                  <a:pt x="7620" y="70103"/>
                </a:moveTo>
                <a:lnTo>
                  <a:pt x="3048" y="71627"/>
                </a:lnTo>
                <a:lnTo>
                  <a:pt x="0" y="73151"/>
                </a:lnTo>
                <a:lnTo>
                  <a:pt x="1524" y="74675"/>
                </a:lnTo>
                <a:lnTo>
                  <a:pt x="4572" y="71627"/>
                </a:lnTo>
                <a:lnTo>
                  <a:pt x="4572" y="73151"/>
                </a:lnTo>
                <a:lnTo>
                  <a:pt x="7620" y="71627"/>
                </a:lnTo>
                <a:lnTo>
                  <a:pt x="53340" y="54863"/>
                </a:lnTo>
                <a:lnTo>
                  <a:pt x="71627" y="47243"/>
                </a:lnTo>
                <a:lnTo>
                  <a:pt x="89916" y="42672"/>
                </a:lnTo>
                <a:lnTo>
                  <a:pt x="109727" y="36575"/>
                </a:lnTo>
                <a:lnTo>
                  <a:pt x="131064" y="30479"/>
                </a:lnTo>
                <a:lnTo>
                  <a:pt x="152400" y="25907"/>
                </a:lnTo>
                <a:lnTo>
                  <a:pt x="173736" y="21336"/>
                </a:lnTo>
                <a:lnTo>
                  <a:pt x="195072" y="18287"/>
                </a:lnTo>
                <a:lnTo>
                  <a:pt x="217931" y="15239"/>
                </a:lnTo>
                <a:lnTo>
                  <a:pt x="239268" y="12191"/>
                </a:lnTo>
                <a:lnTo>
                  <a:pt x="262127" y="9143"/>
                </a:lnTo>
                <a:lnTo>
                  <a:pt x="284988" y="6095"/>
                </a:lnTo>
                <a:lnTo>
                  <a:pt x="309372" y="4572"/>
                </a:lnTo>
                <a:lnTo>
                  <a:pt x="333755" y="3048"/>
                </a:lnTo>
                <a:lnTo>
                  <a:pt x="358140" y="3048"/>
                </a:lnTo>
                <a:lnTo>
                  <a:pt x="384048" y="1524"/>
                </a:lnTo>
                <a:lnTo>
                  <a:pt x="409955" y="1524"/>
                </a:lnTo>
                <a:lnTo>
                  <a:pt x="409955" y="0"/>
                </a:lnTo>
                <a:lnTo>
                  <a:pt x="384048" y="0"/>
                </a:lnTo>
                <a:lnTo>
                  <a:pt x="358140" y="1524"/>
                </a:lnTo>
                <a:lnTo>
                  <a:pt x="333755" y="1524"/>
                </a:lnTo>
                <a:lnTo>
                  <a:pt x="309372" y="3048"/>
                </a:lnTo>
                <a:lnTo>
                  <a:pt x="284988" y="4572"/>
                </a:lnTo>
                <a:lnTo>
                  <a:pt x="262127" y="7619"/>
                </a:lnTo>
                <a:lnTo>
                  <a:pt x="239268" y="10667"/>
                </a:lnTo>
                <a:lnTo>
                  <a:pt x="217931" y="13715"/>
                </a:lnTo>
                <a:lnTo>
                  <a:pt x="195072" y="16763"/>
                </a:lnTo>
                <a:lnTo>
                  <a:pt x="172212" y="19812"/>
                </a:lnTo>
                <a:lnTo>
                  <a:pt x="150875" y="24383"/>
                </a:lnTo>
                <a:lnTo>
                  <a:pt x="131064" y="28955"/>
                </a:lnTo>
                <a:lnTo>
                  <a:pt x="109727" y="35051"/>
                </a:lnTo>
                <a:lnTo>
                  <a:pt x="89916" y="41148"/>
                </a:lnTo>
                <a:lnTo>
                  <a:pt x="70103" y="45719"/>
                </a:lnTo>
                <a:lnTo>
                  <a:pt x="51816" y="53339"/>
                </a:lnTo>
                <a:lnTo>
                  <a:pt x="7620" y="70103"/>
                </a:lnTo>
                <a:close/>
              </a:path>
            </a:pathLst>
          </a:custGeom>
          <a:solidFill>
            <a:srgbClr val="000000"/>
          </a:solidFill>
        </p:spPr>
        <p:txBody>
          <a:bodyPr wrap="square" lIns="0" tIns="0" rIns="0" bIns="0" rtlCol="0">
            <a:noAutofit/>
          </a:bodyPr>
          <a:lstStyle/>
          <a:p>
            <a:endParaRPr sz="1631"/>
          </a:p>
        </p:txBody>
      </p:sp>
      <p:sp>
        <p:nvSpPr>
          <p:cNvPr id="1134" name="object 1134"/>
          <p:cNvSpPr/>
          <p:nvPr/>
        </p:nvSpPr>
        <p:spPr>
          <a:xfrm>
            <a:off x="8245453" y="1980764"/>
            <a:ext cx="1381"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sz="1631"/>
          </a:p>
        </p:txBody>
      </p:sp>
      <p:sp>
        <p:nvSpPr>
          <p:cNvPr id="1135" name="object 1135"/>
          <p:cNvSpPr/>
          <p:nvPr/>
        </p:nvSpPr>
        <p:spPr>
          <a:xfrm>
            <a:off x="8292400" y="2021499"/>
            <a:ext cx="70421" cy="91132"/>
          </a:xfrm>
          <a:custGeom>
            <a:avLst/>
            <a:gdLst/>
            <a:ahLst/>
            <a:cxnLst/>
            <a:rect l="l" t="t" r="r" b="b"/>
            <a:pathLst>
              <a:path w="77724" h="100583">
                <a:moveTo>
                  <a:pt x="1524" y="71627"/>
                </a:moveTo>
                <a:lnTo>
                  <a:pt x="0" y="76200"/>
                </a:lnTo>
                <a:lnTo>
                  <a:pt x="0" y="100583"/>
                </a:lnTo>
                <a:lnTo>
                  <a:pt x="1524" y="100583"/>
                </a:lnTo>
                <a:lnTo>
                  <a:pt x="1524" y="76200"/>
                </a:lnTo>
                <a:lnTo>
                  <a:pt x="3048" y="71627"/>
                </a:lnTo>
                <a:lnTo>
                  <a:pt x="4572" y="68579"/>
                </a:lnTo>
                <a:lnTo>
                  <a:pt x="7620" y="57912"/>
                </a:lnTo>
                <a:lnTo>
                  <a:pt x="13715" y="50291"/>
                </a:lnTo>
                <a:lnTo>
                  <a:pt x="19811" y="41147"/>
                </a:lnTo>
                <a:lnTo>
                  <a:pt x="28955" y="32003"/>
                </a:lnTo>
                <a:lnTo>
                  <a:pt x="38100" y="24383"/>
                </a:lnTo>
                <a:lnTo>
                  <a:pt x="50291" y="16763"/>
                </a:lnTo>
                <a:lnTo>
                  <a:pt x="64007" y="9143"/>
                </a:lnTo>
                <a:lnTo>
                  <a:pt x="77724" y="1524"/>
                </a:lnTo>
                <a:lnTo>
                  <a:pt x="77724" y="0"/>
                </a:lnTo>
                <a:lnTo>
                  <a:pt x="62483" y="7619"/>
                </a:lnTo>
                <a:lnTo>
                  <a:pt x="48767" y="15239"/>
                </a:lnTo>
                <a:lnTo>
                  <a:pt x="38100" y="22859"/>
                </a:lnTo>
                <a:lnTo>
                  <a:pt x="27431" y="32003"/>
                </a:lnTo>
                <a:lnTo>
                  <a:pt x="19811" y="39624"/>
                </a:lnTo>
                <a:lnTo>
                  <a:pt x="12191" y="48767"/>
                </a:lnTo>
                <a:lnTo>
                  <a:pt x="6096" y="57912"/>
                </a:lnTo>
                <a:lnTo>
                  <a:pt x="3048" y="67055"/>
                </a:lnTo>
                <a:lnTo>
                  <a:pt x="1524" y="71627"/>
                </a:lnTo>
                <a:close/>
              </a:path>
            </a:pathLst>
          </a:custGeom>
          <a:solidFill>
            <a:srgbClr val="000000"/>
          </a:solidFill>
        </p:spPr>
        <p:txBody>
          <a:bodyPr wrap="square" lIns="0" tIns="0" rIns="0" bIns="0" rtlCol="0">
            <a:noAutofit/>
          </a:bodyPr>
          <a:lstStyle/>
          <a:p>
            <a:endParaRPr sz="1631"/>
          </a:p>
        </p:txBody>
      </p:sp>
      <p:sp>
        <p:nvSpPr>
          <p:cNvPr id="1136" name="object 1136"/>
          <p:cNvSpPr/>
          <p:nvPr/>
        </p:nvSpPr>
        <p:spPr>
          <a:xfrm>
            <a:off x="8246834" y="1981455"/>
            <a:ext cx="57993" cy="20712"/>
          </a:xfrm>
          <a:custGeom>
            <a:avLst/>
            <a:gdLst/>
            <a:ahLst/>
            <a:cxnLst/>
            <a:rect l="l" t="t" r="r" b="b"/>
            <a:pathLst>
              <a:path w="64007" h="22860">
                <a:moveTo>
                  <a:pt x="62483" y="22860"/>
                </a:moveTo>
                <a:lnTo>
                  <a:pt x="64007" y="21336"/>
                </a:lnTo>
                <a:lnTo>
                  <a:pt x="0" y="0"/>
                </a:lnTo>
                <a:lnTo>
                  <a:pt x="0" y="1524"/>
                </a:lnTo>
                <a:lnTo>
                  <a:pt x="62483" y="22860"/>
                </a:lnTo>
                <a:close/>
              </a:path>
            </a:pathLst>
          </a:custGeom>
          <a:solidFill>
            <a:srgbClr val="000000"/>
          </a:solidFill>
        </p:spPr>
        <p:txBody>
          <a:bodyPr wrap="square" lIns="0" tIns="0" rIns="0" bIns="0" rtlCol="0">
            <a:noAutofit/>
          </a:bodyPr>
          <a:lstStyle/>
          <a:p>
            <a:endParaRPr sz="1631"/>
          </a:p>
        </p:txBody>
      </p:sp>
      <p:sp>
        <p:nvSpPr>
          <p:cNvPr id="1137" name="object 1137"/>
          <p:cNvSpPr/>
          <p:nvPr/>
        </p:nvSpPr>
        <p:spPr>
          <a:xfrm>
            <a:off x="8190221" y="1960743"/>
            <a:ext cx="56612" cy="22093"/>
          </a:xfrm>
          <a:custGeom>
            <a:avLst/>
            <a:gdLst/>
            <a:ahLst/>
            <a:cxnLst/>
            <a:rect l="l" t="t" r="r" b="b"/>
            <a:pathLst>
              <a:path w="62483" h="24384">
                <a:moveTo>
                  <a:pt x="0" y="0"/>
                </a:moveTo>
                <a:lnTo>
                  <a:pt x="0" y="1524"/>
                </a:lnTo>
                <a:lnTo>
                  <a:pt x="62483" y="24384"/>
                </a:lnTo>
                <a:lnTo>
                  <a:pt x="62483" y="22860"/>
                </a:lnTo>
                <a:lnTo>
                  <a:pt x="0" y="0"/>
                </a:lnTo>
                <a:close/>
              </a:path>
            </a:pathLst>
          </a:custGeom>
          <a:solidFill>
            <a:srgbClr val="000000"/>
          </a:solidFill>
        </p:spPr>
        <p:txBody>
          <a:bodyPr wrap="square" lIns="0" tIns="0" rIns="0" bIns="0" rtlCol="0">
            <a:noAutofit/>
          </a:bodyPr>
          <a:lstStyle/>
          <a:p>
            <a:endParaRPr sz="1631"/>
          </a:p>
        </p:txBody>
      </p:sp>
      <p:sp>
        <p:nvSpPr>
          <p:cNvPr id="1138" name="object 1138"/>
          <p:cNvSpPr/>
          <p:nvPr/>
        </p:nvSpPr>
        <p:spPr>
          <a:xfrm>
            <a:off x="8362822" y="1974551"/>
            <a:ext cx="254067" cy="48328"/>
          </a:xfrm>
          <a:custGeom>
            <a:avLst/>
            <a:gdLst/>
            <a:ahLst/>
            <a:cxnLst/>
            <a:rect l="l" t="t" r="r" b="b"/>
            <a:pathLst>
              <a:path w="280415" h="53340">
                <a:moveTo>
                  <a:pt x="18287" y="45720"/>
                </a:moveTo>
                <a:lnTo>
                  <a:pt x="35051" y="39624"/>
                </a:lnTo>
                <a:lnTo>
                  <a:pt x="47243" y="35051"/>
                </a:lnTo>
                <a:lnTo>
                  <a:pt x="60959" y="30480"/>
                </a:lnTo>
                <a:lnTo>
                  <a:pt x="88391" y="22860"/>
                </a:lnTo>
                <a:lnTo>
                  <a:pt x="117348" y="16763"/>
                </a:lnTo>
                <a:lnTo>
                  <a:pt x="131063" y="13716"/>
                </a:lnTo>
                <a:lnTo>
                  <a:pt x="146303" y="10668"/>
                </a:lnTo>
                <a:lnTo>
                  <a:pt x="161543" y="9144"/>
                </a:lnTo>
                <a:lnTo>
                  <a:pt x="178307" y="6096"/>
                </a:lnTo>
                <a:lnTo>
                  <a:pt x="193548" y="4572"/>
                </a:lnTo>
                <a:lnTo>
                  <a:pt x="210311" y="4572"/>
                </a:lnTo>
                <a:lnTo>
                  <a:pt x="243839" y="1524"/>
                </a:lnTo>
                <a:lnTo>
                  <a:pt x="280415" y="1524"/>
                </a:lnTo>
                <a:lnTo>
                  <a:pt x="280415" y="0"/>
                </a:lnTo>
                <a:lnTo>
                  <a:pt x="243839" y="0"/>
                </a:lnTo>
                <a:lnTo>
                  <a:pt x="210311" y="3048"/>
                </a:lnTo>
                <a:lnTo>
                  <a:pt x="193548" y="3048"/>
                </a:lnTo>
                <a:lnTo>
                  <a:pt x="178307" y="4572"/>
                </a:lnTo>
                <a:lnTo>
                  <a:pt x="161543" y="6096"/>
                </a:lnTo>
                <a:lnTo>
                  <a:pt x="146303" y="9144"/>
                </a:lnTo>
                <a:lnTo>
                  <a:pt x="131063" y="12192"/>
                </a:lnTo>
                <a:lnTo>
                  <a:pt x="115824" y="15240"/>
                </a:lnTo>
                <a:lnTo>
                  <a:pt x="88391" y="21336"/>
                </a:lnTo>
                <a:lnTo>
                  <a:pt x="60959" y="28956"/>
                </a:lnTo>
                <a:lnTo>
                  <a:pt x="47243" y="33528"/>
                </a:lnTo>
                <a:lnTo>
                  <a:pt x="35051" y="38100"/>
                </a:lnTo>
                <a:lnTo>
                  <a:pt x="16763" y="44196"/>
                </a:lnTo>
                <a:lnTo>
                  <a:pt x="0" y="51816"/>
                </a:lnTo>
                <a:lnTo>
                  <a:pt x="0" y="53340"/>
                </a:lnTo>
                <a:lnTo>
                  <a:pt x="18287" y="45720"/>
                </a:lnTo>
                <a:close/>
              </a:path>
            </a:pathLst>
          </a:custGeom>
          <a:solidFill>
            <a:srgbClr val="000000"/>
          </a:solidFill>
        </p:spPr>
        <p:txBody>
          <a:bodyPr wrap="square" lIns="0" tIns="0" rIns="0" bIns="0" rtlCol="0">
            <a:noAutofit/>
          </a:bodyPr>
          <a:lstStyle/>
          <a:p>
            <a:endParaRPr sz="1631"/>
          </a:p>
        </p:txBody>
      </p:sp>
      <p:sp>
        <p:nvSpPr>
          <p:cNvPr id="1139" name="object 1139"/>
          <p:cNvSpPr/>
          <p:nvPr/>
        </p:nvSpPr>
        <p:spPr>
          <a:xfrm>
            <a:off x="8337967" y="2196860"/>
            <a:ext cx="60755" cy="23474"/>
          </a:xfrm>
          <a:custGeom>
            <a:avLst/>
            <a:gdLst/>
            <a:ahLst/>
            <a:cxnLst/>
            <a:rect l="l" t="t" r="r" b="b"/>
            <a:pathLst>
              <a:path w="67056" h="25908">
                <a:moveTo>
                  <a:pt x="67056" y="0"/>
                </a:moveTo>
                <a:lnTo>
                  <a:pt x="65532" y="0"/>
                </a:lnTo>
                <a:lnTo>
                  <a:pt x="0" y="24384"/>
                </a:lnTo>
                <a:lnTo>
                  <a:pt x="1524" y="25908"/>
                </a:lnTo>
                <a:lnTo>
                  <a:pt x="65532" y="1524"/>
                </a:lnTo>
                <a:lnTo>
                  <a:pt x="67056" y="0"/>
                </a:lnTo>
                <a:close/>
              </a:path>
            </a:pathLst>
          </a:custGeom>
          <a:solidFill>
            <a:srgbClr val="000000"/>
          </a:solidFill>
        </p:spPr>
        <p:txBody>
          <a:bodyPr wrap="square" lIns="0" tIns="0" rIns="0" bIns="0" rtlCol="0">
            <a:noAutofit/>
          </a:bodyPr>
          <a:lstStyle/>
          <a:p>
            <a:endParaRPr sz="1631"/>
          </a:p>
        </p:txBody>
      </p:sp>
      <p:sp>
        <p:nvSpPr>
          <p:cNvPr id="1140" name="object 1140"/>
          <p:cNvSpPr/>
          <p:nvPr/>
        </p:nvSpPr>
        <p:spPr>
          <a:xfrm>
            <a:off x="8337967" y="2218953"/>
            <a:ext cx="278923" cy="42805"/>
          </a:xfrm>
          <a:custGeom>
            <a:avLst/>
            <a:gdLst/>
            <a:ahLst/>
            <a:cxnLst/>
            <a:rect l="l" t="t" r="r" b="b"/>
            <a:pathLst>
              <a:path w="307848" h="47244">
                <a:moveTo>
                  <a:pt x="1524" y="0"/>
                </a:moveTo>
                <a:lnTo>
                  <a:pt x="15240" y="7620"/>
                </a:lnTo>
                <a:lnTo>
                  <a:pt x="32004" y="12192"/>
                </a:lnTo>
                <a:lnTo>
                  <a:pt x="48768" y="16763"/>
                </a:lnTo>
                <a:lnTo>
                  <a:pt x="67056" y="21336"/>
                </a:lnTo>
                <a:lnTo>
                  <a:pt x="83820" y="25908"/>
                </a:lnTo>
                <a:lnTo>
                  <a:pt x="102108" y="28956"/>
                </a:lnTo>
                <a:lnTo>
                  <a:pt x="120396" y="33527"/>
                </a:lnTo>
                <a:lnTo>
                  <a:pt x="138684" y="36575"/>
                </a:lnTo>
                <a:lnTo>
                  <a:pt x="156972" y="38100"/>
                </a:lnTo>
                <a:lnTo>
                  <a:pt x="176784" y="41148"/>
                </a:lnTo>
                <a:lnTo>
                  <a:pt x="196596" y="42672"/>
                </a:lnTo>
                <a:lnTo>
                  <a:pt x="217932" y="44196"/>
                </a:lnTo>
                <a:lnTo>
                  <a:pt x="237744" y="45720"/>
                </a:lnTo>
                <a:lnTo>
                  <a:pt x="260604" y="47244"/>
                </a:lnTo>
                <a:lnTo>
                  <a:pt x="307848" y="47244"/>
                </a:lnTo>
                <a:lnTo>
                  <a:pt x="307848" y="45720"/>
                </a:lnTo>
                <a:lnTo>
                  <a:pt x="260604" y="45720"/>
                </a:lnTo>
                <a:lnTo>
                  <a:pt x="239268" y="44196"/>
                </a:lnTo>
                <a:lnTo>
                  <a:pt x="217932" y="42672"/>
                </a:lnTo>
                <a:lnTo>
                  <a:pt x="198120" y="41148"/>
                </a:lnTo>
                <a:lnTo>
                  <a:pt x="178308" y="39624"/>
                </a:lnTo>
                <a:lnTo>
                  <a:pt x="158496" y="36575"/>
                </a:lnTo>
                <a:lnTo>
                  <a:pt x="138684" y="35051"/>
                </a:lnTo>
                <a:lnTo>
                  <a:pt x="120396" y="30480"/>
                </a:lnTo>
                <a:lnTo>
                  <a:pt x="102108" y="27432"/>
                </a:lnTo>
                <a:lnTo>
                  <a:pt x="83820" y="24384"/>
                </a:lnTo>
                <a:lnTo>
                  <a:pt x="67056" y="19812"/>
                </a:lnTo>
                <a:lnTo>
                  <a:pt x="48768" y="15239"/>
                </a:lnTo>
                <a:lnTo>
                  <a:pt x="32004" y="10668"/>
                </a:lnTo>
                <a:lnTo>
                  <a:pt x="16764" y="6096"/>
                </a:lnTo>
                <a:lnTo>
                  <a:pt x="1524" y="0"/>
                </a:lnTo>
                <a:close/>
              </a:path>
            </a:pathLst>
          </a:custGeom>
          <a:solidFill>
            <a:srgbClr val="000000"/>
          </a:solidFill>
        </p:spPr>
        <p:txBody>
          <a:bodyPr wrap="square" lIns="0" tIns="0" rIns="0" bIns="0" rtlCol="0">
            <a:noAutofit/>
          </a:bodyPr>
          <a:lstStyle/>
          <a:p>
            <a:endParaRPr sz="1631"/>
          </a:p>
        </p:txBody>
      </p:sp>
      <p:sp>
        <p:nvSpPr>
          <p:cNvPr id="1141" name="object 1141"/>
          <p:cNvSpPr/>
          <p:nvPr/>
        </p:nvSpPr>
        <p:spPr>
          <a:xfrm>
            <a:off x="8398723" y="2195480"/>
            <a:ext cx="218166" cy="31758"/>
          </a:xfrm>
          <a:custGeom>
            <a:avLst/>
            <a:gdLst/>
            <a:ahLst/>
            <a:cxnLst/>
            <a:rect l="l" t="t" r="r" b="b"/>
            <a:pathLst>
              <a:path w="240791" h="35051">
                <a:moveTo>
                  <a:pt x="0" y="0"/>
                </a:moveTo>
                <a:lnTo>
                  <a:pt x="0" y="1523"/>
                </a:lnTo>
                <a:lnTo>
                  <a:pt x="25907" y="9143"/>
                </a:lnTo>
                <a:lnTo>
                  <a:pt x="51815" y="16763"/>
                </a:lnTo>
                <a:lnTo>
                  <a:pt x="65531" y="19811"/>
                </a:lnTo>
                <a:lnTo>
                  <a:pt x="79248" y="21335"/>
                </a:lnTo>
                <a:lnTo>
                  <a:pt x="94487" y="24383"/>
                </a:lnTo>
                <a:lnTo>
                  <a:pt x="109727" y="25907"/>
                </a:lnTo>
                <a:lnTo>
                  <a:pt x="138683" y="30479"/>
                </a:lnTo>
                <a:lnTo>
                  <a:pt x="170687" y="33527"/>
                </a:lnTo>
                <a:lnTo>
                  <a:pt x="185927" y="33527"/>
                </a:lnTo>
                <a:lnTo>
                  <a:pt x="202691" y="35051"/>
                </a:lnTo>
                <a:lnTo>
                  <a:pt x="240791" y="35051"/>
                </a:lnTo>
                <a:lnTo>
                  <a:pt x="240791" y="33527"/>
                </a:lnTo>
                <a:lnTo>
                  <a:pt x="202691" y="33527"/>
                </a:lnTo>
                <a:lnTo>
                  <a:pt x="185927" y="32003"/>
                </a:lnTo>
                <a:lnTo>
                  <a:pt x="170687" y="32003"/>
                </a:lnTo>
                <a:lnTo>
                  <a:pt x="138683" y="28955"/>
                </a:lnTo>
                <a:lnTo>
                  <a:pt x="109727" y="24383"/>
                </a:lnTo>
                <a:lnTo>
                  <a:pt x="94487" y="22859"/>
                </a:lnTo>
                <a:lnTo>
                  <a:pt x="79248" y="19811"/>
                </a:lnTo>
                <a:lnTo>
                  <a:pt x="65531" y="16763"/>
                </a:lnTo>
                <a:lnTo>
                  <a:pt x="53339" y="15239"/>
                </a:lnTo>
                <a:lnTo>
                  <a:pt x="25907" y="7619"/>
                </a:lnTo>
                <a:lnTo>
                  <a:pt x="0" y="0"/>
                </a:lnTo>
                <a:close/>
              </a:path>
            </a:pathLst>
          </a:custGeom>
          <a:solidFill>
            <a:srgbClr val="000000"/>
          </a:solidFill>
        </p:spPr>
        <p:txBody>
          <a:bodyPr wrap="square" lIns="0" tIns="0" rIns="0" bIns="0" rtlCol="0">
            <a:noAutofit/>
          </a:bodyPr>
          <a:lstStyle/>
          <a:p>
            <a:endParaRPr sz="1631"/>
          </a:p>
        </p:txBody>
      </p:sp>
      <p:sp>
        <p:nvSpPr>
          <p:cNvPr id="1142" name="object 1142"/>
          <p:cNvSpPr/>
          <p:nvPr/>
        </p:nvSpPr>
        <p:spPr>
          <a:xfrm>
            <a:off x="8292400" y="2112632"/>
            <a:ext cx="106322" cy="84228"/>
          </a:xfrm>
          <a:custGeom>
            <a:avLst/>
            <a:gdLst/>
            <a:ahLst/>
            <a:cxnLst/>
            <a:rect l="l" t="t" r="r" b="b"/>
            <a:pathLst>
              <a:path w="117348" h="92963">
                <a:moveTo>
                  <a:pt x="117348" y="92963"/>
                </a:moveTo>
                <a:lnTo>
                  <a:pt x="115824" y="91440"/>
                </a:lnTo>
                <a:lnTo>
                  <a:pt x="82296" y="76200"/>
                </a:lnTo>
                <a:lnTo>
                  <a:pt x="74675" y="73151"/>
                </a:lnTo>
                <a:lnTo>
                  <a:pt x="68579" y="68580"/>
                </a:lnTo>
                <a:lnTo>
                  <a:pt x="62483" y="65532"/>
                </a:lnTo>
                <a:lnTo>
                  <a:pt x="56387" y="62484"/>
                </a:lnTo>
                <a:lnTo>
                  <a:pt x="44196" y="54863"/>
                </a:lnTo>
                <a:lnTo>
                  <a:pt x="35051" y="48768"/>
                </a:lnTo>
                <a:lnTo>
                  <a:pt x="25907" y="41148"/>
                </a:lnTo>
                <a:lnTo>
                  <a:pt x="18287" y="33528"/>
                </a:lnTo>
                <a:lnTo>
                  <a:pt x="12191" y="25908"/>
                </a:lnTo>
                <a:lnTo>
                  <a:pt x="7620" y="18287"/>
                </a:lnTo>
                <a:lnTo>
                  <a:pt x="3048" y="9144"/>
                </a:lnTo>
                <a:lnTo>
                  <a:pt x="1524" y="4572"/>
                </a:lnTo>
                <a:lnTo>
                  <a:pt x="1524" y="0"/>
                </a:lnTo>
                <a:lnTo>
                  <a:pt x="0" y="0"/>
                </a:lnTo>
                <a:lnTo>
                  <a:pt x="0" y="4572"/>
                </a:lnTo>
                <a:lnTo>
                  <a:pt x="1524" y="9144"/>
                </a:lnTo>
                <a:lnTo>
                  <a:pt x="6096" y="18287"/>
                </a:lnTo>
                <a:lnTo>
                  <a:pt x="10667" y="27432"/>
                </a:lnTo>
                <a:lnTo>
                  <a:pt x="16763" y="35051"/>
                </a:lnTo>
                <a:lnTo>
                  <a:pt x="24383" y="42672"/>
                </a:lnTo>
                <a:lnTo>
                  <a:pt x="33527" y="50292"/>
                </a:lnTo>
                <a:lnTo>
                  <a:pt x="44196" y="56387"/>
                </a:lnTo>
                <a:lnTo>
                  <a:pt x="54863" y="64008"/>
                </a:lnTo>
                <a:lnTo>
                  <a:pt x="60959" y="67056"/>
                </a:lnTo>
                <a:lnTo>
                  <a:pt x="68579" y="70104"/>
                </a:lnTo>
                <a:lnTo>
                  <a:pt x="74675" y="74675"/>
                </a:lnTo>
                <a:lnTo>
                  <a:pt x="82296" y="77724"/>
                </a:lnTo>
                <a:lnTo>
                  <a:pt x="115824" y="92963"/>
                </a:lnTo>
                <a:lnTo>
                  <a:pt x="117348" y="92963"/>
                </a:lnTo>
                <a:close/>
              </a:path>
            </a:pathLst>
          </a:custGeom>
          <a:solidFill>
            <a:srgbClr val="000000"/>
          </a:solidFill>
        </p:spPr>
        <p:txBody>
          <a:bodyPr wrap="square" lIns="0" tIns="0" rIns="0" bIns="0" rtlCol="0">
            <a:noAutofit/>
          </a:bodyPr>
          <a:lstStyle/>
          <a:p>
            <a:endParaRPr sz="1631"/>
          </a:p>
        </p:txBody>
      </p:sp>
      <p:sp>
        <p:nvSpPr>
          <p:cNvPr id="1143" name="object 1143"/>
          <p:cNvSpPr/>
          <p:nvPr/>
        </p:nvSpPr>
        <p:spPr>
          <a:xfrm>
            <a:off x="8123942" y="2112631"/>
            <a:ext cx="150507" cy="132557"/>
          </a:xfrm>
          <a:custGeom>
            <a:avLst/>
            <a:gdLst/>
            <a:ahLst/>
            <a:cxnLst/>
            <a:rect l="l" t="t" r="r" b="b"/>
            <a:pathLst>
              <a:path w="166115" h="146304">
                <a:moveTo>
                  <a:pt x="6095" y="25908"/>
                </a:moveTo>
                <a:lnTo>
                  <a:pt x="4572" y="18287"/>
                </a:lnTo>
                <a:lnTo>
                  <a:pt x="1524" y="9144"/>
                </a:lnTo>
                <a:lnTo>
                  <a:pt x="1524" y="0"/>
                </a:lnTo>
                <a:lnTo>
                  <a:pt x="0" y="0"/>
                </a:lnTo>
                <a:lnTo>
                  <a:pt x="0" y="9144"/>
                </a:lnTo>
                <a:lnTo>
                  <a:pt x="3048" y="18287"/>
                </a:lnTo>
                <a:lnTo>
                  <a:pt x="4572" y="25908"/>
                </a:lnTo>
                <a:lnTo>
                  <a:pt x="7619" y="35051"/>
                </a:lnTo>
                <a:lnTo>
                  <a:pt x="12191" y="42672"/>
                </a:lnTo>
                <a:lnTo>
                  <a:pt x="16763" y="50292"/>
                </a:lnTo>
                <a:lnTo>
                  <a:pt x="22859" y="57912"/>
                </a:lnTo>
                <a:lnTo>
                  <a:pt x="28955" y="65532"/>
                </a:lnTo>
                <a:lnTo>
                  <a:pt x="36575" y="73151"/>
                </a:lnTo>
                <a:lnTo>
                  <a:pt x="45719" y="80772"/>
                </a:lnTo>
                <a:lnTo>
                  <a:pt x="53339" y="88392"/>
                </a:lnTo>
                <a:lnTo>
                  <a:pt x="64007" y="94487"/>
                </a:lnTo>
                <a:lnTo>
                  <a:pt x="73151" y="102108"/>
                </a:lnTo>
                <a:lnTo>
                  <a:pt x="85343" y="108204"/>
                </a:lnTo>
                <a:lnTo>
                  <a:pt x="96011" y="115824"/>
                </a:lnTo>
                <a:lnTo>
                  <a:pt x="109727" y="121920"/>
                </a:lnTo>
                <a:lnTo>
                  <a:pt x="123443" y="128016"/>
                </a:lnTo>
                <a:lnTo>
                  <a:pt x="138683" y="135636"/>
                </a:lnTo>
                <a:lnTo>
                  <a:pt x="150875" y="140208"/>
                </a:lnTo>
                <a:lnTo>
                  <a:pt x="158495" y="143256"/>
                </a:lnTo>
                <a:lnTo>
                  <a:pt x="164591" y="146304"/>
                </a:lnTo>
                <a:lnTo>
                  <a:pt x="166115" y="144780"/>
                </a:lnTo>
                <a:lnTo>
                  <a:pt x="158495" y="141732"/>
                </a:lnTo>
                <a:lnTo>
                  <a:pt x="150875" y="138684"/>
                </a:lnTo>
                <a:lnTo>
                  <a:pt x="138683" y="134112"/>
                </a:lnTo>
                <a:lnTo>
                  <a:pt x="124967" y="126492"/>
                </a:lnTo>
                <a:lnTo>
                  <a:pt x="111251" y="120396"/>
                </a:lnTo>
                <a:lnTo>
                  <a:pt x="97535" y="114300"/>
                </a:lnTo>
                <a:lnTo>
                  <a:pt x="85343" y="106680"/>
                </a:lnTo>
                <a:lnTo>
                  <a:pt x="74675" y="100584"/>
                </a:lnTo>
                <a:lnTo>
                  <a:pt x="64007" y="92963"/>
                </a:lnTo>
                <a:lnTo>
                  <a:pt x="54863" y="86868"/>
                </a:lnTo>
                <a:lnTo>
                  <a:pt x="45719" y="79248"/>
                </a:lnTo>
                <a:lnTo>
                  <a:pt x="38100" y="71628"/>
                </a:lnTo>
                <a:lnTo>
                  <a:pt x="30479" y="64008"/>
                </a:lnTo>
                <a:lnTo>
                  <a:pt x="22859" y="56387"/>
                </a:lnTo>
                <a:lnTo>
                  <a:pt x="18287" y="48768"/>
                </a:lnTo>
                <a:lnTo>
                  <a:pt x="13715" y="41148"/>
                </a:lnTo>
                <a:lnTo>
                  <a:pt x="9143" y="33528"/>
                </a:lnTo>
                <a:lnTo>
                  <a:pt x="6095" y="25908"/>
                </a:lnTo>
                <a:close/>
              </a:path>
            </a:pathLst>
          </a:custGeom>
          <a:solidFill>
            <a:srgbClr val="000000"/>
          </a:solidFill>
        </p:spPr>
        <p:txBody>
          <a:bodyPr wrap="square" lIns="0" tIns="0" rIns="0" bIns="0" rtlCol="0">
            <a:noAutofit/>
          </a:bodyPr>
          <a:lstStyle/>
          <a:p>
            <a:endParaRPr sz="1631"/>
          </a:p>
        </p:txBody>
      </p:sp>
      <p:sp>
        <p:nvSpPr>
          <p:cNvPr id="1144" name="object 1144"/>
          <p:cNvSpPr/>
          <p:nvPr/>
        </p:nvSpPr>
        <p:spPr>
          <a:xfrm>
            <a:off x="8208171" y="2112631"/>
            <a:ext cx="131176" cy="107703"/>
          </a:xfrm>
          <a:custGeom>
            <a:avLst/>
            <a:gdLst/>
            <a:ahLst/>
            <a:cxnLst/>
            <a:rect l="l" t="t" r="r" b="b"/>
            <a:pathLst>
              <a:path w="144779" h="118872">
                <a:moveTo>
                  <a:pt x="96012" y="99060"/>
                </a:moveTo>
                <a:lnTo>
                  <a:pt x="86868" y="92963"/>
                </a:lnTo>
                <a:lnTo>
                  <a:pt x="70103" y="83820"/>
                </a:lnTo>
                <a:lnTo>
                  <a:pt x="60960" y="77724"/>
                </a:lnTo>
                <a:lnTo>
                  <a:pt x="53340" y="73151"/>
                </a:lnTo>
                <a:lnTo>
                  <a:pt x="39624" y="62484"/>
                </a:lnTo>
                <a:lnTo>
                  <a:pt x="28955" y="51816"/>
                </a:lnTo>
                <a:lnTo>
                  <a:pt x="18288" y="41148"/>
                </a:lnTo>
                <a:lnTo>
                  <a:pt x="10668" y="28956"/>
                </a:lnTo>
                <a:lnTo>
                  <a:pt x="10668" y="30480"/>
                </a:lnTo>
                <a:lnTo>
                  <a:pt x="18288" y="42672"/>
                </a:lnTo>
                <a:lnTo>
                  <a:pt x="27431" y="53340"/>
                </a:lnTo>
                <a:lnTo>
                  <a:pt x="39624" y="64008"/>
                </a:lnTo>
                <a:lnTo>
                  <a:pt x="53340" y="74675"/>
                </a:lnTo>
                <a:lnTo>
                  <a:pt x="60960" y="79248"/>
                </a:lnTo>
                <a:lnTo>
                  <a:pt x="68579" y="85344"/>
                </a:lnTo>
                <a:lnTo>
                  <a:pt x="86868" y="94487"/>
                </a:lnTo>
                <a:lnTo>
                  <a:pt x="96012" y="99060"/>
                </a:lnTo>
                <a:close/>
              </a:path>
              <a:path w="144779" h="118872">
                <a:moveTo>
                  <a:pt x="106679" y="105156"/>
                </a:moveTo>
                <a:lnTo>
                  <a:pt x="123444" y="112775"/>
                </a:lnTo>
                <a:lnTo>
                  <a:pt x="123444" y="111251"/>
                </a:lnTo>
                <a:lnTo>
                  <a:pt x="126492" y="112775"/>
                </a:lnTo>
                <a:lnTo>
                  <a:pt x="135636" y="115824"/>
                </a:lnTo>
                <a:lnTo>
                  <a:pt x="143255" y="118872"/>
                </a:lnTo>
                <a:lnTo>
                  <a:pt x="144779" y="117348"/>
                </a:lnTo>
                <a:lnTo>
                  <a:pt x="137160" y="114300"/>
                </a:lnTo>
                <a:lnTo>
                  <a:pt x="126492" y="111251"/>
                </a:lnTo>
                <a:lnTo>
                  <a:pt x="124968" y="111251"/>
                </a:lnTo>
                <a:lnTo>
                  <a:pt x="106679" y="103632"/>
                </a:lnTo>
                <a:lnTo>
                  <a:pt x="96012" y="99060"/>
                </a:lnTo>
                <a:lnTo>
                  <a:pt x="106679" y="105156"/>
                </a:lnTo>
                <a:close/>
              </a:path>
              <a:path w="144779" h="118872">
                <a:moveTo>
                  <a:pt x="126492" y="112775"/>
                </a:moveTo>
                <a:lnTo>
                  <a:pt x="123444" y="111251"/>
                </a:lnTo>
                <a:lnTo>
                  <a:pt x="123444" y="112775"/>
                </a:lnTo>
                <a:lnTo>
                  <a:pt x="126492" y="112775"/>
                </a:lnTo>
                <a:close/>
              </a:path>
              <a:path w="144779" h="118872">
                <a:moveTo>
                  <a:pt x="10668" y="30480"/>
                </a:moveTo>
                <a:lnTo>
                  <a:pt x="6096" y="18287"/>
                </a:lnTo>
                <a:lnTo>
                  <a:pt x="3048" y="9144"/>
                </a:lnTo>
                <a:lnTo>
                  <a:pt x="1524" y="0"/>
                </a:lnTo>
                <a:lnTo>
                  <a:pt x="0" y="0"/>
                </a:lnTo>
                <a:lnTo>
                  <a:pt x="1524" y="9144"/>
                </a:lnTo>
                <a:lnTo>
                  <a:pt x="4572" y="18287"/>
                </a:lnTo>
                <a:lnTo>
                  <a:pt x="10668" y="30480"/>
                </a:lnTo>
                <a:close/>
              </a:path>
            </a:pathLst>
          </a:custGeom>
          <a:solidFill>
            <a:srgbClr val="000000"/>
          </a:solidFill>
        </p:spPr>
        <p:txBody>
          <a:bodyPr wrap="square" lIns="0" tIns="0" rIns="0" bIns="0" rtlCol="0">
            <a:noAutofit/>
          </a:bodyPr>
          <a:lstStyle/>
          <a:p>
            <a:endParaRPr sz="1631"/>
          </a:p>
        </p:txBody>
      </p:sp>
      <p:sp>
        <p:nvSpPr>
          <p:cNvPr id="1145" name="object 1145"/>
          <p:cNvSpPr/>
          <p:nvPr/>
        </p:nvSpPr>
        <p:spPr>
          <a:xfrm>
            <a:off x="8273069" y="2218953"/>
            <a:ext cx="66278" cy="26235"/>
          </a:xfrm>
          <a:custGeom>
            <a:avLst/>
            <a:gdLst/>
            <a:ahLst/>
            <a:cxnLst/>
            <a:rect l="l" t="t" r="r" b="b"/>
            <a:pathLst>
              <a:path w="73151" h="28956">
                <a:moveTo>
                  <a:pt x="71627" y="0"/>
                </a:moveTo>
                <a:lnTo>
                  <a:pt x="0" y="27432"/>
                </a:lnTo>
                <a:lnTo>
                  <a:pt x="1524" y="28956"/>
                </a:lnTo>
                <a:lnTo>
                  <a:pt x="73151" y="1524"/>
                </a:lnTo>
                <a:lnTo>
                  <a:pt x="71627" y="0"/>
                </a:lnTo>
                <a:close/>
              </a:path>
            </a:pathLst>
          </a:custGeom>
          <a:solidFill>
            <a:srgbClr val="000000"/>
          </a:solidFill>
        </p:spPr>
        <p:txBody>
          <a:bodyPr wrap="square" lIns="0" tIns="0" rIns="0" bIns="0" rtlCol="0">
            <a:noAutofit/>
          </a:bodyPr>
          <a:lstStyle/>
          <a:p>
            <a:endParaRPr sz="1631"/>
          </a:p>
        </p:txBody>
      </p:sp>
      <p:sp>
        <p:nvSpPr>
          <p:cNvPr id="1146" name="object 1146"/>
          <p:cNvSpPr/>
          <p:nvPr/>
        </p:nvSpPr>
        <p:spPr>
          <a:xfrm>
            <a:off x="8123942" y="2111941"/>
            <a:ext cx="84229"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sz="1631"/>
          </a:p>
        </p:txBody>
      </p:sp>
      <p:sp>
        <p:nvSpPr>
          <p:cNvPr id="1147" name="object 1147"/>
          <p:cNvSpPr/>
          <p:nvPr/>
        </p:nvSpPr>
        <p:spPr>
          <a:xfrm>
            <a:off x="8043856" y="2112631"/>
            <a:ext cx="169838" cy="156031"/>
          </a:xfrm>
          <a:custGeom>
            <a:avLst/>
            <a:gdLst/>
            <a:ahLst/>
            <a:cxnLst/>
            <a:rect l="l" t="t" r="r" b="b"/>
            <a:pathLst>
              <a:path w="187451" h="172212">
                <a:moveTo>
                  <a:pt x="134111" y="147828"/>
                </a:moveTo>
                <a:lnTo>
                  <a:pt x="141731" y="152400"/>
                </a:lnTo>
                <a:lnTo>
                  <a:pt x="150875" y="156972"/>
                </a:lnTo>
                <a:lnTo>
                  <a:pt x="169164" y="164592"/>
                </a:lnTo>
                <a:lnTo>
                  <a:pt x="172211" y="166116"/>
                </a:lnTo>
                <a:lnTo>
                  <a:pt x="179831" y="169163"/>
                </a:lnTo>
                <a:lnTo>
                  <a:pt x="187451" y="172212"/>
                </a:lnTo>
                <a:lnTo>
                  <a:pt x="187451" y="170687"/>
                </a:lnTo>
                <a:lnTo>
                  <a:pt x="179831" y="167640"/>
                </a:lnTo>
                <a:lnTo>
                  <a:pt x="173735" y="164592"/>
                </a:lnTo>
                <a:lnTo>
                  <a:pt x="170687" y="163068"/>
                </a:lnTo>
                <a:lnTo>
                  <a:pt x="152400" y="155448"/>
                </a:lnTo>
                <a:lnTo>
                  <a:pt x="143255" y="150875"/>
                </a:lnTo>
                <a:lnTo>
                  <a:pt x="134111" y="147828"/>
                </a:lnTo>
                <a:close/>
              </a:path>
              <a:path w="187451" h="172212">
                <a:moveTo>
                  <a:pt x="134111" y="147828"/>
                </a:moveTo>
                <a:lnTo>
                  <a:pt x="117348" y="138684"/>
                </a:lnTo>
                <a:lnTo>
                  <a:pt x="109727" y="134112"/>
                </a:lnTo>
                <a:lnTo>
                  <a:pt x="103631" y="131063"/>
                </a:lnTo>
                <a:lnTo>
                  <a:pt x="88392" y="121920"/>
                </a:lnTo>
                <a:lnTo>
                  <a:pt x="76200" y="112775"/>
                </a:lnTo>
                <a:lnTo>
                  <a:pt x="64007" y="103632"/>
                </a:lnTo>
                <a:lnTo>
                  <a:pt x="53340" y="96012"/>
                </a:lnTo>
                <a:lnTo>
                  <a:pt x="42672" y="85344"/>
                </a:lnTo>
                <a:lnTo>
                  <a:pt x="38100" y="80772"/>
                </a:lnTo>
                <a:lnTo>
                  <a:pt x="35051" y="76200"/>
                </a:lnTo>
                <a:lnTo>
                  <a:pt x="25907" y="67056"/>
                </a:lnTo>
                <a:lnTo>
                  <a:pt x="19811" y="57912"/>
                </a:lnTo>
                <a:lnTo>
                  <a:pt x="15240" y="47244"/>
                </a:lnTo>
                <a:lnTo>
                  <a:pt x="10668" y="38100"/>
                </a:lnTo>
                <a:lnTo>
                  <a:pt x="6096" y="28956"/>
                </a:lnTo>
                <a:lnTo>
                  <a:pt x="4572" y="18287"/>
                </a:lnTo>
                <a:lnTo>
                  <a:pt x="3048" y="9144"/>
                </a:lnTo>
                <a:lnTo>
                  <a:pt x="1524" y="0"/>
                </a:lnTo>
                <a:lnTo>
                  <a:pt x="0" y="0"/>
                </a:lnTo>
                <a:lnTo>
                  <a:pt x="1524" y="9144"/>
                </a:lnTo>
                <a:lnTo>
                  <a:pt x="3048" y="18287"/>
                </a:lnTo>
                <a:lnTo>
                  <a:pt x="4572" y="28956"/>
                </a:lnTo>
                <a:lnTo>
                  <a:pt x="9144" y="38100"/>
                </a:lnTo>
                <a:lnTo>
                  <a:pt x="13716" y="48768"/>
                </a:lnTo>
                <a:lnTo>
                  <a:pt x="18287" y="57912"/>
                </a:lnTo>
                <a:lnTo>
                  <a:pt x="24383" y="68580"/>
                </a:lnTo>
                <a:lnTo>
                  <a:pt x="33527" y="77724"/>
                </a:lnTo>
                <a:lnTo>
                  <a:pt x="36575" y="82296"/>
                </a:lnTo>
                <a:lnTo>
                  <a:pt x="41148" y="86868"/>
                </a:lnTo>
                <a:lnTo>
                  <a:pt x="51816" y="96012"/>
                </a:lnTo>
                <a:lnTo>
                  <a:pt x="62483" y="105156"/>
                </a:lnTo>
                <a:lnTo>
                  <a:pt x="74675" y="114300"/>
                </a:lnTo>
                <a:lnTo>
                  <a:pt x="88392" y="123444"/>
                </a:lnTo>
                <a:lnTo>
                  <a:pt x="102107" y="132587"/>
                </a:lnTo>
                <a:lnTo>
                  <a:pt x="109727" y="135636"/>
                </a:lnTo>
                <a:lnTo>
                  <a:pt x="117348" y="140208"/>
                </a:lnTo>
                <a:lnTo>
                  <a:pt x="134111" y="147828"/>
                </a:lnTo>
                <a:close/>
              </a:path>
            </a:pathLst>
          </a:custGeom>
          <a:solidFill>
            <a:srgbClr val="000000"/>
          </a:solidFill>
        </p:spPr>
        <p:txBody>
          <a:bodyPr wrap="square" lIns="0" tIns="0" rIns="0" bIns="0" rtlCol="0">
            <a:noAutofit/>
          </a:bodyPr>
          <a:lstStyle/>
          <a:p>
            <a:endParaRPr sz="1631"/>
          </a:p>
        </p:txBody>
      </p:sp>
      <p:sp>
        <p:nvSpPr>
          <p:cNvPr id="1148" name="object 1148"/>
          <p:cNvSpPr/>
          <p:nvPr/>
        </p:nvSpPr>
        <p:spPr>
          <a:xfrm>
            <a:off x="8150178" y="2267282"/>
            <a:ext cx="63516" cy="24854"/>
          </a:xfrm>
          <a:custGeom>
            <a:avLst/>
            <a:gdLst/>
            <a:ahLst/>
            <a:cxnLst/>
            <a:rect l="l" t="t" r="r" b="b"/>
            <a:pathLst>
              <a:path w="70103" h="27432">
                <a:moveTo>
                  <a:pt x="70103" y="0"/>
                </a:moveTo>
                <a:lnTo>
                  <a:pt x="0" y="25908"/>
                </a:lnTo>
                <a:lnTo>
                  <a:pt x="0" y="27432"/>
                </a:lnTo>
                <a:lnTo>
                  <a:pt x="70103" y="1524"/>
                </a:lnTo>
                <a:lnTo>
                  <a:pt x="70103" y="0"/>
                </a:lnTo>
                <a:close/>
              </a:path>
            </a:pathLst>
          </a:custGeom>
          <a:solidFill>
            <a:srgbClr val="000000"/>
          </a:solidFill>
        </p:spPr>
        <p:txBody>
          <a:bodyPr wrap="square" lIns="0" tIns="0" rIns="0" bIns="0" rtlCol="0">
            <a:noAutofit/>
          </a:bodyPr>
          <a:lstStyle/>
          <a:p>
            <a:endParaRPr sz="1631"/>
          </a:p>
        </p:txBody>
      </p:sp>
      <p:sp>
        <p:nvSpPr>
          <p:cNvPr id="1149" name="object 1149"/>
          <p:cNvSpPr/>
          <p:nvPr/>
        </p:nvSpPr>
        <p:spPr>
          <a:xfrm>
            <a:off x="7959626" y="2112631"/>
            <a:ext cx="190551" cy="179505"/>
          </a:xfrm>
          <a:custGeom>
            <a:avLst/>
            <a:gdLst/>
            <a:ahLst/>
            <a:cxnLst/>
            <a:rect l="l" t="t" r="r" b="b"/>
            <a:pathLst>
              <a:path w="210312" h="198120">
                <a:moveTo>
                  <a:pt x="4572" y="30480"/>
                </a:moveTo>
                <a:lnTo>
                  <a:pt x="3048" y="18287"/>
                </a:lnTo>
                <a:lnTo>
                  <a:pt x="1524" y="9144"/>
                </a:lnTo>
                <a:lnTo>
                  <a:pt x="1524" y="0"/>
                </a:lnTo>
                <a:lnTo>
                  <a:pt x="0" y="0"/>
                </a:lnTo>
                <a:lnTo>
                  <a:pt x="0" y="9144"/>
                </a:lnTo>
                <a:lnTo>
                  <a:pt x="1524" y="18287"/>
                </a:lnTo>
                <a:lnTo>
                  <a:pt x="3048" y="30480"/>
                </a:lnTo>
                <a:lnTo>
                  <a:pt x="6096" y="42672"/>
                </a:lnTo>
                <a:lnTo>
                  <a:pt x="9144" y="48768"/>
                </a:lnTo>
                <a:lnTo>
                  <a:pt x="12192" y="54863"/>
                </a:lnTo>
                <a:lnTo>
                  <a:pt x="18288" y="67056"/>
                </a:lnTo>
                <a:lnTo>
                  <a:pt x="21336" y="71628"/>
                </a:lnTo>
                <a:lnTo>
                  <a:pt x="25908" y="77724"/>
                </a:lnTo>
                <a:lnTo>
                  <a:pt x="22860" y="71628"/>
                </a:lnTo>
                <a:lnTo>
                  <a:pt x="19812" y="65532"/>
                </a:lnTo>
                <a:lnTo>
                  <a:pt x="13716" y="53340"/>
                </a:lnTo>
                <a:lnTo>
                  <a:pt x="10668" y="47244"/>
                </a:lnTo>
                <a:lnTo>
                  <a:pt x="7620" y="42672"/>
                </a:lnTo>
                <a:lnTo>
                  <a:pt x="4572" y="30480"/>
                </a:lnTo>
                <a:close/>
              </a:path>
              <a:path w="210312" h="198120">
                <a:moveTo>
                  <a:pt x="25908" y="77724"/>
                </a:moveTo>
                <a:lnTo>
                  <a:pt x="33528" y="89916"/>
                </a:lnTo>
                <a:lnTo>
                  <a:pt x="44196" y="100584"/>
                </a:lnTo>
                <a:lnTo>
                  <a:pt x="48768" y="106680"/>
                </a:lnTo>
                <a:lnTo>
                  <a:pt x="56388" y="111251"/>
                </a:lnTo>
                <a:lnTo>
                  <a:pt x="68580" y="121920"/>
                </a:lnTo>
                <a:lnTo>
                  <a:pt x="82296" y="132587"/>
                </a:lnTo>
                <a:lnTo>
                  <a:pt x="89916" y="137160"/>
                </a:lnTo>
                <a:lnTo>
                  <a:pt x="97536" y="143256"/>
                </a:lnTo>
                <a:lnTo>
                  <a:pt x="114300" y="153924"/>
                </a:lnTo>
                <a:lnTo>
                  <a:pt x="123444" y="158496"/>
                </a:lnTo>
                <a:lnTo>
                  <a:pt x="132588" y="163068"/>
                </a:lnTo>
                <a:lnTo>
                  <a:pt x="152400" y="173736"/>
                </a:lnTo>
                <a:lnTo>
                  <a:pt x="172212" y="182880"/>
                </a:lnTo>
                <a:lnTo>
                  <a:pt x="182880" y="187451"/>
                </a:lnTo>
                <a:lnTo>
                  <a:pt x="195072" y="192024"/>
                </a:lnTo>
                <a:lnTo>
                  <a:pt x="196596" y="193548"/>
                </a:lnTo>
                <a:lnTo>
                  <a:pt x="202692" y="195072"/>
                </a:lnTo>
                <a:lnTo>
                  <a:pt x="210312" y="198120"/>
                </a:lnTo>
                <a:lnTo>
                  <a:pt x="210312" y="196596"/>
                </a:lnTo>
                <a:lnTo>
                  <a:pt x="202692" y="193548"/>
                </a:lnTo>
                <a:lnTo>
                  <a:pt x="196596" y="192024"/>
                </a:lnTo>
                <a:lnTo>
                  <a:pt x="195072" y="190500"/>
                </a:lnTo>
                <a:lnTo>
                  <a:pt x="182880" y="185928"/>
                </a:lnTo>
                <a:lnTo>
                  <a:pt x="172212" y="181356"/>
                </a:lnTo>
                <a:lnTo>
                  <a:pt x="152400" y="172212"/>
                </a:lnTo>
                <a:lnTo>
                  <a:pt x="132588" y="161544"/>
                </a:lnTo>
                <a:lnTo>
                  <a:pt x="123444" y="156972"/>
                </a:lnTo>
                <a:lnTo>
                  <a:pt x="115824" y="152400"/>
                </a:lnTo>
                <a:lnTo>
                  <a:pt x="99060" y="141732"/>
                </a:lnTo>
                <a:lnTo>
                  <a:pt x="91440" y="137160"/>
                </a:lnTo>
                <a:lnTo>
                  <a:pt x="83820" y="131063"/>
                </a:lnTo>
                <a:lnTo>
                  <a:pt x="70104" y="120396"/>
                </a:lnTo>
                <a:lnTo>
                  <a:pt x="57912" y="109728"/>
                </a:lnTo>
                <a:lnTo>
                  <a:pt x="50292" y="105156"/>
                </a:lnTo>
                <a:lnTo>
                  <a:pt x="45720" y="99060"/>
                </a:lnTo>
                <a:lnTo>
                  <a:pt x="35051" y="88392"/>
                </a:lnTo>
                <a:lnTo>
                  <a:pt x="25908" y="77724"/>
                </a:lnTo>
                <a:close/>
              </a:path>
            </a:pathLst>
          </a:custGeom>
          <a:solidFill>
            <a:srgbClr val="000000"/>
          </a:solidFill>
        </p:spPr>
        <p:txBody>
          <a:bodyPr wrap="square" lIns="0" tIns="0" rIns="0" bIns="0" rtlCol="0">
            <a:noAutofit/>
          </a:bodyPr>
          <a:lstStyle/>
          <a:p>
            <a:endParaRPr sz="1631"/>
          </a:p>
        </p:txBody>
      </p:sp>
      <p:sp>
        <p:nvSpPr>
          <p:cNvPr id="1150" name="object 1150"/>
          <p:cNvSpPr/>
          <p:nvPr/>
        </p:nvSpPr>
        <p:spPr>
          <a:xfrm>
            <a:off x="8213694" y="2243808"/>
            <a:ext cx="60755" cy="24854"/>
          </a:xfrm>
          <a:custGeom>
            <a:avLst/>
            <a:gdLst/>
            <a:ahLst/>
            <a:cxnLst/>
            <a:rect l="l" t="t" r="r" b="b"/>
            <a:pathLst>
              <a:path w="67055" h="27431">
                <a:moveTo>
                  <a:pt x="65531" y="0"/>
                </a:moveTo>
                <a:lnTo>
                  <a:pt x="0" y="25907"/>
                </a:lnTo>
                <a:lnTo>
                  <a:pt x="0" y="27431"/>
                </a:lnTo>
                <a:lnTo>
                  <a:pt x="67055" y="1524"/>
                </a:lnTo>
                <a:lnTo>
                  <a:pt x="65531" y="0"/>
                </a:lnTo>
                <a:close/>
              </a:path>
            </a:pathLst>
          </a:custGeom>
          <a:solidFill>
            <a:srgbClr val="000000"/>
          </a:solidFill>
        </p:spPr>
        <p:txBody>
          <a:bodyPr wrap="square" lIns="0" tIns="0" rIns="0" bIns="0" rtlCol="0">
            <a:noAutofit/>
          </a:bodyPr>
          <a:lstStyle/>
          <a:p>
            <a:endParaRPr sz="1631"/>
          </a:p>
        </p:txBody>
      </p:sp>
      <p:sp>
        <p:nvSpPr>
          <p:cNvPr id="1151" name="object 1151"/>
          <p:cNvSpPr/>
          <p:nvPr/>
        </p:nvSpPr>
        <p:spPr>
          <a:xfrm>
            <a:off x="8209552" y="2111941"/>
            <a:ext cx="81468"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sz="1631"/>
          </a:p>
        </p:txBody>
      </p:sp>
      <p:sp>
        <p:nvSpPr>
          <p:cNvPr id="1152" name="object 1152"/>
          <p:cNvSpPr/>
          <p:nvPr/>
        </p:nvSpPr>
        <p:spPr>
          <a:xfrm>
            <a:off x="8213695" y="2267282"/>
            <a:ext cx="403194" cy="64897"/>
          </a:xfrm>
          <a:custGeom>
            <a:avLst/>
            <a:gdLst/>
            <a:ahLst/>
            <a:cxnLst/>
            <a:rect l="l" t="t" r="r" b="b"/>
            <a:pathLst>
              <a:path w="445007" h="71627">
                <a:moveTo>
                  <a:pt x="0" y="0"/>
                </a:moveTo>
                <a:lnTo>
                  <a:pt x="0" y="1524"/>
                </a:lnTo>
                <a:lnTo>
                  <a:pt x="21335" y="9144"/>
                </a:lnTo>
                <a:lnTo>
                  <a:pt x="45720" y="16763"/>
                </a:lnTo>
                <a:lnTo>
                  <a:pt x="68579" y="24384"/>
                </a:lnTo>
                <a:lnTo>
                  <a:pt x="94488" y="32004"/>
                </a:lnTo>
                <a:lnTo>
                  <a:pt x="118872" y="38100"/>
                </a:lnTo>
                <a:lnTo>
                  <a:pt x="144779" y="42672"/>
                </a:lnTo>
                <a:lnTo>
                  <a:pt x="172211" y="48768"/>
                </a:lnTo>
                <a:lnTo>
                  <a:pt x="199644" y="53340"/>
                </a:lnTo>
                <a:lnTo>
                  <a:pt x="227075" y="56387"/>
                </a:lnTo>
                <a:lnTo>
                  <a:pt x="256031" y="60959"/>
                </a:lnTo>
                <a:lnTo>
                  <a:pt x="284988" y="64007"/>
                </a:lnTo>
                <a:lnTo>
                  <a:pt x="315468" y="67055"/>
                </a:lnTo>
                <a:lnTo>
                  <a:pt x="345948" y="68579"/>
                </a:lnTo>
                <a:lnTo>
                  <a:pt x="376427" y="70103"/>
                </a:lnTo>
                <a:lnTo>
                  <a:pt x="408431" y="70103"/>
                </a:lnTo>
                <a:lnTo>
                  <a:pt x="441959" y="71627"/>
                </a:lnTo>
                <a:lnTo>
                  <a:pt x="445007" y="71627"/>
                </a:lnTo>
                <a:lnTo>
                  <a:pt x="445007" y="70103"/>
                </a:lnTo>
                <a:lnTo>
                  <a:pt x="441959" y="70103"/>
                </a:lnTo>
                <a:lnTo>
                  <a:pt x="408431" y="68579"/>
                </a:lnTo>
                <a:lnTo>
                  <a:pt x="376427" y="68579"/>
                </a:lnTo>
                <a:lnTo>
                  <a:pt x="345948" y="67055"/>
                </a:lnTo>
                <a:lnTo>
                  <a:pt x="315468" y="65531"/>
                </a:lnTo>
                <a:lnTo>
                  <a:pt x="284988" y="62483"/>
                </a:lnTo>
                <a:lnTo>
                  <a:pt x="256031" y="59435"/>
                </a:lnTo>
                <a:lnTo>
                  <a:pt x="227075" y="54863"/>
                </a:lnTo>
                <a:lnTo>
                  <a:pt x="199644" y="51816"/>
                </a:lnTo>
                <a:lnTo>
                  <a:pt x="172211" y="47244"/>
                </a:lnTo>
                <a:lnTo>
                  <a:pt x="146303" y="41148"/>
                </a:lnTo>
                <a:lnTo>
                  <a:pt x="118872" y="36575"/>
                </a:lnTo>
                <a:lnTo>
                  <a:pt x="94488" y="30480"/>
                </a:lnTo>
                <a:lnTo>
                  <a:pt x="70103" y="22860"/>
                </a:lnTo>
                <a:lnTo>
                  <a:pt x="45720" y="15240"/>
                </a:lnTo>
                <a:lnTo>
                  <a:pt x="22859" y="7620"/>
                </a:lnTo>
                <a:lnTo>
                  <a:pt x="0" y="0"/>
                </a:lnTo>
                <a:close/>
              </a:path>
            </a:pathLst>
          </a:custGeom>
          <a:solidFill>
            <a:srgbClr val="000000"/>
          </a:solidFill>
        </p:spPr>
        <p:txBody>
          <a:bodyPr wrap="square" lIns="0" tIns="0" rIns="0" bIns="0" rtlCol="0">
            <a:noAutofit/>
          </a:bodyPr>
          <a:lstStyle/>
          <a:p>
            <a:endParaRPr sz="1631"/>
          </a:p>
        </p:txBody>
      </p:sp>
      <p:sp>
        <p:nvSpPr>
          <p:cNvPr id="1153" name="object 1153"/>
          <p:cNvSpPr/>
          <p:nvPr/>
        </p:nvSpPr>
        <p:spPr>
          <a:xfrm>
            <a:off x="8273069" y="2243808"/>
            <a:ext cx="343820" cy="53851"/>
          </a:xfrm>
          <a:custGeom>
            <a:avLst/>
            <a:gdLst/>
            <a:ahLst/>
            <a:cxnLst/>
            <a:rect l="l" t="t" r="r" b="b"/>
            <a:pathLst>
              <a:path w="379475" h="59436">
                <a:moveTo>
                  <a:pt x="1524" y="0"/>
                </a:moveTo>
                <a:lnTo>
                  <a:pt x="0" y="1524"/>
                </a:lnTo>
                <a:lnTo>
                  <a:pt x="19812" y="7619"/>
                </a:lnTo>
                <a:lnTo>
                  <a:pt x="39624" y="15239"/>
                </a:lnTo>
                <a:lnTo>
                  <a:pt x="60960" y="21336"/>
                </a:lnTo>
                <a:lnTo>
                  <a:pt x="82296" y="27431"/>
                </a:lnTo>
                <a:lnTo>
                  <a:pt x="103632" y="32003"/>
                </a:lnTo>
                <a:lnTo>
                  <a:pt x="124968" y="36575"/>
                </a:lnTo>
                <a:lnTo>
                  <a:pt x="147827" y="41148"/>
                </a:lnTo>
                <a:lnTo>
                  <a:pt x="172212" y="45719"/>
                </a:lnTo>
                <a:lnTo>
                  <a:pt x="195072" y="48767"/>
                </a:lnTo>
                <a:lnTo>
                  <a:pt x="219456" y="51815"/>
                </a:lnTo>
                <a:lnTo>
                  <a:pt x="243840" y="53339"/>
                </a:lnTo>
                <a:lnTo>
                  <a:pt x="269748" y="56387"/>
                </a:lnTo>
                <a:lnTo>
                  <a:pt x="295656" y="57912"/>
                </a:lnTo>
                <a:lnTo>
                  <a:pt x="321564" y="59436"/>
                </a:lnTo>
                <a:lnTo>
                  <a:pt x="379475" y="59436"/>
                </a:lnTo>
                <a:lnTo>
                  <a:pt x="379475" y="57912"/>
                </a:lnTo>
                <a:lnTo>
                  <a:pt x="321564" y="57912"/>
                </a:lnTo>
                <a:lnTo>
                  <a:pt x="295656" y="56387"/>
                </a:lnTo>
                <a:lnTo>
                  <a:pt x="269748" y="54863"/>
                </a:lnTo>
                <a:lnTo>
                  <a:pt x="243840" y="51815"/>
                </a:lnTo>
                <a:lnTo>
                  <a:pt x="219456" y="50291"/>
                </a:lnTo>
                <a:lnTo>
                  <a:pt x="195072" y="47243"/>
                </a:lnTo>
                <a:lnTo>
                  <a:pt x="172212" y="44195"/>
                </a:lnTo>
                <a:lnTo>
                  <a:pt x="147827" y="39624"/>
                </a:lnTo>
                <a:lnTo>
                  <a:pt x="124968" y="35051"/>
                </a:lnTo>
                <a:lnTo>
                  <a:pt x="103632" y="30479"/>
                </a:lnTo>
                <a:lnTo>
                  <a:pt x="82296" y="25907"/>
                </a:lnTo>
                <a:lnTo>
                  <a:pt x="60960" y="19812"/>
                </a:lnTo>
                <a:lnTo>
                  <a:pt x="41148" y="13715"/>
                </a:lnTo>
                <a:lnTo>
                  <a:pt x="19812" y="6095"/>
                </a:lnTo>
                <a:lnTo>
                  <a:pt x="1524" y="0"/>
                </a:lnTo>
                <a:close/>
              </a:path>
            </a:pathLst>
          </a:custGeom>
          <a:solidFill>
            <a:srgbClr val="000000"/>
          </a:solidFill>
        </p:spPr>
        <p:txBody>
          <a:bodyPr wrap="square" lIns="0" tIns="0" rIns="0" bIns="0" rtlCol="0">
            <a:noAutofit/>
          </a:bodyPr>
          <a:lstStyle/>
          <a:p>
            <a:endParaRPr sz="1631"/>
          </a:p>
        </p:txBody>
      </p:sp>
      <p:sp>
        <p:nvSpPr>
          <p:cNvPr id="1154" name="object 1154"/>
          <p:cNvSpPr/>
          <p:nvPr/>
        </p:nvSpPr>
        <p:spPr>
          <a:xfrm>
            <a:off x="8615508" y="2111250"/>
            <a:ext cx="2762" cy="1381"/>
          </a:xfrm>
          <a:custGeom>
            <a:avLst/>
            <a:gdLst/>
            <a:ahLst/>
            <a:cxnLst/>
            <a:rect l="l" t="t" r="r" b="b"/>
            <a:pathLst>
              <a:path w="3048" h="1524">
                <a:moveTo>
                  <a:pt x="1524" y="1524"/>
                </a:moveTo>
                <a:lnTo>
                  <a:pt x="0" y="1524"/>
                </a:lnTo>
                <a:lnTo>
                  <a:pt x="1524" y="0"/>
                </a:lnTo>
                <a:lnTo>
                  <a:pt x="1524" y="1524"/>
                </a:lnTo>
                <a:lnTo>
                  <a:pt x="0" y="1524"/>
                </a:lnTo>
                <a:lnTo>
                  <a:pt x="0" y="0"/>
                </a:lnTo>
                <a:lnTo>
                  <a:pt x="1524" y="0"/>
                </a:lnTo>
                <a:lnTo>
                  <a:pt x="3048" y="1524"/>
                </a:lnTo>
                <a:lnTo>
                  <a:pt x="1524" y="1524"/>
                </a:lnTo>
                <a:close/>
              </a:path>
            </a:pathLst>
          </a:custGeom>
          <a:solidFill>
            <a:srgbClr val="696969"/>
          </a:solidFill>
        </p:spPr>
        <p:txBody>
          <a:bodyPr wrap="square" lIns="0" tIns="0" rIns="0" bIns="0" rtlCol="0">
            <a:noAutofit/>
          </a:bodyPr>
          <a:lstStyle/>
          <a:p>
            <a:endParaRPr sz="1631"/>
          </a:p>
        </p:txBody>
      </p:sp>
      <p:sp>
        <p:nvSpPr>
          <p:cNvPr id="1155" name="object 1155"/>
          <p:cNvSpPr/>
          <p:nvPr/>
        </p:nvSpPr>
        <p:spPr>
          <a:xfrm>
            <a:off x="8616889" y="2112631"/>
            <a:ext cx="1381" cy="0"/>
          </a:xfrm>
          <a:custGeom>
            <a:avLst/>
            <a:gdLst/>
            <a:ahLst/>
            <a:cxnLst/>
            <a:rect l="l" t="t" r="r" b="b"/>
            <a:pathLst>
              <a:path w="1524">
                <a:moveTo>
                  <a:pt x="0" y="0"/>
                </a:moveTo>
                <a:lnTo>
                  <a:pt x="1524" y="0"/>
                </a:lnTo>
              </a:path>
            </a:pathLst>
          </a:custGeom>
          <a:ln w="4318">
            <a:solidFill>
              <a:srgbClr val="696969"/>
            </a:solidFill>
          </a:ln>
        </p:spPr>
        <p:txBody>
          <a:bodyPr wrap="square" lIns="0" tIns="0" rIns="0" bIns="0" rtlCol="0">
            <a:noAutofit/>
          </a:bodyPr>
          <a:lstStyle/>
          <a:p>
            <a:endParaRPr sz="1631"/>
          </a:p>
        </p:txBody>
      </p:sp>
      <p:sp>
        <p:nvSpPr>
          <p:cNvPr id="1156" name="object 1156"/>
          <p:cNvSpPr/>
          <p:nvPr/>
        </p:nvSpPr>
        <p:spPr>
          <a:xfrm>
            <a:off x="8616889" y="2111941"/>
            <a:ext cx="1381"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sz="1631"/>
          </a:p>
        </p:txBody>
      </p:sp>
      <p:sp>
        <p:nvSpPr>
          <p:cNvPr id="1157" name="object 1157"/>
          <p:cNvSpPr/>
          <p:nvPr/>
        </p:nvSpPr>
        <p:spPr>
          <a:xfrm>
            <a:off x="8518852" y="1920701"/>
            <a:ext cx="154650" cy="198835"/>
          </a:xfrm>
          <a:prstGeom prst="rect">
            <a:avLst/>
          </a:prstGeom>
          <a:blipFill>
            <a:blip r:embed="rId77" cstate="print"/>
            <a:stretch>
              <a:fillRect/>
            </a:stretch>
          </a:blipFill>
        </p:spPr>
        <p:txBody>
          <a:bodyPr wrap="square" lIns="0" tIns="0" rIns="0" bIns="0" rtlCol="0">
            <a:noAutofit/>
          </a:bodyPr>
          <a:lstStyle/>
          <a:p>
            <a:endParaRPr sz="1631"/>
          </a:p>
        </p:txBody>
      </p:sp>
      <p:sp>
        <p:nvSpPr>
          <p:cNvPr id="1158" name="object 1158"/>
          <p:cNvSpPr/>
          <p:nvPr/>
        </p:nvSpPr>
        <p:spPr>
          <a:xfrm>
            <a:off x="8627937" y="1922080"/>
            <a:ext cx="19330" cy="35901"/>
          </a:xfrm>
          <a:custGeom>
            <a:avLst/>
            <a:gdLst/>
            <a:ahLst/>
            <a:cxnLst/>
            <a:rect l="l" t="t" r="r" b="b"/>
            <a:pathLst>
              <a:path w="21335" h="39624">
                <a:moveTo>
                  <a:pt x="0" y="18287"/>
                </a:moveTo>
                <a:lnTo>
                  <a:pt x="0" y="22860"/>
                </a:lnTo>
                <a:lnTo>
                  <a:pt x="1524" y="27432"/>
                </a:lnTo>
                <a:lnTo>
                  <a:pt x="4572" y="32004"/>
                </a:lnTo>
                <a:lnTo>
                  <a:pt x="7620" y="38100"/>
                </a:lnTo>
                <a:lnTo>
                  <a:pt x="9144" y="39624"/>
                </a:lnTo>
                <a:lnTo>
                  <a:pt x="12192" y="27432"/>
                </a:lnTo>
                <a:lnTo>
                  <a:pt x="12192" y="21336"/>
                </a:lnTo>
                <a:lnTo>
                  <a:pt x="13716" y="16763"/>
                </a:lnTo>
                <a:lnTo>
                  <a:pt x="15240" y="12192"/>
                </a:lnTo>
                <a:lnTo>
                  <a:pt x="18288" y="7620"/>
                </a:lnTo>
                <a:lnTo>
                  <a:pt x="21335" y="0"/>
                </a:lnTo>
                <a:lnTo>
                  <a:pt x="6096" y="0"/>
                </a:lnTo>
                <a:lnTo>
                  <a:pt x="3048" y="4572"/>
                </a:lnTo>
                <a:lnTo>
                  <a:pt x="1524" y="9144"/>
                </a:lnTo>
                <a:lnTo>
                  <a:pt x="0" y="13716"/>
                </a:lnTo>
                <a:lnTo>
                  <a:pt x="0" y="18287"/>
                </a:lnTo>
                <a:close/>
              </a:path>
            </a:pathLst>
          </a:custGeom>
          <a:solidFill>
            <a:srgbClr val="AEAEAE"/>
          </a:solidFill>
        </p:spPr>
        <p:txBody>
          <a:bodyPr wrap="square" lIns="0" tIns="0" rIns="0" bIns="0" rtlCol="0">
            <a:noAutofit/>
          </a:bodyPr>
          <a:lstStyle/>
          <a:p>
            <a:endParaRPr sz="1631"/>
          </a:p>
        </p:txBody>
      </p:sp>
      <p:sp>
        <p:nvSpPr>
          <p:cNvPr id="1159" name="object 1159"/>
          <p:cNvSpPr/>
          <p:nvPr/>
        </p:nvSpPr>
        <p:spPr>
          <a:xfrm>
            <a:off x="8632078" y="1920700"/>
            <a:ext cx="35901" cy="196073"/>
          </a:xfrm>
          <a:prstGeom prst="rect">
            <a:avLst/>
          </a:prstGeom>
          <a:blipFill>
            <a:blip r:embed="rId39" cstate="print"/>
            <a:stretch>
              <a:fillRect/>
            </a:stretch>
          </a:blipFill>
        </p:spPr>
        <p:txBody>
          <a:bodyPr wrap="square" lIns="0" tIns="0" rIns="0" bIns="0" rtlCol="0">
            <a:noAutofit/>
          </a:bodyPr>
          <a:lstStyle/>
          <a:p>
            <a:endParaRPr sz="1631"/>
          </a:p>
        </p:txBody>
      </p:sp>
      <p:sp>
        <p:nvSpPr>
          <p:cNvPr id="1160" name="object 1160"/>
          <p:cNvSpPr/>
          <p:nvPr/>
        </p:nvSpPr>
        <p:spPr>
          <a:xfrm>
            <a:off x="8672812" y="1922080"/>
            <a:ext cx="0" cy="172601"/>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sz="1631"/>
          </a:p>
        </p:txBody>
      </p:sp>
      <p:sp>
        <p:nvSpPr>
          <p:cNvPr id="1161" name="object 1161"/>
          <p:cNvSpPr/>
          <p:nvPr/>
        </p:nvSpPr>
        <p:spPr>
          <a:xfrm>
            <a:off x="8519543" y="1922080"/>
            <a:ext cx="0" cy="172601"/>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sz="1631"/>
          </a:p>
        </p:txBody>
      </p:sp>
      <p:sp>
        <p:nvSpPr>
          <p:cNvPr id="1162" name="object 1162"/>
          <p:cNvSpPr/>
          <p:nvPr/>
        </p:nvSpPr>
        <p:spPr>
          <a:xfrm>
            <a:off x="8528518" y="1861325"/>
            <a:ext cx="133937" cy="53851"/>
          </a:xfrm>
          <a:custGeom>
            <a:avLst/>
            <a:gdLst/>
            <a:ahLst/>
            <a:cxnLst/>
            <a:rect l="l" t="t" r="r" b="b"/>
            <a:pathLst>
              <a:path w="147827" h="59436">
                <a:moveTo>
                  <a:pt x="0" y="28955"/>
                </a:moveTo>
                <a:lnTo>
                  <a:pt x="0" y="32003"/>
                </a:lnTo>
                <a:lnTo>
                  <a:pt x="1524" y="35051"/>
                </a:lnTo>
                <a:lnTo>
                  <a:pt x="3048" y="38100"/>
                </a:lnTo>
                <a:lnTo>
                  <a:pt x="4572" y="41148"/>
                </a:lnTo>
                <a:lnTo>
                  <a:pt x="7620" y="42672"/>
                </a:lnTo>
                <a:lnTo>
                  <a:pt x="12192" y="45719"/>
                </a:lnTo>
                <a:lnTo>
                  <a:pt x="16763" y="47243"/>
                </a:lnTo>
                <a:lnTo>
                  <a:pt x="21335" y="50291"/>
                </a:lnTo>
                <a:lnTo>
                  <a:pt x="25907" y="51815"/>
                </a:lnTo>
                <a:lnTo>
                  <a:pt x="32003" y="54863"/>
                </a:lnTo>
                <a:lnTo>
                  <a:pt x="38100" y="56387"/>
                </a:lnTo>
                <a:lnTo>
                  <a:pt x="45720" y="57912"/>
                </a:lnTo>
                <a:lnTo>
                  <a:pt x="51816" y="57912"/>
                </a:lnTo>
                <a:lnTo>
                  <a:pt x="59435" y="59436"/>
                </a:lnTo>
                <a:lnTo>
                  <a:pt x="88392" y="59436"/>
                </a:lnTo>
                <a:lnTo>
                  <a:pt x="91439" y="57912"/>
                </a:lnTo>
                <a:lnTo>
                  <a:pt x="102107" y="57912"/>
                </a:lnTo>
                <a:lnTo>
                  <a:pt x="108203" y="56387"/>
                </a:lnTo>
                <a:lnTo>
                  <a:pt x="114300" y="54863"/>
                </a:lnTo>
                <a:lnTo>
                  <a:pt x="120396" y="51815"/>
                </a:lnTo>
                <a:lnTo>
                  <a:pt x="124968" y="50291"/>
                </a:lnTo>
                <a:lnTo>
                  <a:pt x="131063" y="47243"/>
                </a:lnTo>
                <a:lnTo>
                  <a:pt x="134111" y="45719"/>
                </a:lnTo>
                <a:lnTo>
                  <a:pt x="138683" y="42672"/>
                </a:lnTo>
                <a:lnTo>
                  <a:pt x="141731" y="41148"/>
                </a:lnTo>
                <a:lnTo>
                  <a:pt x="143255" y="38100"/>
                </a:lnTo>
                <a:lnTo>
                  <a:pt x="144779" y="35051"/>
                </a:lnTo>
                <a:lnTo>
                  <a:pt x="146303" y="35051"/>
                </a:lnTo>
                <a:lnTo>
                  <a:pt x="147827" y="32003"/>
                </a:lnTo>
                <a:lnTo>
                  <a:pt x="147827" y="25908"/>
                </a:lnTo>
                <a:lnTo>
                  <a:pt x="146303" y="22860"/>
                </a:lnTo>
                <a:lnTo>
                  <a:pt x="143255" y="19812"/>
                </a:lnTo>
                <a:lnTo>
                  <a:pt x="141731" y="18287"/>
                </a:lnTo>
                <a:lnTo>
                  <a:pt x="138683" y="15239"/>
                </a:lnTo>
                <a:lnTo>
                  <a:pt x="134111" y="12191"/>
                </a:lnTo>
                <a:lnTo>
                  <a:pt x="131063" y="10667"/>
                </a:lnTo>
                <a:lnTo>
                  <a:pt x="124968" y="9143"/>
                </a:lnTo>
                <a:lnTo>
                  <a:pt x="120396" y="6096"/>
                </a:lnTo>
                <a:lnTo>
                  <a:pt x="114300" y="4572"/>
                </a:lnTo>
                <a:lnTo>
                  <a:pt x="108203" y="3048"/>
                </a:lnTo>
                <a:lnTo>
                  <a:pt x="102107" y="1524"/>
                </a:lnTo>
                <a:lnTo>
                  <a:pt x="94487" y="0"/>
                </a:lnTo>
                <a:lnTo>
                  <a:pt x="51816" y="0"/>
                </a:lnTo>
                <a:lnTo>
                  <a:pt x="45720" y="1524"/>
                </a:lnTo>
                <a:lnTo>
                  <a:pt x="38100" y="3048"/>
                </a:lnTo>
                <a:lnTo>
                  <a:pt x="32003" y="4572"/>
                </a:lnTo>
                <a:lnTo>
                  <a:pt x="25907" y="6096"/>
                </a:lnTo>
                <a:lnTo>
                  <a:pt x="21335" y="9143"/>
                </a:lnTo>
                <a:lnTo>
                  <a:pt x="16763" y="10667"/>
                </a:lnTo>
                <a:lnTo>
                  <a:pt x="12192" y="12191"/>
                </a:lnTo>
                <a:lnTo>
                  <a:pt x="4572" y="18287"/>
                </a:lnTo>
                <a:lnTo>
                  <a:pt x="3048" y="19812"/>
                </a:lnTo>
                <a:lnTo>
                  <a:pt x="1524" y="22860"/>
                </a:lnTo>
                <a:lnTo>
                  <a:pt x="0" y="28955"/>
                </a:lnTo>
                <a:close/>
              </a:path>
            </a:pathLst>
          </a:custGeom>
          <a:solidFill>
            <a:srgbClr val="E6E6E6"/>
          </a:solidFill>
        </p:spPr>
        <p:txBody>
          <a:bodyPr wrap="square" lIns="0" tIns="0" rIns="0" bIns="0" rtlCol="0">
            <a:noAutofit/>
          </a:bodyPr>
          <a:lstStyle/>
          <a:p>
            <a:endParaRPr sz="1631"/>
          </a:p>
        </p:txBody>
      </p:sp>
      <p:sp>
        <p:nvSpPr>
          <p:cNvPr id="1163" name="object 1163"/>
          <p:cNvSpPr/>
          <p:nvPr/>
        </p:nvSpPr>
        <p:spPr>
          <a:xfrm>
            <a:off x="8626555" y="1862706"/>
            <a:ext cx="1381" cy="0"/>
          </a:xfrm>
          <a:custGeom>
            <a:avLst/>
            <a:gdLst/>
            <a:ahLst/>
            <a:cxnLst/>
            <a:rect l="l" t="t" r="r" b="b"/>
            <a:pathLst>
              <a:path w="1524">
                <a:moveTo>
                  <a:pt x="0" y="0"/>
                </a:moveTo>
                <a:lnTo>
                  <a:pt x="1524" y="0"/>
                </a:lnTo>
              </a:path>
            </a:pathLst>
          </a:custGeom>
          <a:ln w="31749">
            <a:solidFill>
              <a:srgbClr val="000000"/>
            </a:solidFill>
          </a:ln>
        </p:spPr>
        <p:txBody>
          <a:bodyPr wrap="square" lIns="0" tIns="0" rIns="0" bIns="0" rtlCol="0">
            <a:noAutofit/>
          </a:bodyPr>
          <a:lstStyle/>
          <a:p>
            <a:endParaRPr sz="1631"/>
          </a:p>
        </p:txBody>
      </p:sp>
      <p:sp>
        <p:nvSpPr>
          <p:cNvPr id="1164" name="object 1164"/>
          <p:cNvSpPr/>
          <p:nvPr/>
        </p:nvSpPr>
        <p:spPr>
          <a:xfrm>
            <a:off x="8470524" y="1848897"/>
            <a:ext cx="266495" cy="109084"/>
          </a:xfrm>
          <a:prstGeom prst="rect">
            <a:avLst/>
          </a:prstGeom>
          <a:blipFill>
            <a:blip r:embed="rId78" cstate="print"/>
            <a:stretch>
              <a:fillRect/>
            </a:stretch>
          </a:blipFill>
        </p:spPr>
        <p:txBody>
          <a:bodyPr wrap="square" lIns="0" tIns="0" rIns="0" bIns="0" rtlCol="0">
            <a:noAutofit/>
          </a:bodyPr>
          <a:lstStyle/>
          <a:p>
            <a:endParaRPr sz="1631"/>
          </a:p>
        </p:txBody>
      </p:sp>
      <p:sp>
        <p:nvSpPr>
          <p:cNvPr id="1165" name="object 1165"/>
          <p:cNvSpPr/>
          <p:nvPr/>
        </p:nvSpPr>
        <p:spPr>
          <a:xfrm>
            <a:off x="8478809" y="1844755"/>
            <a:ext cx="262352" cy="117368"/>
          </a:xfrm>
          <a:custGeom>
            <a:avLst/>
            <a:gdLst/>
            <a:ahLst/>
            <a:cxnLst/>
            <a:rect l="l" t="t" r="r" b="b"/>
            <a:pathLst>
              <a:path w="289559" h="129539">
                <a:moveTo>
                  <a:pt x="277367" y="60960"/>
                </a:moveTo>
                <a:lnTo>
                  <a:pt x="275843" y="59436"/>
                </a:lnTo>
                <a:lnTo>
                  <a:pt x="277367" y="65531"/>
                </a:lnTo>
                <a:lnTo>
                  <a:pt x="277367" y="67055"/>
                </a:lnTo>
                <a:lnTo>
                  <a:pt x="275843" y="68579"/>
                </a:lnTo>
                <a:lnTo>
                  <a:pt x="275843" y="71627"/>
                </a:lnTo>
                <a:lnTo>
                  <a:pt x="274319" y="74675"/>
                </a:lnTo>
                <a:lnTo>
                  <a:pt x="275843" y="73151"/>
                </a:lnTo>
                <a:lnTo>
                  <a:pt x="272795" y="77724"/>
                </a:lnTo>
                <a:lnTo>
                  <a:pt x="268223" y="82296"/>
                </a:lnTo>
                <a:lnTo>
                  <a:pt x="262127" y="86867"/>
                </a:lnTo>
                <a:lnTo>
                  <a:pt x="256032" y="91439"/>
                </a:lnTo>
                <a:lnTo>
                  <a:pt x="248412" y="96012"/>
                </a:lnTo>
                <a:lnTo>
                  <a:pt x="237744" y="100584"/>
                </a:lnTo>
                <a:lnTo>
                  <a:pt x="228600" y="103631"/>
                </a:lnTo>
                <a:lnTo>
                  <a:pt x="224027" y="105155"/>
                </a:lnTo>
                <a:lnTo>
                  <a:pt x="220980" y="105155"/>
                </a:lnTo>
                <a:lnTo>
                  <a:pt x="216408" y="106679"/>
                </a:lnTo>
                <a:lnTo>
                  <a:pt x="204216" y="109727"/>
                </a:lnTo>
                <a:lnTo>
                  <a:pt x="198120" y="111251"/>
                </a:lnTo>
                <a:lnTo>
                  <a:pt x="192024" y="112775"/>
                </a:lnTo>
                <a:lnTo>
                  <a:pt x="185927" y="112775"/>
                </a:lnTo>
                <a:lnTo>
                  <a:pt x="179832" y="114300"/>
                </a:lnTo>
                <a:lnTo>
                  <a:pt x="166116" y="115824"/>
                </a:lnTo>
                <a:lnTo>
                  <a:pt x="152400" y="117348"/>
                </a:lnTo>
                <a:lnTo>
                  <a:pt x="123444" y="117348"/>
                </a:lnTo>
                <a:lnTo>
                  <a:pt x="109727" y="115824"/>
                </a:lnTo>
                <a:lnTo>
                  <a:pt x="96012" y="114300"/>
                </a:lnTo>
                <a:lnTo>
                  <a:pt x="83820" y="112775"/>
                </a:lnTo>
                <a:lnTo>
                  <a:pt x="70103" y="109727"/>
                </a:lnTo>
                <a:lnTo>
                  <a:pt x="59436" y="108203"/>
                </a:lnTo>
                <a:lnTo>
                  <a:pt x="47244" y="103631"/>
                </a:lnTo>
                <a:lnTo>
                  <a:pt x="38100" y="100584"/>
                </a:lnTo>
                <a:lnTo>
                  <a:pt x="27432" y="96012"/>
                </a:lnTo>
                <a:lnTo>
                  <a:pt x="19812" y="91439"/>
                </a:lnTo>
                <a:lnTo>
                  <a:pt x="13716" y="86867"/>
                </a:lnTo>
                <a:lnTo>
                  <a:pt x="7620" y="82296"/>
                </a:lnTo>
                <a:lnTo>
                  <a:pt x="3048" y="77724"/>
                </a:lnTo>
                <a:lnTo>
                  <a:pt x="4572" y="77724"/>
                </a:lnTo>
                <a:lnTo>
                  <a:pt x="1524" y="73151"/>
                </a:lnTo>
                <a:lnTo>
                  <a:pt x="4572" y="96012"/>
                </a:lnTo>
                <a:lnTo>
                  <a:pt x="12192" y="102107"/>
                </a:lnTo>
                <a:lnTo>
                  <a:pt x="21336" y="106679"/>
                </a:lnTo>
                <a:lnTo>
                  <a:pt x="32003" y="111251"/>
                </a:lnTo>
                <a:lnTo>
                  <a:pt x="44196" y="115824"/>
                </a:lnTo>
                <a:lnTo>
                  <a:pt x="54864" y="118872"/>
                </a:lnTo>
                <a:lnTo>
                  <a:pt x="68580" y="121919"/>
                </a:lnTo>
                <a:lnTo>
                  <a:pt x="80772" y="124967"/>
                </a:lnTo>
                <a:lnTo>
                  <a:pt x="94488" y="126491"/>
                </a:lnTo>
                <a:lnTo>
                  <a:pt x="108203" y="128015"/>
                </a:lnTo>
                <a:lnTo>
                  <a:pt x="123444" y="129539"/>
                </a:lnTo>
                <a:lnTo>
                  <a:pt x="152400" y="129539"/>
                </a:lnTo>
                <a:lnTo>
                  <a:pt x="167640" y="128015"/>
                </a:lnTo>
                <a:lnTo>
                  <a:pt x="181356" y="126491"/>
                </a:lnTo>
                <a:lnTo>
                  <a:pt x="187451" y="126491"/>
                </a:lnTo>
                <a:lnTo>
                  <a:pt x="190500" y="124967"/>
                </a:lnTo>
                <a:lnTo>
                  <a:pt x="195072" y="124967"/>
                </a:lnTo>
                <a:lnTo>
                  <a:pt x="201168" y="123443"/>
                </a:lnTo>
                <a:lnTo>
                  <a:pt x="207264" y="121919"/>
                </a:lnTo>
                <a:lnTo>
                  <a:pt x="219456" y="120396"/>
                </a:lnTo>
                <a:lnTo>
                  <a:pt x="225551" y="117348"/>
                </a:lnTo>
                <a:lnTo>
                  <a:pt x="228600" y="115824"/>
                </a:lnTo>
                <a:lnTo>
                  <a:pt x="230124" y="115824"/>
                </a:lnTo>
                <a:lnTo>
                  <a:pt x="242316" y="112775"/>
                </a:lnTo>
                <a:lnTo>
                  <a:pt x="252984" y="108203"/>
                </a:lnTo>
                <a:lnTo>
                  <a:pt x="262127" y="102107"/>
                </a:lnTo>
                <a:lnTo>
                  <a:pt x="269747" y="97536"/>
                </a:lnTo>
                <a:lnTo>
                  <a:pt x="275843" y="91439"/>
                </a:lnTo>
                <a:lnTo>
                  <a:pt x="277367" y="91439"/>
                </a:lnTo>
                <a:lnTo>
                  <a:pt x="281939" y="85343"/>
                </a:lnTo>
                <a:lnTo>
                  <a:pt x="286511" y="79248"/>
                </a:lnTo>
                <a:lnTo>
                  <a:pt x="286511" y="77724"/>
                </a:lnTo>
                <a:lnTo>
                  <a:pt x="288035" y="74675"/>
                </a:lnTo>
                <a:lnTo>
                  <a:pt x="286511" y="74675"/>
                </a:lnTo>
                <a:lnTo>
                  <a:pt x="288035" y="68579"/>
                </a:lnTo>
                <a:lnTo>
                  <a:pt x="289559" y="65531"/>
                </a:lnTo>
                <a:lnTo>
                  <a:pt x="289559" y="57912"/>
                </a:lnTo>
                <a:lnTo>
                  <a:pt x="288035" y="56387"/>
                </a:lnTo>
                <a:lnTo>
                  <a:pt x="286511" y="50291"/>
                </a:lnTo>
                <a:lnTo>
                  <a:pt x="286511" y="48767"/>
                </a:lnTo>
                <a:lnTo>
                  <a:pt x="281939" y="44196"/>
                </a:lnTo>
                <a:lnTo>
                  <a:pt x="278891" y="60960"/>
                </a:lnTo>
                <a:lnTo>
                  <a:pt x="277367" y="64007"/>
                </a:lnTo>
                <a:lnTo>
                  <a:pt x="278891" y="60960"/>
                </a:lnTo>
                <a:lnTo>
                  <a:pt x="281939" y="44196"/>
                </a:lnTo>
                <a:lnTo>
                  <a:pt x="277367" y="38100"/>
                </a:lnTo>
                <a:lnTo>
                  <a:pt x="277367" y="36575"/>
                </a:lnTo>
                <a:lnTo>
                  <a:pt x="269747" y="32003"/>
                </a:lnTo>
                <a:lnTo>
                  <a:pt x="262127" y="27431"/>
                </a:lnTo>
                <a:lnTo>
                  <a:pt x="252984" y="21336"/>
                </a:lnTo>
                <a:lnTo>
                  <a:pt x="242316" y="16763"/>
                </a:lnTo>
                <a:lnTo>
                  <a:pt x="231648" y="12191"/>
                </a:lnTo>
                <a:lnTo>
                  <a:pt x="219456" y="9143"/>
                </a:lnTo>
                <a:lnTo>
                  <a:pt x="207264" y="6096"/>
                </a:lnTo>
                <a:lnTo>
                  <a:pt x="195072" y="4572"/>
                </a:lnTo>
                <a:lnTo>
                  <a:pt x="187451" y="3048"/>
                </a:lnTo>
                <a:lnTo>
                  <a:pt x="181356" y="1524"/>
                </a:lnTo>
                <a:lnTo>
                  <a:pt x="167640" y="0"/>
                </a:lnTo>
                <a:lnTo>
                  <a:pt x="108203" y="0"/>
                </a:lnTo>
                <a:lnTo>
                  <a:pt x="94488" y="1524"/>
                </a:lnTo>
                <a:lnTo>
                  <a:pt x="80772" y="4572"/>
                </a:lnTo>
                <a:lnTo>
                  <a:pt x="68580" y="6096"/>
                </a:lnTo>
                <a:lnTo>
                  <a:pt x="56388" y="9143"/>
                </a:lnTo>
                <a:lnTo>
                  <a:pt x="44196" y="12191"/>
                </a:lnTo>
                <a:lnTo>
                  <a:pt x="33527" y="16763"/>
                </a:lnTo>
                <a:lnTo>
                  <a:pt x="22860" y="21336"/>
                </a:lnTo>
                <a:lnTo>
                  <a:pt x="13716" y="25907"/>
                </a:lnTo>
                <a:lnTo>
                  <a:pt x="6096" y="32003"/>
                </a:lnTo>
                <a:lnTo>
                  <a:pt x="4572" y="32003"/>
                </a:lnTo>
                <a:lnTo>
                  <a:pt x="3048" y="51815"/>
                </a:lnTo>
                <a:lnTo>
                  <a:pt x="4572" y="32003"/>
                </a:lnTo>
                <a:lnTo>
                  <a:pt x="0" y="59436"/>
                </a:lnTo>
                <a:lnTo>
                  <a:pt x="1524" y="54863"/>
                </a:lnTo>
                <a:lnTo>
                  <a:pt x="1524" y="56387"/>
                </a:lnTo>
                <a:lnTo>
                  <a:pt x="4572" y="50291"/>
                </a:lnTo>
                <a:lnTo>
                  <a:pt x="7620" y="47243"/>
                </a:lnTo>
                <a:lnTo>
                  <a:pt x="13716" y="41148"/>
                </a:lnTo>
                <a:lnTo>
                  <a:pt x="12192" y="42672"/>
                </a:lnTo>
                <a:lnTo>
                  <a:pt x="19812" y="38100"/>
                </a:lnTo>
                <a:lnTo>
                  <a:pt x="27432" y="33527"/>
                </a:lnTo>
                <a:lnTo>
                  <a:pt x="38100" y="28955"/>
                </a:lnTo>
                <a:lnTo>
                  <a:pt x="47244" y="24384"/>
                </a:lnTo>
                <a:lnTo>
                  <a:pt x="59436" y="21336"/>
                </a:lnTo>
                <a:lnTo>
                  <a:pt x="70103" y="18287"/>
                </a:lnTo>
                <a:lnTo>
                  <a:pt x="82296" y="16763"/>
                </a:lnTo>
                <a:lnTo>
                  <a:pt x="96012" y="15239"/>
                </a:lnTo>
                <a:lnTo>
                  <a:pt x="109727" y="13715"/>
                </a:lnTo>
                <a:lnTo>
                  <a:pt x="123444" y="12191"/>
                </a:lnTo>
                <a:lnTo>
                  <a:pt x="152400" y="12191"/>
                </a:lnTo>
                <a:lnTo>
                  <a:pt x="166116" y="13715"/>
                </a:lnTo>
                <a:lnTo>
                  <a:pt x="179832" y="15239"/>
                </a:lnTo>
                <a:lnTo>
                  <a:pt x="185927" y="15239"/>
                </a:lnTo>
                <a:lnTo>
                  <a:pt x="192024" y="16763"/>
                </a:lnTo>
                <a:lnTo>
                  <a:pt x="204216" y="18287"/>
                </a:lnTo>
                <a:lnTo>
                  <a:pt x="216408" y="21336"/>
                </a:lnTo>
                <a:lnTo>
                  <a:pt x="227075" y="24384"/>
                </a:lnTo>
                <a:lnTo>
                  <a:pt x="237744" y="28955"/>
                </a:lnTo>
                <a:lnTo>
                  <a:pt x="246888" y="32003"/>
                </a:lnTo>
                <a:lnTo>
                  <a:pt x="256032" y="36575"/>
                </a:lnTo>
                <a:lnTo>
                  <a:pt x="262127" y="41148"/>
                </a:lnTo>
                <a:lnTo>
                  <a:pt x="268223" y="47243"/>
                </a:lnTo>
                <a:lnTo>
                  <a:pt x="268223" y="45719"/>
                </a:lnTo>
                <a:lnTo>
                  <a:pt x="271271" y="50291"/>
                </a:lnTo>
                <a:lnTo>
                  <a:pt x="275843" y="56387"/>
                </a:lnTo>
                <a:lnTo>
                  <a:pt x="274319" y="54863"/>
                </a:lnTo>
                <a:lnTo>
                  <a:pt x="277367" y="60960"/>
                </a:lnTo>
                <a:close/>
              </a:path>
            </a:pathLst>
          </a:custGeom>
          <a:solidFill>
            <a:srgbClr val="87B8B5"/>
          </a:solidFill>
        </p:spPr>
        <p:txBody>
          <a:bodyPr wrap="square" lIns="0" tIns="0" rIns="0" bIns="0" rtlCol="0">
            <a:noAutofit/>
          </a:bodyPr>
          <a:lstStyle/>
          <a:p>
            <a:endParaRPr sz="1631"/>
          </a:p>
        </p:txBody>
      </p:sp>
      <p:sp>
        <p:nvSpPr>
          <p:cNvPr id="1166" name="object 1166"/>
          <p:cNvSpPr/>
          <p:nvPr/>
        </p:nvSpPr>
        <p:spPr>
          <a:xfrm>
            <a:off x="8466382" y="1879275"/>
            <a:ext cx="16569" cy="52471"/>
          </a:xfrm>
          <a:custGeom>
            <a:avLst/>
            <a:gdLst/>
            <a:ahLst/>
            <a:cxnLst/>
            <a:rect l="l" t="t" r="r" b="b"/>
            <a:pathLst>
              <a:path w="18287" h="57912">
                <a:moveTo>
                  <a:pt x="6096" y="47243"/>
                </a:moveTo>
                <a:lnTo>
                  <a:pt x="7619" y="47243"/>
                </a:lnTo>
                <a:lnTo>
                  <a:pt x="12191" y="53339"/>
                </a:lnTo>
                <a:lnTo>
                  <a:pt x="18287" y="57912"/>
                </a:lnTo>
                <a:lnTo>
                  <a:pt x="13715" y="32003"/>
                </a:lnTo>
                <a:lnTo>
                  <a:pt x="12191" y="0"/>
                </a:lnTo>
                <a:lnTo>
                  <a:pt x="7619" y="4572"/>
                </a:lnTo>
                <a:lnTo>
                  <a:pt x="6096" y="6096"/>
                </a:lnTo>
                <a:lnTo>
                  <a:pt x="3048" y="12191"/>
                </a:lnTo>
                <a:lnTo>
                  <a:pt x="1524" y="18287"/>
                </a:lnTo>
                <a:lnTo>
                  <a:pt x="0" y="19812"/>
                </a:lnTo>
                <a:lnTo>
                  <a:pt x="0" y="32003"/>
                </a:lnTo>
                <a:lnTo>
                  <a:pt x="1524" y="35051"/>
                </a:lnTo>
                <a:lnTo>
                  <a:pt x="3048" y="39624"/>
                </a:lnTo>
                <a:lnTo>
                  <a:pt x="3048" y="41148"/>
                </a:lnTo>
                <a:lnTo>
                  <a:pt x="6096" y="47243"/>
                </a:lnTo>
                <a:close/>
              </a:path>
            </a:pathLst>
          </a:custGeom>
          <a:solidFill>
            <a:srgbClr val="87B8B5"/>
          </a:solidFill>
        </p:spPr>
        <p:txBody>
          <a:bodyPr wrap="square" lIns="0" tIns="0" rIns="0" bIns="0" rtlCol="0">
            <a:noAutofit/>
          </a:bodyPr>
          <a:lstStyle/>
          <a:p>
            <a:endParaRPr sz="1631"/>
          </a:p>
        </p:txBody>
      </p:sp>
      <p:sp>
        <p:nvSpPr>
          <p:cNvPr id="1167" name="object 1167"/>
          <p:cNvSpPr/>
          <p:nvPr/>
        </p:nvSpPr>
        <p:spPr>
          <a:xfrm>
            <a:off x="8738400" y="1904130"/>
            <a:ext cx="2762" cy="8285"/>
          </a:xfrm>
          <a:custGeom>
            <a:avLst/>
            <a:gdLst/>
            <a:ahLst/>
            <a:cxnLst/>
            <a:rect l="l" t="t" r="r" b="b"/>
            <a:pathLst>
              <a:path w="3048" h="9144">
                <a:moveTo>
                  <a:pt x="1524" y="3048"/>
                </a:moveTo>
                <a:lnTo>
                  <a:pt x="0" y="9144"/>
                </a:lnTo>
                <a:lnTo>
                  <a:pt x="3048" y="6096"/>
                </a:lnTo>
                <a:lnTo>
                  <a:pt x="3048" y="0"/>
                </a:lnTo>
                <a:lnTo>
                  <a:pt x="1524" y="3048"/>
                </a:lnTo>
                <a:close/>
              </a:path>
            </a:pathLst>
          </a:custGeom>
          <a:solidFill>
            <a:srgbClr val="87B8B5"/>
          </a:solidFill>
        </p:spPr>
        <p:txBody>
          <a:bodyPr wrap="square" lIns="0" tIns="0" rIns="0" bIns="0" rtlCol="0">
            <a:noAutofit/>
          </a:bodyPr>
          <a:lstStyle/>
          <a:p>
            <a:endParaRPr sz="1631"/>
          </a:p>
        </p:txBody>
      </p:sp>
      <p:sp>
        <p:nvSpPr>
          <p:cNvPr id="1168" name="object 1168"/>
          <p:cNvSpPr/>
          <p:nvPr/>
        </p:nvSpPr>
        <p:spPr>
          <a:xfrm>
            <a:off x="8477428" y="1873752"/>
            <a:ext cx="5523" cy="57994"/>
          </a:xfrm>
          <a:custGeom>
            <a:avLst/>
            <a:gdLst/>
            <a:ahLst/>
            <a:cxnLst/>
            <a:rect l="l" t="t" r="r" b="b"/>
            <a:pathLst>
              <a:path w="6096" h="64008">
                <a:moveTo>
                  <a:pt x="6096" y="0"/>
                </a:moveTo>
                <a:lnTo>
                  <a:pt x="0" y="6096"/>
                </a:lnTo>
                <a:lnTo>
                  <a:pt x="1524" y="38100"/>
                </a:lnTo>
                <a:lnTo>
                  <a:pt x="6096" y="64008"/>
                </a:lnTo>
                <a:lnTo>
                  <a:pt x="3048" y="41148"/>
                </a:lnTo>
                <a:lnTo>
                  <a:pt x="3048" y="42672"/>
                </a:lnTo>
                <a:lnTo>
                  <a:pt x="1524" y="36575"/>
                </a:lnTo>
                <a:lnTo>
                  <a:pt x="1524" y="28956"/>
                </a:lnTo>
                <a:lnTo>
                  <a:pt x="3048" y="22860"/>
                </a:lnTo>
                <a:lnTo>
                  <a:pt x="1524" y="27432"/>
                </a:lnTo>
                <a:lnTo>
                  <a:pt x="6096" y="0"/>
                </a:lnTo>
                <a:close/>
              </a:path>
            </a:pathLst>
          </a:custGeom>
          <a:solidFill>
            <a:srgbClr val="87B8B5"/>
          </a:solidFill>
        </p:spPr>
        <p:txBody>
          <a:bodyPr wrap="square" lIns="0" tIns="0" rIns="0" bIns="0" rtlCol="0">
            <a:noAutofit/>
          </a:bodyPr>
          <a:lstStyle/>
          <a:p>
            <a:endParaRPr sz="1631"/>
          </a:p>
        </p:txBody>
      </p:sp>
      <p:sp>
        <p:nvSpPr>
          <p:cNvPr id="1169" name="object 1169"/>
          <p:cNvSpPr/>
          <p:nvPr/>
        </p:nvSpPr>
        <p:spPr>
          <a:xfrm>
            <a:off x="8478809" y="1923461"/>
            <a:ext cx="244402" cy="34520"/>
          </a:xfrm>
          <a:custGeom>
            <a:avLst/>
            <a:gdLst/>
            <a:ahLst/>
            <a:cxnLst/>
            <a:rect l="l" t="t" r="r" b="b"/>
            <a:pathLst>
              <a:path w="269747" h="38100">
                <a:moveTo>
                  <a:pt x="222503" y="22860"/>
                </a:moveTo>
                <a:lnTo>
                  <a:pt x="219456" y="24384"/>
                </a:lnTo>
                <a:lnTo>
                  <a:pt x="214884" y="25908"/>
                </a:lnTo>
                <a:lnTo>
                  <a:pt x="202692" y="28956"/>
                </a:lnTo>
                <a:lnTo>
                  <a:pt x="196596" y="30480"/>
                </a:lnTo>
                <a:lnTo>
                  <a:pt x="190500" y="32004"/>
                </a:lnTo>
                <a:lnTo>
                  <a:pt x="182880" y="32004"/>
                </a:lnTo>
                <a:lnTo>
                  <a:pt x="176784" y="33528"/>
                </a:lnTo>
                <a:lnTo>
                  <a:pt x="163068" y="35051"/>
                </a:lnTo>
                <a:lnTo>
                  <a:pt x="105156" y="35051"/>
                </a:lnTo>
                <a:lnTo>
                  <a:pt x="91440" y="33528"/>
                </a:lnTo>
                <a:lnTo>
                  <a:pt x="79248" y="32004"/>
                </a:lnTo>
                <a:lnTo>
                  <a:pt x="67056" y="28956"/>
                </a:lnTo>
                <a:lnTo>
                  <a:pt x="54864" y="25908"/>
                </a:lnTo>
                <a:lnTo>
                  <a:pt x="42672" y="22860"/>
                </a:lnTo>
                <a:lnTo>
                  <a:pt x="32003" y="18287"/>
                </a:lnTo>
                <a:lnTo>
                  <a:pt x="21336" y="13716"/>
                </a:lnTo>
                <a:lnTo>
                  <a:pt x="13716" y="9144"/>
                </a:lnTo>
                <a:lnTo>
                  <a:pt x="6096" y="4572"/>
                </a:lnTo>
                <a:lnTo>
                  <a:pt x="0" y="0"/>
                </a:lnTo>
                <a:lnTo>
                  <a:pt x="4572" y="6096"/>
                </a:lnTo>
                <a:lnTo>
                  <a:pt x="12192" y="10668"/>
                </a:lnTo>
                <a:lnTo>
                  <a:pt x="21336" y="15239"/>
                </a:lnTo>
                <a:lnTo>
                  <a:pt x="32003" y="19812"/>
                </a:lnTo>
                <a:lnTo>
                  <a:pt x="42672" y="24384"/>
                </a:lnTo>
                <a:lnTo>
                  <a:pt x="53340" y="27432"/>
                </a:lnTo>
                <a:lnTo>
                  <a:pt x="65532" y="30480"/>
                </a:lnTo>
                <a:lnTo>
                  <a:pt x="79248" y="33528"/>
                </a:lnTo>
                <a:lnTo>
                  <a:pt x="91440" y="35051"/>
                </a:lnTo>
                <a:lnTo>
                  <a:pt x="105156" y="36575"/>
                </a:lnTo>
                <a:lnTo>
                  <a:pt x="120396" y="36575"/>
                </a:lnTo>
                <a:lnTo>
                  <a:pt x="135636" y="38100"/>
                </a:lnTo>
                <a:lnTo>
                  <a:pt x="149351" y="36575"/>
                </a:lnTo>
                <a:lnTo>
                  <a:pt x="163068" y="36575"/>
                </a:lnTo>
                <a:lnTo>
                  <a:pt x="176784" y="35051"/>
                </a:lnTo>
                <a:lnTo>
                  <a:pt x="184403" y="33528"/>
                </a:lnTo>
                <a:lnTo>
                  <a:pt x="190500" y="33528"/>
                </a:lnTo>
                <a:lnTo>
                  <a:pt x="196596" y="32004"/>
                </a:lnTo>
                <a:lnTo>
                  <a:pt x="202692" y="30480"/>
                </a:lnTo>
                <a:lnTo>
                  <a:pt x="214884" y="27432"/>
                </a:lnTo>
                <a:lnTo>
                  <a:pt x="220980" y="25908"/>
                </a:lnTo>
                <a:lnTo>
                  <a:pt x="222503" y="24384"/>
                </a:lnTo>
                <a:lnTo>
                  <a:pt x="225551" y="24384"/>
                </a:lnTo>
                <a:lnTo>
                  <a:pt x="237744" y="19812"/>
                </a:lnTo>
                <a:lnTo>
                  <a:pt x="246888" y="15239"/>
                </a:lnTo>
                <a:lnTo>
                  <a:pt x="256032" y="10668"/>
                </a:lnTo>
                <a:lnTo>
                  <a:pt x="263651" y="6096"/>
                </a:lnTo>
                <a:lnTo>
                  <a:pt x="269747" y="1524"/>
                </a:lnTo>
                <a:lnTo>
                  <a:pt x="269747" y="0"/>
                </a:lnTo>
                <a:lnTo>
                  <a:pt x="262127" y="4572"/>
                </a:lnTo>
                <a:lnTo>
                  <a:pt x="256032" y="9144"/>
                </a:lnTo>
                <a:lnTo>
                  <a:pt x="246888" y="13716"/>
                </a:lnTo>
                <a:lnTo>
                  <a:pt x="237744" y="18287"/>
                </a:lnTo>
                <a:lnTo>
                  <a:pt x="225551" y="22860"/>
                </a:lnTo>
                <a:lnTo>
                  <a:pt x="222503" y="22860"/>
                </a:lnTo>
                <a:close/>
              </a:path>
            </a:pathLst>
          </a:custGeom>
          <a:solidFill>
            <a:srgbClr val="000000"/>
          </a:solidFill>
        </p:spPr>
        <p:txBody>
          <a:bodyPr wrap="square" lIns="0" tIns="0" rIns="0" bIns="0" rtlCol="0">
            <a:noAutofit/>
          </a:bodyPr>
          <a:lstStyle/>
          <a:p>
            <a:endParaRPr sz="1631"/>
          </a:p>
        </p:txBody>
      </p:sp>
      <p:sp>
        <p:nvSpPr>
          <p:cNvPr id="1170" name="object 1170"/>
          <p:cNvSpPr/>
          <p:nvPr/>
        </p:nvSpPr>
        <p:spPr>
          <a:xfrm>
            <a:off x="8721831" y="1902749"/>
            <a:ext cx="11046" cy="20712"/>
          </a:xfrm>
          <a:custGeom>
            <a:avLst/>
            <a:gdLst/>
            <a:ahLst/>
            <a:cxnLst/>
            <a:rect l="l" t="t" r="r" b="b"/>
            <a:pathLst>
              <a:path w="12192" h="22860">
                <a:moveTo>
                  <a:pt x="4572" y="16764"/>
                </a:moveTo>
                <a:lnTo>
                  <a:pt x="0" y="22860"/>
                </a:lnTo>
                <a:lnTo>
                  <a:pt x="1524" y="22860"/>
                </a:lnTo>
                <a:lnTo>
                  <a:pt x="6096" y="18288"/>
                </a:lnTo>
                <a:lnTo>
                  <a:pt x="10668" y="12192"/>
                </a:lnTo>
                <a:lnTo>
                  <a:pt x="10668" y="9144"/>
                </a:lnTo>
                <a:lnTo>
                  <a:pt x="12192" y="6096"/>
                </a:lnTo>
                <a:lnTo>
                  <a:pt x="12192" y="3048"/>
                </a:lnTo>
                <a:lnTo>
                  <a:pt x="10668" y="0"/>
                </a:lnTo>
                <a:lnTo>
                  <a:pt x="10668" y="6096"/>
                </a:lnTo>
                <a:lnTo>
                  <a:pt x="9144" y="9144"/>
                </a:lnTo>
                <a:lnTo>
                  <a:pt x="9144" y="12192"/>
                </a:lnTo>
                <a:lnTo>
                  <a:pt x="4572" y="16764"/>
                </a:lnTo>
                <a:close/>
              </a:path>
            </a:pathLst>
          </a:custGeom>
          <a:solidFill>
            <a:srgbClr val="000000"/>
          </a:solidFill>
        </p:spPr>
        <p:txBody>
          <a:bodyPr wrap="square" lIns="0" tIns="0" rIns="0" bIns="0" rtlCol="0">
            <a:noAutofit/>
          </a:bodyPr>
          <a:lstStyle/>
          <a:p>
            <a:endParaRPr sz="1631"/>
          </a:p>
        </p:txBody>
      </p:sp>
      <p:sp>
        <p:nvSpPr>
          <p:cNvPr id="1171" name="object 1171"/>
          <p:cNvSpPr/>
          <p:nvPr/>
        </p:nvSpPr>
        <p:spPr>
          <a:xfrm>
            <a:off x="8469144" y="1887560"/>
            <a:ext cx="9665" cy="35901"/>
          </a:xfrm>
          <a:custGeom>
            <a:avLst/>
            <a:gdLst/>
            <a:ahLst/>
            <a:cxnLst/>
            <a:rect l="l" t="t" r="r" b="b"/>
            <a:pathLst>
              <a:path w="10667" h="39624">
                <a:moveTo>
                  <a:pt x="1524" y="28956"/>
                </a:moveTo>
                <a:lnTo>
                  <a:pt x="4571" y="35052"/>
                </a:lnTo>
                <a:lnTo>
                  <a:pt x="6095" y="35052"/>
                </a:lnTo>
                <a:lnTo>
                  <a:pt x="10667" y="39624"/>
                </a:lnTo>
                <a:lnTo>
                  <a:pt x="6095" y="33528"/>
                </a:lnTo>
                <a:lnTo>
                  <a:pt x="3048" y="28956"/>
                </a:lnTo>
                <a:lnTo>
                  <a:pt x="1524" y="22860"/>
                </a:lnTo>
                <a:lnTo>
                  <a:pt x="1524" y="12192"/>
                </a:lnTo>
                <a:lnTo>
                  <a:pt x="3048" y="6096"/>
                </a:lnTo>
                <a:lnTo>
                  <a:pt x="6095" y="0"/>
                </a:lnTo>
                <a:lnTo>
                  <a:pt x="4571" y="0"/>
                </a:lnTo>
                <a:lnTo>
                  <a:pt x="1524" y="4572"/>
                </a:lnTo>
                <a:lnTo>
                  <a:pt x="1524" y="10668"/>
                </a:lnTo>
                <a:lnTo>
                  <a:pt x="1524" y="4572"/>
                </a:lnTo>
                <a:lnTo>
                  <a:pt x="0" y="10668"/>
                </a:lnTo>
                <a:lnTo>
                  <a:pt x="0" y="22860"/>
                </a:lnTo>
                <a:lnTo>
                  <a:pt x="1524" y="28956"/>
                </a:lnTo>
                <a:close/>
              </a:path>
            </a:pathLst>
          </a:custGeom>
          <a:solidFill>
            <a:srgbClr val="000000"/>
          </a:solidFill>
        </p:spPr>
        <p:txBody>
          <a:bodyPr wrap="square" lIns="0" tIns="0" rIns="0" bIns="0" rtlCol="0">
            <a:noAutofit/>
          </a:bodyPr>
          <a:lstStyle/>
          <a:p>
            <a:endParaRPr sz="1631"/>
          </a:p>
        </p:txBody>
      </p:sp>
      <p:sp>
        <p:nvSpPr>
          <p:cNvPr id="1172" name="object 1172"/>
          <p:cNvSpPr/>
          <p:nvPr/>
        </p:nvSpPr>
        <p:spPr>
          <a:xfrm>
            <a:off x="8474667" y="1848898"/>
            <a:ext cx="258210" cy="53851"/>
          </a:xfrm>
          <a:custGeom>
            <a:avLst/>
            <a:gdLst/>
            <a:ahLst/>
            <a:cxnLst/>
            <a:rect l="l" t="t" r="r" b="b"/>
            <a:pathLst>
              <a:path w="284987" h="59435">
                <a:moveTo>
                  <a:pt x="16764" y="25907"/>
                </a:moveTo>
                <a:lnTo>
                  <a:pt x="9144" y="32003"/>
                </a:lnTo>
                <a:lnTo>
                  <a:pt x="4572" y="36575"/>
                </a:lnTo>
                <a:lnTo>
                  <a:pt x="0" y="42671"/>
                </a:lnTo>
                <a:lnTo>
                  <a:pt x="4572" y="38100"/>
                </a:lnTo>
                <a:lnTo>
                  <a:pt x="10668" y="33527"/>
                </a:lnTo>
                <a:lnTo>
                  <a:pt x="18288" y="27431"/>
                </a:lnTo>
                <a:lnTo>
                  <a:pt x="25908" y="22859"/>
                </a:lnTo>
                <a:lnTo>
                  <a:pt x="36575" y="19812"/>
                </a:lnTo>
                <a:lnTo>
                  <a:pt x="47244" y="15239"/>
                </a:lnTo>
                <a:lnTo>
                  <a:pt x="59436" y="12191"/>
                </a:lnTo>
                <a:lnTo>
                  <a:pt x="70104" y="9143"/>
                </a:lnTo>
                <a:lnTo>
                  <a:pt x="83820" y="6095"/>
                </a:lnTo>
                <a:lnTo>
                  <a:pt x="96012" y="4571"/>
                </a:lnTo>
                <a:lnTo>
                  <a:pt x="109728" y="3047"/>
                </a:lnTo>
                <a:lnTo>
                  <a:pt x="167640" y="3047"/>
                </a:lnTo>
                <a:lnTo>
                  <a:pt x="181356" y="4571"/>
                </a:lnTo>
                <a:lnTo>
                  <a:pt x="187452" y="4571"/>
                </a:lnTo>
                <a:lnTo>
                  <a:pt x="195072" y="6095"/>
                </a:lnTo>
                <a:lnTo>
                  <a:pt x="207264" y="9143"/>
                </a:lnTo>
                <a:lnTo>
                  <a:pt x="219456" y="12191"/>
                </a:lnTo>
                <a:lnTo>
                  <a:pt x="230124" y="15239"/>
                </a:lnTo>
                <a:lnTo>
                  <a:pt x="240792" y="19812"/>
                </a:lnTo>
                <a:lnTo>
                  <a:pt x="251460" y="22859"/>
                </a:lnTo>
                <a:lnTo>
                  <a:pt x="260604" y="27431"/>
                </a:lnTo>
                <a:lnTo>
                  <a:pt x="266699" y="33527"/>
                </a:lnTo>
                <a:lnTo>
                  <a:pt x="272795" y="38100"/>
                </a:lnTo>
                <a:lnTo>
                  <a:pt x="277367" y="42671"/>
                </a:lnTo>
                <a:lnTo>
                  <a:pt x="281939" y="48767"/>
                </a:lnTo>
                <a:lnTo>
                  <a:pt x="283463" y="54863"/>
                </a:lnTo>
                <a:lnTo>
                  <a:pt x="283463" y="59435"/>
                </a:lnTo>
                <a:lnTo>
                  <a:pt x="284987" y="59435"/>
                </a:lnTo>
                <a:lnTo>
                  <a:pt x="284987" y="53339"/>
                </a:lnTo>
                <a:lnTo>
                  <a:pt x="283463" y="47243"/>
                </a:lnTo>
                <a:lnTo>
                  <a:pt x="283463" y="53339"/>
                </a:lnTo>
                <a:lnTo>
                  <a:pt x="283463" y="47243"/>
                </a:lnTo>
                <a:lnTo>
                  <a:pt x="278891" y="42671"/>
                </a:lnTo>
                <a:lnTo>
                  <a:pt x="274319" y="36575"/>
                </a:lnTo>
                <a:lnTo>
                  <a:pt x="268223" y="32003"/>
                </a:lnTo>
                <a:lnTo>
                  <a:pt x="260604" y="25907"/>
                </a:lnTo>
                <a:lnTo>
                  <a:pt x="251460" y="21335"/>
                </a:lnTo>
                <a:lnTo>
                  <a:pt x="242316" y="18287"/>
                </a:lnTo>
                <a:lnTo>
                  <a:pt x="231648" y="13715"/>
                </a:lnTo>
                <a:lnTo>
                  <a:pt x="219456" y="10667"/>
                </a:lnTo>
                <a:lnTo>
                  <a:pt x="207264" y="7619"/>
                </a:lnTo>
                <a:lnTo>
                  <a:pt x="195072" y="4571"/>
                </a:lnTo>
                <a:lnTo>
                  <a:pt x="188975" y="3047"/>
                </a:lnTo>
                <a:lnTo>
                  <a:pt x="181356" y="3047"/>
                </a:lnTo>
                <a:lnTo>
                  <a:pt x="167640" y="1524"/>
                </a:lnTo>
                <a:lnTo>
                  <a:pt x="153924" y="1524"/>
                </a:lnTo>
                <a:lnTo>
                  <a:pt x="140208" y="0"/>
                </a:lnTo>
                <a:lnTo>
                  <a:pt x="124968" y="1524"/>
                </a:lnTo>
                <a:lnTo>
                  <a:pt x="109728" y="1524"/>
                </a:lnTo>
                <a:lnTo>
                  <a:pt x="96012" y="3047"/>
                </a:lnTo>
                <a:lnTo>
                  <a:pt x="83820" y="4571"/>
                </a:lnTo>
                <a:lnTo>
                  <a:pt x="70104" y="7619"/>
                </a:lnTo>
                <a:lnTo>
                  <a:pt x="57912" y="10667"/>
                </a:lnTo>
                <a:lnTo>
                  <a:pt x="47244" y="13715"/>
                </a:lnTo>
                <a:lnTo>
                  <a:pt x="36575" y="18287"/>
                </a:lnTo>
                <a:lnTo>
                  <a:pt x="25908" y="21335"/>
                </a:lnTo>
                <a:lnTo>
                  <a:pt x="16764" y="25907"/>
                </a:lnTo>
                <a:close/>
              </a:path>
            </a:pathLst>
          </a:custGeom>
          <a:solidFill>
            <a:srgbClr val="000000"/>
          </a:solidFill>
        </p:spPr>
        <p:txBody>
          <a:bodyPr wrap="square" lIns="0" tIns="0" rIns="0" bIns="0" rtlCol="0">
            <a:noAutofit/>
          </a:bodyPr>
          <a:lstStyle/>
          <a:p>
            <a:endParaRPr sz="1631"/>
          </a:p>
        </p:txBody>
      </p:sp>
      <p:sp>
        <p:nvSpPr>
          <p:cNvPr id="1173" name="object 1173"/>
          <p:cNvSpPr/>
          <p:nvPr/>
        </p:nvSpPr>
        <p:spPr>
          <a:xfrm>
            <a:off x="8539565" y="1850279"/>
            <a:ext cx="135318" cy="55231"/>
          </a:xfrm>
          <a:custGeom>
            <a:avLst/>
            <a:gdLst/>
            <a:ahLst/>
            <a:cxnLst/>
            <a:rect l="l" t="t" r="r" b="b"/>
            <a:pathLst>
              <a:path w="149351" h="60959">
                <a:moveTo>
                  <a:pt x="3047" y="36575"/>
                </a:moveTo>
                <a:lnTo>
                  <a:pt x="1524" y="33527"/>
                </a:lnTo>
                <a:lnTo>
                  <a:pt x="3047" y="39623"/>
                </a:lnTo>
                <a:lnTo>
                  <a:pt x="1524" y="39623"/>
                </a:lnTo>
                <a:lnTo>
                  <a:pt x="4571" y="42671"/>
                </a:lnTo>
                <a:lnTo>
                  <a:pt x="7619" y="45719"/>
                </a:lnTo>
                <a:lnTo>
                  <a:pt x="12191" y="47243"/>
                </a:lnTo>
                <a:lnTo>
                  <a:pt x="16763" y="50291"/>
                </a:lnTo>
                <a:lnTo>
                  <a:pt x="21335" y="51815"/>
                </a:lnTo>
                <a:lnTo>
                  <a:pt x="27431" y="54863"/>
                </a:lnTo>
                <a:lnTo>
                  <a:pt x="33527" y="56387"/>
                </a:lnTo>
                <a:lnTo>
                  <a:pt x="38100" y="57911"/>
                </a:lnTo>
                <a:lnTo>
                  <a:pt x="45719" y="59435"/>
                </a:lnTo>
                <a:lnTo>
                  <a:pt x="51815" y="59435"/>
                </a:lnTo>
                <a:lnTo>
                  <a:pt x="59435" y="60959"/>
                </a:lnTo>
                <a:lnTo>
                  <a:pt x="91439" y="60959"/>
                </a:lnTo>
                <a:lnTo>
                  <a:pt x="92963" y="59435"/>
                </a:lnTo>
                <a:lnTo>
                  <a:pt x="102107" y="59435"/>
                </a:lnTo>
                <a:lnTo>
                  <a:pt x="108203" y="57911"/>
                </a:lnTo>
                <a:lnTo>
                  <a:pt x="114300" y="56387"/>
                </a:lnTo>
                <a:lnTo>
                  <a:pt x="120395" y="54863"/>
                </a:lnTo>
                <a:lnTo>
                  <a:pt x="126491" y="51815"/>
                </a:lnTo>
                <a:lnTo>
                  <a:pt x="131063" y="50291"/>
                </a:lnTo>
                <a:lnTo>
                  <a:pt x="132587" y="48767"/>
                </a:lnTo>
                <a:lnTo>
                  <a:pt x="135635" y="47243"/>
                </a:lnTo>
                <a:lnTo>
                  <a:pt x="138683" y="45719"/>
                </a:lnTo>
                <a:lnTo>
                  <a:pt x="141731" y="44195"/>
                </a:lnTo>
                <a:lnTo>
                  <a:pt x="140207" y="44195"/>
                </a:lnTo>
                <a:lnTo>
                  <a:pt x="143255" y="42671"/>
                </a:lnTo>
                <a:lnTo>
                  <a:pt x="144779" y="39623"/>
                </a:lnTo>
                <a:lnTo>
                  <a:pt x="144779" y="38100"/>
                </a:lnTo>
                <a:lnTo>
                  <a:pt x="147827" y="36575"/>
                </a:lnTo>
                <a:lnTo>
                  <a:pt x="147827" y="33527"/>
                </a:lnTo>
                <a:lnTo>
                  <a:pt x="149351" y="32003"/>
                </a:lnTo>
                <a:lnTo>
                  <a:pt x="146303" y="30479"/>
                </a:lnTo>
                <a:lnTo>
                  <a:pt x="146303" y="36575"/>
                </a:lnTo>
                <a:lnTo>
                  <a:pt x="143255" y="38100"/>
                </a:lnTo>
                <a:lnTo>
                  <a:pt x="141731" y="41147"/>
                </a:lnTo>
                <a:lnTo>
                  <a:pt x="138683" y="44195"/>
                </a:lnTo>
                <a:lnTo>
                  <a:pt x="135635" y="45719"/>
                </a:lnTo>
                <a:lnTo>
                  <a:pt x="132587" y="47243"/>
                </a:lnTo>
                <a:lnTo>
                  <a:pt x="131063" y="48767"/>
                </a:lnTo>
                <a:lnTo>
                  <a:pt x="126491" y="50291"/>
                </a:lnTo>
                <a:lnTo>
                  <a:pt x="120395" y="53339"/>
                </a:lnTo>
                <a:lnTo>
                  <a:pt x="114300" y="54863"/>
                </a:lnTo>
                <a:lnTo>
                  <a:pt x="108203" y="56387"/>
                </a:lnTo>
                <a:lnTo>
                  <a:pt x="102107" y="57911"/>
                </a:lnTo>
                <a:lnTo>
                  <a:pt x="91439" y="57911"/>
                </a:lnTo>
                <a:lnTo>
                  <a:pt x="88391" y="59435"/>
                </a:lnTo>
                <a:lnTo>
                  <a:pt x="59435" y="59435"/>
                </a:lnTo>
                <a:lnTo>
                  <a:pt x="51815" y="57911"/>
                </a:lnTo>
                <a:lnTo>
                  <a:pt x="45719" y="57911"/>
                </a:lnTo>
                <a:lnTo>
                  <a:pt x="39624" y="56387"/>
                </a:lnTo>
                <a:lnTo>
                  <a:pt x="33527" y="54863"/>
                </a:lnTo>
                <a:lnTo>
                  <a:pt x="27431" y="53339"/>
                </a:lnTo>
                <a:lnTo>
                  <a:pt x="22859" y="50291"/>
                </a:lnTo>
                <a:lnTo>
                  <a:pt x="16763" y="48767"/>
                </a:lnTo>
                <a:lnTo>
                  <a:pt x="12191" y="45719"/>
                </a:lnTo>
                <a:lnTo>
                  <a:pt x="9143" y="44195"/>
                </a:lnTo>
                <a:lnTo>
                  <a:pt x="6095" y="41147"/>
                </a:lnTo>
                <a:lnTo>
                  <a:pt x="3047" y="38100"/>
                </a:lnTo>
                <a:lnTo>
                  <a:pt x="3047" y="36575"/>
                </a:lnTo>
                <a:close/>
              </a:path>
              <a:path w="149351" h="60959">
                <a:moveTo>
                  <a:pt x="1524" y="36575"/>
                </a:moveTo>
                <a:lnTo>
                  <a:pt x="1524" y="39623"/>
                </a:lnTo>
                <a:lnTo>
                  <a:pt x="3047" y="39623"/>
                </a:lnTo>
                <a:lnTo>
                  <a:pt x="1524" y="33527"/>
                </a:lnTo>
                <a:lnTo>
                  <a:pt x="1524" y="30479"/>
                </a:lnTo>
                <a:lnTo>
                  <a:pt x="3047" y="24383"/>
                </a:lnTo>
                <a:lnTo>
                  <a:pt x="3047" y="22859"/>
                </a:lnTo>
                <a:lnTo>
                  <a:pt x="6095" y="19811"/>
                </a:lnTo>
                <a:lnTo>
                  <a:pt x="12191" y="15239"/>
                </a:lnTo>
                <a:lnTo>
                  <a:pt x="16763" y="12191"/>
                </a:lnTo>
                <a:lnTo>
                  <a:pt x="22859" y="10667"/>
                </a:lnTo>
                <a:lnTo>
                  <a:pt x="27431" y="7619"/>
                </a:lnTo>
                <a:lnTo>
                  <a:pt x="33527" y="6095"/>
                </a:lnTo>
                <a:lnTo>
                  <a:pt x="39624" y="4571"/>
                </a:lnTo>
                <a:lnTo>
                  <a:pt x="45719" y="3047"/>
                </a:lnTo>
                <a:lnTo>
                  <a:pt x="59435" y="3047"/>
                </a:lnTo>
                <a:lnTo>
                  <a:pt x="67055" y="1523"/>
                </a:lnTo>
                <a:lnTo>
                  <a:pt x="82295" y="1523"/>
                </a:lnTo>
                <a:lnTo>
                  <a:pt x="88391" y="3047"/>
                </a:lnTo>
                <a:lnTo>
                  <a:pt x="102107" y="3047"/>
                </a:lnTo>
                <a:lnTo>
                  <a:pt x="108203" y="4571"/>
                </a:lnTo>
                <a:lnTo>
                  <a:pt x="114300" y="6095"/>
                </a:lnTo>
                <a:lnTo>
                  <a:pt x="120395" y="7619"/>
                </a:lnTo>
                <a:lnTo>
                  <a:pt x="126491" y="10667"/>
                </a:lnTo>
                <a:lnTo>
                  <a:pt x="131063" y="12191"/>
                </a:lnTo>
                <a:lnTo>
                  <a:pt x="135635" y="15239"/>
                </a:lnTo>
                <a:lnTo>
                  <a:pt x="138683" y="16763"/>
                </a:lnTo>
                <a:lnTo>
                  <a:pt x="141731" y="19811"/>
                </a:lnTo>
                <a:lnTo>
                  <a:pt x="143255" y="21335"/>
                </a:lnTo>
                <a:lnTo>
                  <a:pt x="146303" y="24383"/>
                </a:lnTo>
                <a:lnTo>
                  <a:pt x="146303" y="27431"/>
                </a:lnTo>
                <a:lnTo>
                  <a:pt x="147827" y="30479"/>
                </a:lnTo>
                <a:lnTo>
                  <a:pt x="149351" y="30479"/>
                </a:lnTo>
                <a:lnTo>
                  <a:pt x="147827" y="27431"/>
                </a:lnTo>
                <a:lnTo>
                  <a:pt x="147827" y="24383"/>
                </a:lnTo>
                <a:lnTo>
                  <a:pt x="144779" y="21335"/>
                </a:lnTo>
                <a:lnTo>
                  <a:pt x="143255" y="18287"/>
                </a:lnTo>
                <a:lnTo>
                  <a:pt x="140207" y="15239"/>
                </a:lnTo>
                <a:lnTo>
                  <a:pt x="135635" y="13715"/>
                </a:lnTo>
                <a:lnTo>
                  <a:pt x="131063" y="10667"/>
                </a:lnTo>
                <a:lnTo>
                  <a:pt x="126491" y="9143"/>
                </a:lnTo>
                <a:lnTo>
                  <a:pt x="120395" y="6095"/>
                </a:lnTo>
                <a:lnTo>
                  <a:pt x="114300" y="4571"/>
                </a:lnTo>
                <a:lnTo>
                  <a:pt x="108203" y="3047"/>
                </a:lnTo>
                <a:lnTo>
                  <a:pt x="102107" y="1523"/>
                </a:lnTo>
                <a:lnTo>
                  <a:pt x="96011" y="1523"/>
                </a:lnTo>
                <a:lnTo>
                  <a:pt x="88391" y="0"/>
                </a:lnTo>
                <a:lnTo>
                  <a:pt x="59435" y="0"/>
                </a:lnTo>
                <a:lnTo>
                  <a:pt x="51815" y="1523"/>
                </a:lnTo>
                <a:lnTo>
                  <a:pt x="45719" y="1523"/>
                </a:lnTo>
                <a:lnTo>
                  <a:pt x="39624" y="3047"/>
                </a:lnTo>
                <a:lnTo>
                  <a:pt x="33527" y="4571"/>
                </a:lnTo>
                <a:lnTo>
                  <a:pt x="27431" y="6095"/>
                </a:lnTo>
                <a:lnTo>
                  <a:pt x="21335" y="9143"/>
                </a:lnTo>
                <a:lnTo>
                  <a:pt x="16763" y="10667"/>
                </a:lnTo>
                <a:lnTo>
                  <a:pt x="12191" y="13715"/>
                </a:lnTo>
                <a:lnTo>
                  <a:pt x="4571" y="18287"/>
                </a:lnTo>
                <a:lnTo>
                  <a:pt x="3047" y="21335"/>
                </a:lnTo>
                <a:lnTo>
                  <a:pt x="1524" y="21335"/>
                </a:lnTo>
                <a:lnTo>
                  <a:pt x="1524" y="24383"/>
                </a:lnTo>
                <a:lnTo>
                  <a:pt x="0" y="30479"/>
                </a:lnTo>
                <a:lnTo>
                  <a:pt x="0" y="33527"/>
                </a:lnTo>
                <a:lnTo>
                  <a:pt x="1524" y="36575"/>
                </a:lnTo>
                <a:close/>
              </a:path>
            </a:pathLst>
          </a:custGeom>
          <a:solidFill>
            <a:srgbClr val="000000"/>
          </a:solidFill>
        </p:spPr>
        <p:txBody>
          <a:bodyPr wrap="square" lIns="0" tIns="0" rIns="0" bIns="0" rtlCol="0">
            <a:noAutofit/>
          </a:bodyPr>
          <a:lstStyle/>
          <a:p>
            <a:endParaRPr sz="1631"/>
          </a:p>
        </p:txBody>
      </p:sp>
      <p:sp>
        <p:nvSpPr>
          <p:cNvPr id="1174" name="object 1174"/>
          <p:cNvSpPr/>
          <p:nvPr/>
        </p:nvSpPr>
        <p:spPr>
          <a:xfrm>
            <a:off x="8569942" y="1848898"/>
            <a:ext cx="73183" cy="27615"/>
          </a:xfrm>
          <a:custGeom>
            <a:avLst/>
            <a:gdLst/>
            <a:ahLst/>
            <a:cxnLst/>
            <a:rect l="l" t="t" r="r" b="b"/>
            <a:pathLst>
              <a:path w="80772" h="30479">
                <a:moveTo>
                  <a:pt x="12191" y="4571"/>
                </a:moveTo>
                <a:lnTo>
                  <a:pt x="6096" y="6095"/>
                </a:lnTo>
                <a:lnTo>
                  <a:pt x="3048" y="9143"/>
                </a:lnTo>
                <a:lnTo>
                  <a:pt x="0" y="12191"/>
                </a:lnTo>
                <a:lnTo>
                  <a:pt x="0" y="18287"/>
                </a:lnTo>
                <a:lnTo>
                  <a:pt x="3048" y="21335"/>
                </a:lnTo>
                <a:lnTo>
                  <a:pt x="6096" y="22859"/>
                </a:lnTo>
                <a:lnTo>
                  <a:pt x="12191" y="25907"/>
                </a:lnTo>
                <a:lnTo>
                  <a:pt x="18287" y="27431"/>
                </a:lnTo>
                <a:lnTo>
                  <a:pt x="24383" y="28955"/>
                </a:lnTo>
                <a:lnTo>
                  <a:pt x="32003" y="28955"/>
                </a:lnTo>
                <a:lnTo>
                  <a:pt x="41148" y="30479"/>
                </a:lnTo>
                <a:lnTo>
                  <a:pt x="44196" y="30479"/>
                </a:lnTo>
                <a:lnTo>
                  <a:pt x="48767" y="28955"/>
                </a:lnTo>
                <a:lnTo>
                  <a:pt x="56387" y="28955"/>
                </a:lnTo>
                <a:lnTo>
                  <a:pt x="59435" y="27431"/>
                </a:lnTo>
                <a:lnTo>
                  <a:pt x="62483" y="27431"/>
                </a:lnTo>
                <a:lnTo>
                  <a:pt x="68579" y="25907"/>
                </a:lnTo>
                <a:lnTo>
                  <a:pt x="74675" y="22859"/>
                </a:lnTo>
                <a:lnTo>
                  <a:pt x="77724" y="21335"/>
                </a:lnTo>
                <a:lnTo>
                  <a:pt x="80772" y="18287"/>
                </a:lnTo>
                <a:lnTo>
                  <a:pt x="80772" y="12191"/>
                </a:lnTo>
                <a:lnTo>
                  <a:pt x="77724" y="9143"/>
                </a:lnTo>
                <a:lnTo>
                  <a:pt x="74675" y="6095"/>
                </a:lnTo>
                <a:lnTo>
                  <a:pt x="68579" y="4571"/>
                </a:lnTo>
                <a:lnTo>
                  <a:pt x="62483" y="1524"/>
                </a:lnTo>
                <a:lnTo>
                  <a:pt x="56387" y="0"/>
                </a:lnTo>
                <a:lnTo>
                  <a:pt x="24383" y="0"/>
                </a:lnTo>
                <a:lnTo>
                  <a:pt x="18287" y="1524"/>
                </a:lnTo>
                <a:lnTo>
                  <a:pt x="12191" y="4571"/>
                </a:lnTo>
                <a:close/>
              </a:path>
            </a:pathLst>
          </a:custGeom>
          <a:solidFill>
            <a:srgbClr val="E6E6E6"/>
          </a:solidFill>
        </p:spPr>
        <p:txBody>
          <a:bodyPr wrap="square" lIns="0" tIns="0" rIns="0" bIns="0" rtlCol="0">
            <a:noAutofit/>
          </a:bodyPr>
          <a:lstStyle/>
          <a:p>
            <a:endParaRPr sz="1631"/>
          </a:p>
        </p:txBody>
      </p:sp>
      <p:sp>
        <p:nvSpPr>
          <p:cNvPr id="1175" name="object 1175"/>
          <p:cNvSpPr/>
          <p:nvPr/>
        </p:nvSpPr>
        <p:spPr>
          <a:xfrm>
            <a:off x="8568562" y="1847518"/>
            <a:ext cx="75944" cy="30377"/>
          </a:xfrm>
          <a:prstGeom prst="rect">
            <a:avLst/>
          </a:prstGeom>
          <a:blipFill>
            <a:blip r:embed="rId71" cstate="print"/>
            <a:stretch>
              <a:fillRect/>
            </a:stretch>
          </a:blipFill>
        </p:spPr>
        <p:txBody>
          <a:bodyPr wrap="square" lIns="0" tIns="0" rIns="0" bIns="0" rtlCol="0">
            <a:noAutofit/>
          </a:bodyPr>
          <a:lstStyle/>
          <a:p>
            <a:endParaRPr sz="1631"/>
          </a:p>
        </p:txBody>
      </p:sp>
      <p:sp>
        <p:nvSpPr>
          <p:cNvPr id="1176" name="object 1176"/>
          <p:cNvSpPr/>
          <p:nvPr/>
        </p:nvSpPr>
        <p:spPr>
          <a:xfrm>
            <a:off x="8568561" y="1847517"/>
            <a:ext cx="75944" cy="30377"/>
          </a:xfrm>
          <a:custGeom>
            <a:avLst/>
            <a:gdLst/>
            <a:ahLst/>
            <a:cxnLst/>
            <a:rect l="l" t="t" r="r" b="b"/>
            <a:pathLst>
              <a:path w="83820" h="33527">
                <a:moveTo>
                  <a:pt x="79248" y="21336"/>
                </a:moveTo>
                <a:lnTo>
                  <a:pt x="74675" y="22859"/>
                </a:lnTo>
                <a:lnTo>
                  <a:pt x="70103" y="25907"/>
                </a:lnTo>
                <a:lnTo>
                  <a:pt x="64007" y="27431"/>
                </a:lnTo>
                <a:lnTo>
                  <a:pt x="59435" y="27431"/>
                </a:lnTo>
                <a:lnTo>
                  <a:pt x="56387" y="28955"/>
                </a:lnTo>
                <a:lnTo>
                  <a:pt x="50291" y="28955"/>
                </a:lnTo>
                <a:lnTo>
                  <a:pt x="45720" y="30479"/>
                </a:lnTo>
                <a:lnTo>
                  <a:pt x="42672" y="30479"/>
                </a:lnTo>
                <a:lnTo>
                  <a:pt x="33527" y="28955"/>
                </a:lnTo>
                <a:lnTo>
                  <a:pt x="27431" y="28955"/>
                </a:lnTo>
                <a:lnTo>
                  <a:pt x="19811" y="27431"/>
                </a:lnTo>
                <a:lnTo>
                  <a:pt x="13715" y="25907"/>
                </a:lnTo>
                <a:lnTo>
                  <a:pt x="9143" y="22859"/>
                </a:lnTo>
                <a:lnTo>
                  <a:pt x="6096" y="21336"/>
                </a:lnTo>
                <a:lnTo>
                  <a:pt x="3048" y="18287"/>
                </a:lnTo>
                <a:lnTo>
                  <a:pt x="3048" y="9143"/>
                </a:lnTo>
                <a:lnTo>
                  <a:pt x="1524" y="12191"/>
                </a:lnTo>
                <a:lnTo>
                  <a:pt x="0" y="13715"/>
                </a:lnTo>
                <a:lnTo>
                  <a:pt x="0" y="19812"/>
                </a:lnTo>
                <a:lnTo>
                  <a:pt x="1524" y="19812"/>
                </a:lnTo>
                <a:lnTo>
                  <a:pt x="3048" y="22859"/>
                </a:lnTo>
                <a:lnTo>
                  <a:pt x="6096" y="25907"/>
                </a:lnTo>
                <a:lnTo>
                  <a:pt x="7620" y="25907"/>
                </a:lnTo>
                <a:lnTo>
                  <a:pt x="12191" y="28955"/>
                </a:lnTo>
                <a:lnTo>
                  <a:pt x="18287" y="30479"/>
                </a:lnTo>
                <a:lnTo>
                  <a:pt x="25907" y="32003"/>
                </a:lnTo>
                <a:lnTo>
                  <a:pt x="33527" y="32003"/>
                </a:lnTo>
                <a:lnTo>
                  <a:pt x="42672" y="33527"/>
                </a:lnTo>
                <a:lnTo>
                  <a:pt x="45720" y="33527"/>
                </a:lnTo>
                <a:lnTo>
                  <a:pt x="50291" y="32003"/>
                </a:lnTo>
                <a:lnTo>
                  <a:pt x="57911" y="32003"/>
                </a:lnTo>
                <a:lnTo>
                  <a:pt x="57911" y="28955"/>
                </a:lnTo>
                <a:lnTo>
                  <a:pt x="60959" y="30479"/>
                </a:lnTo>
                <a:lnTo>
                  <a:pt x="64007" y="30479"/>
                </a:lnTo>
                <a:lnTo>
                  <a:pt x="71627" y="28955"/>
                </a:lnTo>
                <a:lnTo>
                  <a:pt x="76200" y="25907"/>
                </a:lnTo>
                <a:lnTo>
                  <a:pt x="80772" y="22859"/>
                </a:lnTo>
                <a:lnTo>
                  <a:pt x="83820" y="19812"/>
                </a:lnTo>
                <a:lnTo>
                  <a:pt x="80772" y="15239"/>
                </a:lnTo>
                <a:lnTo>
                  <a:pt x="80772" y="18287"/>
                </a:lnTo>
                <a:lnTo>
                  <a:pt x="77724" y="21336"/>
                </a:lnTo>
                <a:lnTo>
                  <a:pt x="79248" y="21336"/>
                </a:lnTo>
                <a:close/>
              </a:path>
              <a:path w="83820" h="33527">
                <a:moveTo>
                  <a:pt x="57911" y="28955"/>
                </a:moveTo>
                <a:lnTo>
                  <a:pt x="57911" y="32003"/>
                </a:lnTo>
                <a:lnTo>
                  <a:pt x="60959" y="30479"/>
                </a:lnTo>
                <a:lnTo>
                  <a:pt x="57911" y="28955"/>
                </a:lnTo>
                <a:close/>
              </a:path>
              <a:path w="83820" h="33527">
                <a:moveTo>
                  <a:pt x="3048" y="16763"/>
                </a:moveTo>
                <a:lnTo>
                  <a:pt x="3048" y="13715"/>
                </a:lnTo>
                <a:lnTo>
                  <a:pt x="6096" y="10667"/>
                </a:lnTo>
                <a:lnTo>
                  <a:pt x="6096" y="12191"/>
                </a:lnTo>
                <a:lnTo>
                  <a:pt x="9143" y="9143"/>
                </a:lnTo>
                <a:lnTo>
                  <a:pt x="7620" y="9143"/>
                </a:lnTo>
                <a:lnTo>
                  <a:pt x="13715" y="7619"/>
                </a:lnTo>
                <a:lnTo>
                  <a:pt x="19811" y="4571"/>
                </a:lnTo>
                <a:lnTo>
                  <a:pt x="25907" y="3048"/>
                </a:lnTo>
                <a:lnTo>
                  <a:pt x="56387" y="3048"/>
                </a:lnTo>
                <a:lnTo>
                  <a:pt x="64007" y="4571"/>
                </a:lnTo>
                <a:lnTo>
                  <a:pt x="70103" y="7619"/>
                </a:lnTo>
                <a:lnTo>
                  <a:pt x="74675" y="9143"/>
                </a:lnTo>
                <a:lnTo>
                  <a:pt x="77724" y="10667"/>
                </a:lnTo>
                <a:lnTo>
                  <a:pt x="79248" y="12191"/>
                </a:lnTo>
                <a:lnTo>
                  <a:pt x="80772" y="13715"/>
                </a:lnTo>
                <a:lnTo>
                  <a:pt x="80772" y="15239"/>
                </a:lnTo>
                <a:lnTo>
                  <a:pt x="83820" y="19812"/>
                </a:lnTo>
                <a:lnTo>
                  <a:pt x="83820" y="12191"/>
                </a:lnTo>
                <a:lnTo>
                  <a:pt x="80772" y="9143"/>
                </a:lnTo>
                <a:lnTo>
                  <a:pt x="76200" y="6095"/>
                </a:lnTo>
                <a:lnTo>
                  <a:pt x="71627" y="4571"/>
                </a:lnTo>
                <a:lnTo>
                  <a:pt x="64007" y="1524"/>
                </a:lnTo>
                <a:lnTo>
                  <a:pt x="57911" y="0"/>
                </a:lnTo>
                <a:lnTo>
                  <a:pt x="25907" y="0"/>
                </a:lnTo>
                <a:lnTo>
                  <a:pt x="18287" y="1524"/>
                </a:lnTo>
                <a:lnTo>
                  <a:pt x="12191" y="4571"/>
                </a:lnTo>
                <a:lnTo>
                  <a:pt x="7620" y="6095"/>
                </a:lnTo>
                <a:lnTo>
                  <a:pt x="6096" y="6095"/>
                </a:lnTo>
                <a:lnTo>
                  <a:pt x="3048" y="9143"/>
                </a:lnTo>
                <a:lnTo>
                  <a:pt x="3048" y="16763"/>
                </a:lnTo>
                <a:close/>
              </a:path>
              <a:path w="83820" h="33527">
                <a:moveTo>
                  <a:pt x="77724" y="10667"/>
                </a:moveTo>
                <a:lnTo>
                  <a:pt x="74675" y="9143"/>
                </a:lnTo>
                <a:lnTo>
                  <a:pt x="79248" y="12191"/>
                </a:lnTo>
                <a:lnTo>
                  <a:pt x="77724" y="10667"/>
                </a:lnTo>
                <a:close/>
              </a:path>
            </a:pathLst>
          </a:custGeom>
          <a:solidFill>
            <a:srgbClr val="000000"/>
          </a:solidFill>
        </p:spPr>
        <p:txBody>
          <a:bodyPr wrap="square" lIns="0" tIns="0" rIns="0" bIns="0" rtlCol="0">
            <a:noAutofit/>
          </a:bodyPr>
          <a:lstStyle/>
          <a:p>
            <a:endParaRPr sz="1631"/>
          </a:p>
        </p:txBody>
      </p:sp>
      <p:sp>
        <p:nvSpPr>
          <p:cNvPr id="1177" name="object 1177"/>
          <p:cNvSpPr/>
          <p:nvPr/>
        </p:nvSpPr>
        <p:spPr>
          <a:xfrm>
            <a:off x="6462834" y="1449845"/>
            <a:ext cx="2936972" cy="552321"/>
          </a:xfrm>
          <a:custGeom>
            <a:avLst/>
            <a:gdLst/>
            <a:ahLst/>
            <a:cxnLst/>
            <a:rect l="l" t="t" r="r" b="b"/>
            <a:pathLst>
              <a:path w="3241547" h="609599">
                <a:moveTo>
                  <a:pt x="16763" y="74675"/>
                </a:moveTo>
                <a:lnTo>
                  <a:pt x="12191" y="59436"/>
                </a:lnTo>
                <a:lnTo>
                  <a:pt x="9143" y="45719"/>
                </a:lnTo>
                <a:lnTo>
                  <a:pt x="6095" y="30479"/>
                </a:lnTo>
                <a:lnTo>
                  <a:pt x="4571" y="15239"/>
                </a:lnTo>
                <a:lnTo>
                  <a:pt x="3047" y="0"/>
                </a:lnTo>
                <a:lnTo>
                  <a:pt x="1524" y="32003"/>
                </a:lnTo>
                <a:lnTo>
                  <a:pt x="0" y="64007"/>
                </a:lnTo>
                <a:lnTo>
                  <a:pt x="4571" y="79248"/>
                </a:lnTo>
                <a:lnTo>
                  <a:pt x="3047" y="16763"/>
                </a:lnTo>
                <a:lnTo>
                  <a:pt x="4571" y="79248"/>
                </a:lnTo>
                <a:lnTo>
                  <a:pt x="10667" y="92963"/>
                </a:lnTo>
                <a:lnTo>
                  <a:pt x="18287" y="108203"/>
                </a:lnTo>
                <a:lnTo>
                  <a:pt x="25907" y="121919"/>
                </a:lnTo>
                <a:lnTo>
                  <a:pt x="35051" y="135636"/>
                </a:lnTo>
                <a:lnTo>
                  <a:pt x="45719" y="149351"/>
                </a:lnTo>
                <a:lnTo>
                  <a:pt x="56387" y="163067"/>
                </a:lnTo>
                <a:lnTo>
                  <a:pt x="68579" y="175260"/>
                </a:lnTo>
                <a:lnTo>
                  <a:pt x="80771" y="187451"/>
                </a:lnTo>
                <a:lnTo>
                  <a:pt x="94487" y="199643"/>
                </a:lnTo>
                <a:lnTo>
                  <a:pt x="108203" y="210312"/>
                </a:lnTo>
                <a:lnTo>
                  <a:pt x="123443" y="220979"/>
                </a:lnTo>
                <a:lnTo>
                  <a:pt x="138683" y="231648"/>
                </a:lnTo>
                <a:lnTo>
                  <a:pt x="155447" y="240791"/>
                </a:lnTo>
                <a:lnTo>
                  <a:pt x="172212" y="249936"/>
                </a:lnTo>
                <a:lnTo>
                  <a:pt x="190500" y="259079"/>
                </a:lnTo>
                <a:lnTo>
                  <a:pt x="208787" y="266700"/>
                </a:lnTo>
                <a:lnTo>
                  <a:pt x="227075" y="274319"/>
                </a:lnTo>
                <a:lnTo>
                  <a:pt x="246887" y="280415"/>
                </a:lnTo>
                <a:lnTo>
                  <a:pt x="286511" y="292607"/>
                </a:lnTo>
                <a:lnTo>
                  <a:pt x="329183" y="301751"/>
                </a:lnTo>
                <a:lnTo>
                  <a:pt x="373379" y="307848"/>
                </a:lnTo>
                <a:lnTo>
                  <a:pt x="419099" y="310895"/>
                </a:lnTo>
                <a:lnTo>
                  <a:pt x="2790443" y="310895"/>
                </a:lnTo>
                <a:lnTo>
                  <a:pt x="2813303" y="312419"/>
                </a:lnTo>
                <a:lnTo>
                  <a:pt x="2836163" y="312419"/>
                </a:lnTo>
                <a:lnTo>
                  <a:pt x="2859023" y="315467"/>
                </a:lnTo>
                <a:lnTo>
                  <a:pt x="2880359" y="316991"/>
                </a:lnTo>
                <a:lnTo>
                  <a:pt x="2901695" y="321563"/>
                </a:lnTo>
                <a:lnTo>
                  <a:pt x="2921507" y="324612"/>
                </a:lnTo>
                <a:lnTo>
                  <a:pt x="2942843" y="329183"/>
                </a:lnTo>
                <a:lnTo>
                  <a:pt x="2962655" y="335279"/>
                </a:lnTo>
                <a:lnTo>
                  <a:pt x="2982467" y="341375"/>
                </a:lnTo>
                <a:lnTo>
                  <a:pt x="3000755" y="347472"/>
                </a:lnTo>
                <a:lnTo>
                  <a:pt x="3019043" y="355091"/>
                </a:lnTo>
                <a:lnTo>
                  <a:pt x="3037331" y="362712"/>
                </a:lnTo>
                <a:lnTo>
                  <a:pt x="3054095" y="371855"/>
                </a:lnTo>
                <a:lnTo>
                  <a:pt x="3070859" y="381000"/>
                </a:lnTo>
                <a:lnTo>
                  <a:pt x="3086099" y="390143"/>
                </a:lnTo>
                <a:lnTo>
                  <a:pt x="3101339" y="399287"/>
                </a:lnTo>
                <a:lnTo>
                  <a:pt x="3116579" y="409955"/>
                </a:lnTo>
                <a:lnTo>
                  <a:pt x="3130295" y="420623"/>
                </a:lnTo>
                <a:lnTo>
                  <a:pt x="3142487" y="432815"/>
                </a:lnTo>
                <a:lnTo>
                  <a:pt x="3154679" y="443483"/>
                </a:lnTo>
                <a:lnTo>
                  <a:pt x="3166871" y="455675"/>
                </a:lnTo>
                <a:lnTo>
                  <a:pt x="3177539" y="469391"/>
                </a:lnTo>
                <a:lnTo>
                  <a:pt x="3186683" y="481583"/>
                </a:lnTo>
                <a:lnTo>
                  <a:pt x="3195827" y="495299"/>
                </a:lnTo>
                <a:lnTo>
                  <a:pt x="3203447" y="509015"/>
                </a:lnTo>
                <a:lnTo>
                  <a:pt x="3209543" y="522731"/>
                </a:lnTo>
                <a:lnTo>
                  <a:pt x="3215639" y="536447"/>
                </a:lnTo>
                <a:lnTo>
                  <a:pt x="3220211" y="550163"/>
                </a:lnTo>
                <a:lnTo>
                  <a:pt x="3224783" y="565403"/>
                </a:lnTo>
                <a:lnTo>
                  <a:pt x="3226307" y="580643"/>
                </a:lnTo>
                <a:lnTo>
                  <a:pt x="3229355" y="594359"/>
                </a:lnTo>
                <a:lnTo>
                  <a:pt x="3229355" y="609599"/>
                </a:lnTo>
                <a:lnTo>
                  <a:pt x="3241547" y="609599"/>
                </a:lnTo>
                <a:lnTo>
                  <a:pt x="3241547" y="592835"/>
                </a:lnTo>
                <a:lnTo>
                  <a:pt x="3240023" y="577595"/>
                </a:lnTo>
                <a:lnTo>
                  <a:pt x="3236975" y="562355"/>
                </a:lnTo>
                <a:lnTo>
                  <a:pt x="3232403" y="547115"/>
                </a:lnTo>
                <a:lnTo>
                  <a:pt x="3227831" y="531875"/>
                </a:lnTo>
                <a:lnTo>
                  <a:pt x="3221735" y="516635"/>
                </a:lnTo>
                <a:lnTo>
                  <a:pt x="3214115" y="501395"/>
                </a:lnTo>
                <a:lnTo>
                  <a:pt x="3206495" y="487679"/>
                </a:lnTo>
                <a:lnTo>
                  <a:pt x="3197351" y="473963"/>
                </a:lnTo>
                <a:lnTo>
                  <a:pt x="3186683" y="460247"/>
                </a:lnTo>
                <a:lnTo>
                  <a:pt x="3176015" y="448055"/>
                </a:lnTo>
                <a:lnTo>
                  <a:pt x="3163823" y="434339"/>
                </a:lnTo>
                <a:lnTo>
                  <a:pt x="3151631" y="422147"/>
                </a:lnTo>
                <a:lnTo>
                  <a:pt x="3137915" y="411479"/>
                </a:lnTo>
                <a:lnTo>
                  <a:pt x="3124199" y="399287"/>
                </a:lnTo>
                <a:lnTo>
                  <a:pt x="3108959" y="388619"/>
                </a:lnTo>
                <a:lnTo>
                  <a:pt x="3093719" y="379475"/>
                </a:lnTo>
                <a:lnTo>
                  <a:pt x="3076955" y="368807"/>
                </a:lnTo>
                <a:lnTo>
                  <a:pt x="3060191" y="359663"/>
                </a:lnTo>
                <a:lnTo>
                  <a:pt x="3041903" y="352043"/>
                </a:lnTo>
                <a:lnTo>
                  <a:pt x="3023615" y="342900"/>
                </a:lnTo>
                <a:lnTo>
                  <a:pt x="3005327" y="335279"/>
                </a:lnTo>
                <a:lnTo>
                  <a:pt x="2985515" y="329183"/>
                </a:lnTo>
                <a:lnTo>
                  <a:pt x="2965703" y="323088"/>
                </a:lnTo>
                <a:lnTo>
                  <a:pt x="2945891" y="316991"/>
                </a:lnTo>
                <a:lnTo>
                  <a:pt x="2924555" y="312419"/>
                </a:lnTo>
                <a:lnTo>
                  <a:pt x="2903219" y="307848"/>
                </a:lnTo>
                <a:lnTo>
                  <a:pt x="2881883" y="304800"/>
                </a:lnTo>
                <a:lnTo>
                  <a:pt x="2859023" y="301751"/>
                </a:lnTo>
                <a:lnTo>
                  <a:pt x="2836163" y="300227"/>
                </a:lnTo>
                <a:lnTo>
                  <a:pt x="2813303" y="298703"/>
                </a:lnTo>
                <a:lnTo>
                  <a:pt x="419099" y="298703"/>
                </a:lnTo>
                <a:lnTo>
                  <a:pt x="396239" y="297179"/>
                </a:lnTo>
                <a:lnTo>
                  <a:pt x="374903" y="295655"/>
                </a:lnTo>
                <a:lnTo>
                  <a:pt x="353567" y="292607"/>
                </a:lnTo>
                <a:lnTo>
                  <a:pt x="332231" y="289560"/>
                </a:lnTo>
                <a:lnTo>
                  <a:pt x="310895" y="284988"/>
                </a:lnTo>
                <a:lnTo>
                  <a:pt x="291083" y="280415"/>
                </a:lnTo>
                <a:lnTo>
                  <a:pt x="269747" y="275843"/>
                </a:lnTo>
                <a:lnTo>
                  <a:pt x="251459" y="269748"/>
                </a:lnTo>
                <a:lnTo>
                  <a:pt x="231647" y="262127"/>
                </a:lnTo>
                <a:lnTo>
                  <a:pt x="213359" y="254507"/>
                </a:lnTo>
                <a:lnTo>
                  <a:pt x="196595" y="246887"/>
                </a:lnTo>
                <a:lnTo>
                  <a:pt x="178307" y="239267"/>
                </a:lnTo>
                <a:lnTo>
                  <a:pt x="161543" y="230124"/>
                </a:lnTo>
                <a:lnTo>
                  <a:pt x="146303" y="220979"/>
                </a:lnTo>
                <a:lnTo>
                  <a:pt x="131063" y="210312"/>
                </a:lnTo>
                <a:lnTo>
                  <a:pt x="115824" y="199643"/>
                </a:lnTo>
                <a:lnTo>
                  <a:pt x="102107" y="188975"/>
                </a:lnTo>
                <a:lnTo>
                  <a:pt x="89915" y="178307"/>
                </a:lnTo>
                <a:lnTo>
                  <a:pt x="77724" y="166115"/>
                </a:lnTo>
                <a:lnTo>
                  <a:pt x="65531" y="153924"/>
                </a:lnTo>
                <a:lnTo>
                  <a:pt x="56387" y="141731"/>
                </a:lnTo>
                <a:lnTo>
                  <a:pt x="45719" y="129539"/>
                </a:lnTo>
                <a:lnTo>
                  <a:pt x="38100" y="115824"/>
                </a:lnTo>
                <a:lnTo>
                  <a:pt x="28955" y="102107"/>
                </a:lnTo>
                <a:lnTo>
                  <a:pt x="22859" y="88391"/>
                </a:lnTo>
                <a:lnTo>
                  <a:pt x="16763" y="74675"/>
                </a:lnTo>
                <a:close/>
              </a:path>
            </a:pathLst>
          </a:custGeom>
          <a:solidFill>
            <a:srgbClr val="FF00FF"/>
          </a:solidFill>
        </p:spPr>
        <p:txBody>
          <a:bodyPr wrap="square" lIns="0" tIns="0" rIns="0" bIns="0" rtlCol="0">
            <a:noAutofit/>
          </a:bodyPr>
          <a:lstStyle/>
          <a:p>
            <a:endParaRPr sz="1631"/>
          </a:p>
        </p:txBody>
      </p:sp>
      <p:sp>
        <p:nvSpPr>
          <p:cNvPr id="1178" name="object 1178"/>
          <p:cNvSpPr/>
          <p:nvPr/>
        </p:nvSpPr>
        <p:spPr>
          <a:xfrm>
            <a:off x="3520337" y="1449845"/>
            <a:ext cx="2945257" cy="552321"/>
          </a:xfrm>
          <a:custGeom>
            <a:avLst/>
            <a:gdLst/>
            <a:ahLst/>
            <a:cxnLst/>
            <a:rect l="l" t="t" r="r" b="b"/>
            <a:pathLst>
              <a:path w="3250691" h="609599">
                <a:moveTo>
                  <a:pt x="13715" y="531875"/>
                </a:moveTo>
                <a:lnTo>
                  <a:pt x="9143" y="547115"/>
                </a:lnTo>
                <a:lnTo>
                  <a:pt x="4571" y="562355"/>
                </a:lnTo>
                <a:lnTo>
                  <a:pt x="1524" y="577595"/>
                </a:lnTo>
                <a:lnTo>
                  <a:pt x="0" y="594359"/>
                </a:lnTo>
                <a:lnTo>
                  <a:pt x="0" y="609599"/>
                </a:lnTo>
                <a:lnTo>
                  <a:pt x="12191" y="609599"/>
                </a:lnTo>
                <a:lnTo>
                  <a:pt x="13715" y="594359"/>
                </a:lnTo>
                <a:lnTo>
                  <a:pt x="15239" y="579119"/>
                </a:lnTo>
                <a:lnTo>
                  <a:pt x="18287" y="565403"/>
                </a:lnTo>
                <a:lnTo>
                  <a:pt x="21336" y="550163"/>
                </a:lnTo>
                <a:lnTo>
                  <a:pt x="25907" y="536447"/>
                </a:lnTo>
                <a:lnTo>
                  <a:pt x="32003" y="521207"/>
                </a:lnTo>
                <a:lnTo>
                  <a:pt x="38100" y="507491"/>
                </a:lnTo>
                <a:lnTo>
                  <a:pt x="47243" y="493775"/>
                </a:lnTo>
                <a:lnTo>
                  <a:pt x="54863" y="481583"/>
                </a:lnTo>
                <a:lnTo>
                  <a:pt x="65531" y="467867"/>
                </a:lnTo>
                <a:lnTo>
                  <a:pt x="74675" y="455675"/>
                </a:lnTo>
                <a:lnTo>
                  <a:pt x="86867" y="443483"/>
                </a:lnTo>
                <a:lnTo>
                  <a:pt x="99059" y="432815"/>
                </a:lnTo>
                <a:lnTo>
                  <a:pt x="111251" y="420623"/>
                </a:lnTo>
                <a:lnTo>
                  <a:pt x="124967" y="409955"/>
                </a:lnTo>
                <a:lnTo>
                  <a:pt x="140207" y="399287"/>
                </a:lnTo>
                <a:lnTo>
                  <a:pt x="155447" y="390143"/>
                </a:lnTo>
                <a:lnTo>
                  <a:pt x="170687" y="379475"/>
                </a:lnTo>
                <a:lnTo>
                  <a:pt x="187451" y="371855"/>
                </a:lnTo>
                <a:lnTo>
                  <a:pt x="204215" y="362712"/>
                </a:lnTo>
                <a:lnTo>
                  <a:pt x="222503" y="355091"/>
                </a:lnTo>
                <a:lnTo>
                  <a:pt x="240791" y="347472"/>
                </a:lnTo>
                <a:lnTo>
                  <a:pt x="260603" y="341375"/>
                </a:lnTo>
                <a:lnTo>
                  <a:pt x="278891" y="335279"/>
                </a:lnTo>
                <a:lnTo>
                  <a:pt x="300227" y="329183"/>
                </a:lnTo>
                <a:lnTo>
                  <a:pt x="320039" y="324612"/>
                </a:lnTo>
                <a:lnTo>
                  <a:pt x="341375" y="321563"/>
                </a:lnTo>
                <a:lnTo>
                  <a:pt x="362711" y="316991"/>
                </a:lnTo>
                <a:lnTo>
                  <a:pt x="384047" y="315467"/>
                </a:lnTo>
                <a:lnTo>
                  <a:pt x="405383" y="312419"/>
                </a:lnTo>
                <a:lnTo>
                  <a:pt x="428243" y="312419"/>
                </a:lnTo>
                <a:lnTo>
                  <a:pt x="451103" y="310895"/>
                </a:lnTo>
                <a:lnTo>
                  <a:pt x="2822447" y="310895"/>
                </a:lnTo>
                <a:lnTo>
                  <a:pt x="2845307" y="309372"/>
                </a:lnTo>
                <a:lnTo>
                  <a:pt x="2868167" y="307848"/>
                </a:lnTo>
                <a:lnTo>
                  <a:pt x="2891027" y="304800"/>
                </a:lnTo>
                <a:lnTo>
                  <a:pt x="2912363" y="301751"/>
                </a:lnTo>
                <a:lnTo>
                  <a:pt x="2933699" y="297179"/>
                </a:lnTo>
                <a:lnTo>
                  <a:pt x="2955035" y="292607"/>
                </a:lnTo>
                <a:lnTo>
                  <a:pt x="2974847" y="288036"/>
                </a:lnTo>
                <a:lnTo>
                  <a:pt x="2994659" y="280415"/>
                </a:lnTo>
                <a:lnTo>
                  <a:pt x="3014471" y="274319"/>
                </a:lnTo>
                <a:lnTo>
                  <a:pt x="3032759" y="266700"/>
                </a:lnTo>
                <a:lnTo>
                  <a:pt x="3051047" y="259079"/>
                </a:lnTo>
                <a:lnTo>
                  <a:pt x="3069335" y="249936"/>
                </a:lnTo>
                <a:lnTo>
                  <a:pt x="3086099" y="240791"/>
                </a:lnTo>
                <a:lnTo>
                  <a:pt x="3102863" y="231648"/>
                </a:lnTo>
                <a:lnTo>
                  <a:pt x="3118103" y="220979"/>
                </a:lnTo>
                <a:lnTo>
                  <a:pt x="3133343" y="210312"/>
                </a:lnTo>
                <a:lnTo>
                  <a:pt x="3147059" y="199643"/>
                </a:lnTo>
                <a:lnTo>
                  <a:pt x="3160775" y="187451"/>
                </a:lnTo>
                <a:lnTo>
                  <a:pt x="3172967" y="175260"/>
                </a:lnTo>
                <a:lnTo>
                  <a:pt x="3185159" y="163067"/>
                </a:lnTo>
                <a:lnTo>
                  <a:pt x="3195827" y="149351"/>
                </a:lnTo>
                <a:lnTo>
                  <a:pt x="3206495" y="135636"/>
                </a:lnTo>
                <a:lnTo>
                  <a:pt x="3215639" y="121919"/>
                </a:lnTo>
                <a:lnTo>
                  <a:pt x="3223259" y="108203"/>
                </a:lnTo>
                <a:lnTo>
                  <a:pt x="3230879" y="94487"/>
                </a:lnTo>
                <a:lnTo>
                  <a:pt x="3236975" y="79248"/>
                </a:lnTo>
                <a:lnTo>
                  <a:pt x="3238499" y="16763"/>
                </a:lnTo>
                <a:lnTo>
                  <a:pt x="3241547" y="64007"/>
                </a:lnTo>
                <a:lnTo>
                  <a:pt x="3244741" y="53364"/>
                </a:lnTo>
                <a:lnTo>
                  <a:pt x="3246119" y="48767"/>
                </a:lnTo>
                <a:lnTo>
                  <a:pt x="3247643" y="64007"/>
                </a:lnTo>
                <a:lnTo>
                  <a:pt x="3249167" y="32003"/>
                </a:lnTo>
                <a:lnTo>
                  <a:pt x="3250691" y="0"/>
                </a:lnTo>
                <a:lnTo>
                  <a:pt x="3243071" y="47243"/>
                </a:lnTo>
                <a:lnTo>
                  <a:pt x="3240023" y="32003"/>
                </a:lnTo>
                <a:lnTo>
                  <a:pt x="3238499" y="0"/>
                </a:lnTo>
                <a:lnTo>
                  <a:pt x="3238499" y="15239"/>
                </a:lnTo>
                <a:lnTo>
                  <a:pt x="3235451" y="30479"/>
                </a:lnTo>
                <a:lnTo>
                  <a:pt x="3233927" y="45719"/>
                </a:lnTo>
                <a:lnTo>
                  <a:pt x="3229355" y="59436"/>
                </a:lnTo>
                <a:lnTo>
                  <a:pt x="3224783" y="74675"/>
                </a:lnTo>
                <a:lnTo>
                  <a:pt x="3218687" y="88391"/>
                </a:lnTo>
                <a:lnTo>
                  <a:pt x="3212591" y="102107"/>
                </a:lnTo>
                <a:lnTo>
                  <a:pt x="3204971" y="115824"/>
                </a:lnTo>
                <a:lnTo>
                  <a:pt x="3195827" y="128015"/>
                </a:lnTo>
                <a:lnTo>
                  <a:pt x="3186683" y="141731"/>
                </a:lnTo>
                <a:lnTo>
                  <a:pt x="3176015" y="153924"/>
                </a:lnTo>
                <a:lnTo>
                  <a:pt x="3163823" y="166115"/>
                </a:lnTo>
                <a:lnTo>
                  <a:pt x="3151631" y="178307"/>
                </a:lnTo>
                <a:lnTo>
                  <a:pt x="3139439" y="188975"/>
                </a:lnTo>
                <a:lnTo>
                  <a:pt x="3125723" y="199643"/>
                </a:lnTo>
                <a:lnTo>
                  <a:pt x="3110483" y="210312"/>
                </a:lnTo>
                <a:lnTo>
                  <a:pt x="3095243" y="220979"/>
                </a:lnTo>
                <a:lnTo>
                  <a:pt x="3080003" y="230124"/>
                </a:lnTo>
                <a:lnTo>
                  <a:pt x="3063239" y="239267"/>
                </a:lnTo>
                <a:lnTo>
                  <a:pt x="3046475" y="246887"/>
                </a:lnTo>
                <a:lnTo>
                  <a:pt x="3028187" y="254507"/>
                </a:lnTo>
                <a:lnTo>
                  <a:pt x="3009899" y="262127"/>
                </a:lnTo>
                <a:lnTo>
                  <a:pt x="2991611" y="269748"/>
                </a:lnTo>
                <a:lnTo>
                  <a:pt x="2971799" y="274319"/>
                </a:lnTo>
                <a:lnTo>
                  <a:pt x="2951987" y="280415"/>
                </a:lnTo>
                <a:lnTo>
                  <a:pt x="2930651" y="284988"/>
                </a:lnTo>
                <a:lnTo>
                  <a:pt x="2910839" y="289560"/>
                </a:lnTo>
                <a:lnTo>
                  <a:pt x="2889503" y="292607"/>
                </a:lnTo>
                <a:lnTo>
                  <a:pt x="2868167" y="295655"/>
                </a:lnTo>
                <a:lnTo>
                  <a:pt x="2845307" y="297179"/>
                </a:lnTo>
                <a:lnTo>
                  <a:pt x="2822447" y="298703"/>
                </a:lnTo>
                <a:lnTo>
                  <a:pt x="428243" y="298703"/>
                </a:lnTo>
                <a:lnTo>
                  <a:pt x="405383" y="300227"/>
                </a:lnTo>
                <a:lnTo>
                  <a:pt x="359663" y="304800"/>
                </a:lnTo>
                <a:lnTo>
                  <a:pt x="316991" y="312419"/>
                </a:lnTo>
                <a:lnTo>
                  <a:pt x="275843" y="323088"/>
                </a:lnTo>
                <a:lnTo>
                  <a:pt x="256031" y="329183"/>
                </a:lnTo>
                <a:lnTo>
                  <a:pt x="236219" y="335279"/>
                </a:lnTo>
                <a:lnTo>
                  <a:pt x="217931" y="342900"/>
                </a:lnTo>
                <a:lnTo>
                  <a:pt x="199643" y="352043"/>
                </a:lnTo>
                <a:lnTo>
                  <a:pt x="181355" y="359663"/>
                </a:lnTo>
                <a:lnTo>
                  <a:pt x="164591" y="368807"/>
                </a:lnTo>
                <a:lnTo>
                  <a:pt x="147827" y="379475"/>
                </a:lnTo>
                <a:lnTo>
                  <a:pt x="132587" y="388619"/>
                </a:lnTo>
                <a:lnTo>
                  <a:pt x="117347" y="399287"/>
                </a:lnTo>
                <a:lnTo>
                  <a:pt x="103631" y="411479"/>
                </a:lnTo>
                <a:lnTo>
                  <a:pt x="89915" y="423671"/>
                </a:lnTo>
                <a:lnTo>
                  <a:pt x="77723" y="435863"/>
                </a:lnTo>
                <a:lnTo>
                  <a:pt x="65531" y="448055"/>
                </a:lnTo>
                <a:lnTo>
                  <a:pt x="54863" y="460247"/>
                </a:lnTo>
                <a:lnTo>
                  <a:pt x="44195" y="473963"/>
                </a:lnTo>
                <a:lnTo>
                  <a:pt x="35051" y="487679"/>
                </a:lnTo>
                <a:lnTo>
                  <a:pt x="27431" y="502919"/>
                </a:lnTo>
                <a:lnTo>
                  <a:pt x="19812" y="516635"/>
                </a:lnTo>
                <a:lnTo>
                  <a:pt x="13715" y="531875"/>
                </a:lnTo>
                <a:close/>
              </a:path>
            </a:pathLst>
          </a:custGeom>
          <a:solidFill>
            <a:srgbClr val="FF00FF"/>
          </a:solidFill>
        </p:spPr>
        <p:txBody>
          <a:bodyPr wrap="square" lIns="0" tIns="0" rIns="0" bIns="0" rtlCol="0">
            <a:noAutofit/>
          </a:bodyPr>
          <a:lstStyle/>
          <a:p>
            <a:endParaRPr sz="1631"/>
          </a:p>
        </p:txBody>
      </p:sp>
      <p:sp>
        <p:nvSpPr>
          <p:cNvPr id="1179" name="object 1179"/>
          <p:cNvSpPr/>
          <p:nvPr/>
        </p:nvSpPr>
        <p:spPr>
          <a:xfrm>
            <a:off x="6460204" y="1494031"/>
            <a:ext cx="2629" cy="13807"/>
          </a:xfrm>
          <a:custGeom>
            <a:avLst/>
            <a:gdLst/>
            <a:ahLst/>
            <a:cxnLst/>
            <a:rect l="l" t="t" r="r" b="b"/>
            <a:pathLst>
              <a:path w="2902" h="15239">
                <a:moveTo>
                  <a:pt x="2902" y="15239"/>
                </a:moveTo>
                <a:lnTo>
                  <a:pt x="1378" y="0"/>
                </a:lnTo>
                <a:lnTo>
                  <a:pt x="0" y="4596"/>
                </a:lnTo>
                <a:lnTo>
                  <a:pt x="2902" y="15239"/>
                </a:lnTo>
                <a:close/>
              </a:path>
            </a:pathLst>
          </a:custGeom>
          <a:solidFill>
            <a:srgbClr val="FF00FF"/>
          </a:solidFill>
        </p:spPr>
        <p:txBody>
          <a:bodyPr wrap="square" lIns="0" tIns="0" rIns="0" bIns="0" rtlCol="0">
            <a:noAutofit/>
          </a:bodyPr>
          <a:lstStyle/>
          <a:p>
            <a:endParaRPr sz="1631"/>
          </a:p>
        </p:txBody>
      </p:sp>
      <p:sp>
        <p:nvSpPr>
          <p:cNvPr id="1180" name="object 1180"/>
          <p:cNvSpPr/>
          <p:nvPr/>
        </p:nvSpPr>
        <p:spPr>
          <a:xfrm>
            <a:off x="6453168" y="1465034"/>
            <a:ext cx="4142" cy="56613"/>
          </a:xfrm>
          <a:custGeom>
            <a:avLst/>
            <a:gdLst/>
            <a:ahLst/>
            <a:cxnLst/>
            <a:rect l="l" t="t" r="r" b="b"/>
            <a:pathLst>
              <a:path w="4572" h="62484">
                <a:moveTo>
                  <a:pt x="4572" y="47243"/>
                </a:moveTo>
                <a:lnTo>
                  <a:pt x="1524" y="0"/>
                </a:lnTo>
                <a:lnTo>
                  <a:pt x="0" y="62484"/>
                </a:lnTo>
                <a:lnTo>
                  <a:pt x="4572" y="47243"/>
                </a:lnTo>
                <a:close/>
              </a:path>
            </a:pathLst>
          </a:custGeom>
          <a:solidFill>
            <a:srgbClr val="FF00FF"/>
          </a:solidFill>
        </p:spPr>
        <p:txBody>
          <a:bodyPr wrap="square" lIns="0" tIns="0" rIns="0" bIns="0" rtlCol="0">
            <a:noAutofit/>
          </a:bodyPr>
          <a:lstStyle/>
          <a:p>
            <a:endParaRPr sz="1631"/>
          </a:p>
        </p:txBody>
      </p:sp>
      <p:sp>
        <p:nvSpPr>
          <p:cNvPr id="1181" name="object 1181"/>
          <p:cNvSpPr/>
          <p:nvPr/>
        </p:nvSpPr>
        <p:spPr>
          <a:xfrm>
            <a:off x="6454548" y="1444322"/>
            <a:ext cx="11046" cy="48327"/>
          </a:xfrm>
          <a:custGeom>
            <a:avLst/>
            <a:gdLst/>
            <a:ahLst/>
            <a:cxnLst/>
            <a:rect l="l" t="t" r="r" b="b"/>
            <a:pathLst>
              <a:path w="12191" h="53339">
                <a:moveTo>
                  <a:pt x="12191" y="6096"/>
                </a:moveTo>
                <a:lnTo>
                  <a:pt x="12191" y="3048"/>
                </a:lnTo>
                <a:lnTo>
                  <a:pt x="9144" y="0"/>
                </a:lnTo>
                <a:lnTo>
                  <a:pt x="3048" y="0"/>
                </a:lnTo>
                <a:lnTo>
                  <a:pt x="0" y="3048"/>
                </a:lnTo>
                <a:lnTo>
                  <a:pt x="0" y="6096"/>
                </a:lnTo>
                <a:lnTo>
                  <a:pt x="1524" y="38100"/>
                </a:lnTo>
                <a:lnTo>
                  <a:pt x="4572" y="53339"/>
                </a:lnTo>
                <a:lnTo>
                  <a:pt x="12191" y="6096"/>
                </a:lnTo>
                <a:close/>
              </a:path>
            </a:pathLst>
          </a:custGeom>
          <a:solidFill>
            <a:srgbClr val="FF00FF"/>
          </a:solidFill>
        </p:spPr>
        <p:txBody>
          <a:bodyPr wrap="square" lIns="0" tIns="0" rIns="0" bIns="0" rtlCol="0">
            <a:noAutofit/>
          </a:bodyPr>
          <a:lstStyle/>
          <a:p>
            <a:endParaRPr sz="1631"/>
          </a:p>
        </p:txBody>
      </p:sp>
      <p:sp>
        <p:nvSpPr>
          <p:cNvPr id="13" name="object 13"/>
          <p:cNvSpPr/>
          <p:nvPr/>
        </p:nvSpPr>
        <p:spPr>
          <a:xfrm>
            <a:off x="2843743" y="2859648"/>
            <a:ext cx="77324" cy="1054934"/>
          </a:xfrm>
          <a:custGeom>
            <a:avLst/>
            <a:gdLst/>
            <a:ahLst/>
            <a:cxnLst/>
            <a:rect l="l" t="t" r="r" b="b"/>
            <a:pathLst>
              <a:path w="85343" h="1164335">
                <a:moveTo>
                  <a:pt x="59436" y="4572"/>
                </a:moveTo>
                <a:lnTo>
                  <a:pt x="33528" y="7620"/>
                </a:lnTo>
                <a:lnTo>
                  <a:pt x="35052" y="9143"/>
                </a:lnTo>
                <a:lnTo>
                  <a:pt x="60960" y="12191"/>
                </a:lnTo>
                <a:lnTo>
                  <a:pt x="85343" y="0"/>
                </a:lnTo>
                <a:lnTo>
                  <a:pt x="59436" y="4572"/>
                </a:lnTo>
                <a:close/>
              </a:path>
              <a:path w="85343" h="1164335">
                <a:moveTo>
                  <a:pt x="246887" y="111251"/>
                </a:moveTo>
                <a:lnTo>
                  <a:pt x="233171" y="94487"/>
                </a:lnTo>
                <a:lnTo>
                  <a:pt x="216408" y="79248"/>
                </a:lnTo>
                <a:lnTo>
                  <a:pt x="199644" y="65531"/>
                </a:lnTo>
                <a:lnTo>
                  <a:pt x="179831" y="53339"/>
                </a:lnTo>
                <a:lnTo>
                  <a:pt x="158496" y="41148"/>
                </a:lnTo>
                <a:lnTo>
                  <a:pt x="137160" y="32003"/>
                </a:lnTo>
                <a:lnTo>
                  <a:pt x="112775" y="22860"/>
                </a:lnTo>
                <a:lnTo>
                  <a:pt x="88392" y="16763"/>
                </a:lnTo>
                <a:lnTo>
                  <a:pt x="74284" y="14412"/>
                </a:lnTo>
                <a:lnTo>
                  <a:pt x="86868" y="12191"/>
                </a:lnTo>
                <a:lnTo>
                  <a:pt x="112775" y="6096"/>
                </a:lnTo>
                <a:lnTo>
                  <a:pt x="135636" y="-3048"/>
                </a:lnTo>
                <a:lnTo>
                  <a:pt x="158496" y="-12191"/>
                </a:lnTo>
                <a:lnTo>
                  <a:pt x="179831" y="-22860"/>
                </a:lnTo>
                <a:lnTo>
                  <a:pt x="198119" y="-36575"/>
                </a:lnTo>
                <a:lnTo>
                  <a:pt x="216408" y="-50291"/>
                </a:lnTo>
                <a:lnTo>
                  <a:pt x="231647" y="-65531"/>
                </a:lnTo>
                <a:lnTo>
                  <a:pt x="246887" y="-80771"/>
                </a:lnTo>
                <a:lnTo>
                  <a:pt x="257555" y="-99059"/>
                </a:lnTo>
                <a:lnTo>
                  <a:pt x="262127" y="-108203"/>
                </a:lnTo>
                <a:lnTo>
                  <a:pt x="266699" y="-117347"/>
                </a:lnTo>
                <a:lnTo>
                  <a:pt x="271271" y="-126491"/>
                </a:lnTo>
                <a:lnTo>
                  <a:pt x="274319" y="-135635"/>
                </a:lnTo>
                <a:lnTo>
                  <a:pt x="277367" y="-146303"/>
                </a:lnTo>
                <a:lnTo>
                  <a:pt x="278891" y="-155447"/>
                </a:lnTo>
                <a:lnTo>
                  <a:pt x="278891" y="-166115"/>
                </a:lnTo>
                <a:lnTo>
                  <a:pt x="280415" y="-175259"/>
                </a:lnTo>
                <a:lnTo>
                  <a:pt x="280415" y="-957071"/>
                </a:lnTo>
                <a:lnTo>
                  <a:pt x="283463" y="-966215"/>
                </a:lnTo>
                <a:lnTo>
                  <a:pt x="284987" y="-975359"/>
                </a:lnTo>
                <a:lnTo>
                  <a:pt x="288035" y="-984503"/>
                </a:lnTo>
                <a:lnTo>
                  <a:pt x="295655" y="-1001267"/>
                </a:lnTo>
                <a:lnTo>
                  <a:pt x="300227" y="-1008887"/>
                </a:lnTo>
                <a:lnTo>
                  <a:pt x="310895" y="-1025651"/>
                </a:lnTo>
                <a:lnTo>
                  <a:pt x="324611" y="-1040891"/>
                </a:lnTo>
                <a:lnTo>
                  <a:pt x="338327" y="-1054607"/>
                </a:lnTo>
                <a:lnTo>
                  <a:pt x="355091" y="-1068323"/>
                </a:lnTo>
                <a:lnTo>
                  <a:pt x="373379" y="-1078991"/>
                </a:lnTo>
                <a:lnTo>
                  <a:pt x="394715" y="-1089659"/>
                </a:lnTo>
                <a:lnTo>
                  <a:pt x="416051" y="-1100327"/>
                </a:lnTo>
                <a:lnTo>
                  <a:pt x="438911" y="-1107947"/>
                </a:lnTo>
                <a:lnTo>
                  <a:pt x="461771" y="-1114043"/>
                </a:lnTo>
                <a:lnTo>
                  <a:pt x="487679" y="-1118615"/>
                </a:lnTo>
                <a:lnTo>
                  <a:pt x="513587" y="-1121663"/>
                </a:lnTo>
                <a:lnTo>
                  <a:pt x="541019" y="-1121663"/>
                </a:lnTo>
                <a:lnTo>
                  <a:pt x="539495" y="-1135379"/>
                </a:lnTo>
                <a:lnTo>
                  <a:pt x="512063" y="-1133855"/>
                </a:lnTo>
                <a:lnTo>
                  <a:pt x="484631" y="-1130807"/>
                </a:lnTo>
                <a:lnTo>
                  <a:pt x="458723" y="-1126235"/>
                </a:lnTo>
                <a:lnTo>
                  <a:pt x="434339" y="-1120139"/>
                </a:lnTo>
                <a:lnTo>
                  <a:pt x="409955" y="-1110995"/>
                </a:lnTo>
                <a:lnTo>
                  <a:pt x="388619" y="-1101851"/>
                </a:lnTo>
                <a:lnTo>
                  <a:pt x="367283" y="-1089659"/>
                </a:lnTo>
                <a:lnTo>
                  <a:pt x="347471" y="-1077467"/>
                </a:lnTo>
                <a:lnTo>
                  <a:pt x="330707" y="-1063751"/>
                </a:lnTo>
                <a:lnTo>
                  <a:pt x="313943" y="-1048511"/>
                </a:lnTo>
                <a:lnTo>
                  <a:pt x="300227" y="-1031747"/>
                </a:lnTo>
                <a:lnTo>
                  <a:pt x="289559" y="-1014983"/>
                </a:lnTo>
                <a:lnTo>
                  <a:pt x="283463" y="-1005839"/>
                </a:lnTo>
                <a:lnTo>
                  <a:pt x="278891" y="-996695"/>
                </a:lnTo>
                <a:lnTo>
                  <a:pt x="275843" y="-987551"/>
                </a:lnTo>
                <a:lnTo>
                  <a:pt x="272795" y="-978407"/>
                </a:lnTo>
                <a:lnTo>
                  <a:pt x="269747" y="-967739"/>
                </a:lnTo>
                <a:lnTo>
                  <a:pt x="268223" y="-958595"/>
                </a:lnTo>
                <a:lnTo>
                  <a:pt x="268223" y="-947927"/>
                </a:lnTo>
                <a:lnTo>
                  <a:pt x="266699" y="-938783"/>
                </a:lnTo>
                <a:lnTo>
                  <a:pt x="266699" y="-167639"/>
                </a:lnTo>
                <a:lnTo>
                  <a:pt x="265175" y="-158495"/>
                </a:lnTo>
                <a:lnTo>
                  <a:pt x="263651" y="-149351"/>
                </a:lnTo>
                <a:lnTo>
                  <a:pt x="262127" y="-140207"/>
                </a:lnTo>
                <a:lnTo>
                  <a:pt x="259079" y="-131063"/>
                </a:lnTo>
                <a:lnTo>
                  <a:pt x="256031" y="-121919"/>
                </a:lnTo>
                <a:lnTo>
                  <a:pt x="251459" y="-114299"/>
                </a:lnTo>
                <a:lnTo>
                  <a:pt x="246887" y="-105155"/>
                </a:lnTo>
                <a:lnTo>
                  <a:pt x="236219" y="-89915"/>
                </a:lnTo>
                <a:lnTo>
                  <a:pt x="224028" y="-74675"/>
                </a:lnTo>
                <a:lnTo>
                  <a:pt x="208787" y="-59435"/>
                </a:lnTo>
                <a:lnTo>
                  <a:pt x="192024" y="-47243"/>
                </a:lnTo>
                <a:lnTo>
                  <a:pt x="173736" y="-35051"/>
                </a:lnTo>
                <a:lnTo>
                  <a:pt x="153924" y="-24384"/>
                </a:lnTo>
                <a:lnTo>
                  <a:pt x="131063" y="-15239"/>
                </a:lnTo>
                <a:lnTo>
                  <a:pt x="109728" y="-6096"/>
                </a:lnTo>
                <a:lnTo>
                  <a:pt x="85343" y="0"/>
                </a:lnTo>
                <a:lnTo>
                  <a:pt x="60960" y="12191"/>
                </a:lnTo>
                <a:lnTo>
                  <a:pt x="35052" y="9143"/>
                </a:lnTo>
                <a:lnTo>
                  <a:pt x="33528" y="7620"/>
                </a:lnTo>
                <a:lnTo>
                  <a:pt x="3048" y="7620"/>
                </a:lnTo>
                <a:lnTo>
                  <a:pt x="0" y="10667"/>
                </a:lnTo>
                <a:lnTo>
                  <a:pt x="0" y="18287"/>
                </a:lnTo>
                <a:lnTo>
                  <a:pt x="3048" y="21336"/>
                </a:lnTo>
                <a:lnTo>
                  <a:pt x="7619" y="21336"/>
                </a:lnTo>
                <a:lnTo>
                  <a:pt x="33528" y="19812"/>
                </a:lnTo>
                <a:lnTo>
                  <a:pt x="60960" y="16763"/>
                </a:lnTo>
                <a:lnTo>
                  <a:pt x="83819" y="28955"/>
                </a:lnTo>
                <a:lnTo>
                  <a:pt x="108204" y="35051"/>
                </a:lnTo>
                <a:lnTo>
                  <a:pt x="131063" y="42672"/>
                </a:lnTo>
                <a:lnTo>
                  <a:pt x="152400" y="53339"/>
                </a:lnTo>
                <a:lnTo>
                  <a:pt x="173736" y="64008"/>
                </a:lnTo>
                <a:lnTo>
                  <a:pt x="192024" y="74675"/>
                </a:lnTo>
                <a:lnTo>
                  <a:pt x="208787" y="88391"/>
                </a:lnTo>
                <a:lnTo>
                  <a:pt x="222504" y="102108"/>
                </a:lnTo>
                <a:lnTo>
                  <a:pt x="236219" y="117348"/>
                </a:lnTo>
                <a:lnTo>
                  <a:pt x="246887" y="134112"/>
                </a:lnTo>
                <a:lnTo>
                  <a:pt x="251459" y="141731"/>
                </a:lnTo>
                <a:lnTo>
                  <a:pt x="256031" y="150875"/>
                </a:lnTo>
                <a:lnTo>
                  <a:pt x="259079" y="158496"/>
                </a:lnTo>
                <a:lnTo>
                  <a:pt x="262127" y="167639"/>
                </a:lnTo>
                <a:lnTo>
                  <a:pt x="263651" y="176784"/>
                </a:lnTo>
                <a:lnTo>
                  <a:pt x="265175" y="185927"/>
                </a:lnTo>
                <a:lnTo>
                  <a:pt x="266699" y="195072"/>
                </a:lnTo>
                <a:lnTo>
                  <a:pt x="266699" y="967739"/>
                </a:lnTo>
                <a:lnTo>
                  <a:pt x="268223" y="976883"/>
                </a:lnTo>
                <a:lnTo>
                  <a:pt x="268223" y="987551"/>
                </a:lnTo>
                <a:lnTo>
                  <a:pt x="269747" y="996695"/>
                </a:lnTo>
                <a:lnTo>
                  <a:pt x="272795" y="1007363"/>
                </a:lnTo>
                <a:lnTo>
                  <a:pt x="275843" y="1016507"/>
                </a:lnTo>
                <a:lnTo>
                  <a:pt x="280415" y="1025651"/>
                </a:lnTo>
                <a:lnTo>
                  <a:pt x="283463" y="1034795"/>
                </a:lnTo>
                <a:lnTo>
                  <a:pt x="289559" y="1043939"/>
                </a:lnTo>
                <a:lnTo>
                  <a:pt x="300227" y="1062227"/>
                </a:lnTo>
                <a:lnTo>
                  <a:pt x="313943" y="1077467"/>
                </a:lnTo>
                <a:lnTo>
                  <a:pt x="330707" y="1092707"/>
                </a:lnTo>
                <a:lnTo>
                  <a:pt x="347471" y="1106423"/>
                </a:lnTo>
                <a:lnTo>
                  <a:pt x="367283" y="1120139"/>
                </a:lnTo>
                <a:lnTo>
                  <a:pt x="388619" y="1130807"/>
                </a:lnTo>
                <a:lnTo>
                  <a:pt x="411479" y="1139951"/>
                </a:lnTo>
                <a:lnTo>
                  <a:pt x="434339" y="1149095"/>
                </a:lnTo>
                <a:lnTo>
                  <a:pt x="460247" y="1155191"/>
                </a:lnTo>
                <a:lnTo>
                  <a:pt x="486155" y="1159763"/>
                </a:lnTo>
                <a:lnTo>
                  <a:pt x="512063" y="1162811"/>
                </a:lnTo>
                <a:lnTo>
                  <a:pt x="539495" y="1164335"/>
                </a:lnTo>
                <a:lnTo>
                  <a:pt x="541019" y="1150619"/>
                </a:lnTo>
                <a:lnTo>
                  <a:pt x="513587" y="1150619"/>
                </a:lnTo>
                <a:lnTo>
                  <a:pt x="487679" y="1147571"/>
                </a:lnTo>
                <a:lnTo>
                  <a:pt x="461771" y="1142999"/>
                </a:lnTo>
                <a:lnTo>
                  <a:pt x="437387" y="1136903"/>
                </a:lnTo>
                <a:lnTo>
                  <a:pt x="414527" y="1127759"/>
                </a:lnTo>
                <a:lnTo>
                  <a:pt x="393191" y="1118615"/>
                </a:lnTo>
                <a:lnTo>
                  <a:pt x="373379" y="1107947"/>
                </a:lnTo>
                <a:lnTo>
                  <a:pt x="355091" y="1095755"/>
                </a:lnTo>
                <a:lnTo>
                  <a:pt x="338327" y="1083563"/>
                </a:lnTo>
                <a:lnTo>
                  <a:pt x="323087" y="1068323"/>
                </a:lnTo>
                <a:lnTo>
                  <a:pt x="310895" y="1053083"/>
                </a:lnTo>
                <a:lnTo>
                  <a:pt x="300227" y="1037843"/>
                </a:lnTo>
                <a:lnTo>
                  <a:pt x="295655" y="1028699"/>
                </a:lnTo>
                <a:lnTo>
                  <a:pt x="291083" y="1021079"/>
                </a:lnTo>
                <a:lnTo>
                  <a:pt x="288035" y="1011935"/>
                </a:lnTo>
                <a:lnTo>
                  <a:pt x="284987" y="1002791"/>
                </a:lnTo>
                <a:lnTo>
                  <a:pt x="283463" y="993647"/>
                </a:lnTo>
                <a:lnTo>
                  <a:pt x="280415" y="984503"/>
                </a:lnTo>
                <a:lnTo>
                  <a:pt x="280415" y="204215"/>
                </a:lnTo>
                <a:lnTo>
                  <a:pt x="278891" y="195072"/>
                </a:lnTo>
                <a:lnTo>
                  <a:pt x="278891" y="184403"/>
                </a:lnTo>
                <a:lnTo>
                  <a:pt x="277367" y="175260"/>
                </a:lnTo>
                <a:lnTo>
                  <a:pt x="274319" y="164591"/>
                </a:lnTo>
                <a:lnTo>
                  <a:pt x="271271" y="155448"/>
                </a:lnTo>
                <a:lnTo>
                  <a:pt x="266699" y="146303"/>
                </a:lnTo>
                <a:lnTo>
                  <a:pt x="263651" y="137160"/>
                </a:lnTo>
                <a:lnTo>
                  <a:pt x="257555" y="128015"/>
                </a:lnTo>
                <a:lnTo>
                  <a:pt x="246887" y="111251"/>
                </a:lnTo>
                <a:close/>
              </a:path>
              <a:path w="85343" h="1164335">
                <a:moveTo>
                  <a:pt x="7619" y="21336"/>
                </a:moveTo>
                <a:lnTo>
                  <a:pt x="33528" y="21336"/>
                </a:lnTo>
                <a:lnTo>
                  <a:pt x="59436" y="24384"/>
                </a:lnTo>
                <a:lnTo>
                  <a:pt x="83819" y="28955"/>
                </a:lnTo>
                <a:lnTo>
                  <a:pt x="60960" y="16763"/>
                </a:lnTo>
                <a:lnTo>
                  <a:pt x="33528" y="19812"/>
                </a:lnTo>
                <a:lnTo>
                  <a:pt x="7619" y="21336"/>
                </a:lnTo>
                <a:close/>
              </a:path>
            </a:pathLst>
          </a:custGeom>
          <a:solidFill>
            <a:srgbClr val="FF00FF"/>
          </a:solidFill>
        </p:spPr>
        <p:txBody>
          <a:bodyPr wrap="square" lIns="0" tIns="0" rIns="0" bIns="0" rtlCol="0">
            <a:noAutofit/>
          </a:bodyPr>
          <a:lstStyle/>
          <a:p>
            <a:endParaRPr sz="1631"/>
          </a:p>
        </p:txBody>
      </p:sp>
      <p:sp>
        <p:nvSpPr>
          <p:cNvPr id="12" name="object 12"/>
          <p:cNvSpPr txBox="1"/>
          <p:nvPr/>
        </p:nvSpPr>
        <p:spPr>
          <a:xfrm>
            <a:off x="2437326" y="747246"/>
            <a:ext cx="704020" cy="357167"/>
          </a:xfrm>
          <a:prstGeom prst="rect">
            <a:avLst/>
          </a:prstGeom>
        </p:spPr>
        <p:txBody>
          <a:bodyPr wrap="square" lIns="0" tIns="0" rIns="0" bIns="0" rtlCol="0">
            <a:noAutofit/>
          </a:bodyPr>
          <a:lstStyle/>
          <a:p>
            <a:pPr marL="11506">
              <a:lnSpc>
                <a:spcPts val="2768"/>
              </a:lnSpc>
              <a:spcBef>
                <a:spcPts val="138"/>
              </a:spcBef>
            </a:pPr>
            <a:r>
              <a:rPr sz="3941" baseline="2824" dirty="0">
                <a:latin typeface="Calibri"/>
                <a:cs typeface="Calibri"/>
              </a:rPr>
              <a:t>D</a:t>
            </a:r>
            <a:r>
              <a:rPr sz="3941" spc="-17" baseline="2824" dirty="0">
                <a:latin typeface="Calibri"/>
                <a:cs typeface="Calibri"/>
              </a:rPr>
              <a:t>a</a:t>
            </a:r>
            <a:r>
              <a:rPr sz="3941" spc="-31" baseline="2824" dirty="0">
                <a:latin typeface="Calibri"/>
                <a:cs typeface="Calibri"/>
              </a:rPr>
              <a:t>t</a:t>
            </a:r>
            <a:r>
              <a:rPr sz="3941" baseline="2824" dirty="0">
                <a:latin typeface="Calibri"/>
                <a:cs typeface="Calibri"/>
              </a:rPr>
              <a:t>a</a:t>
            </a:r>
            <a:endParaRPr sz="2627">
              <a:latin typeface="Calibri"/>
              <a:cs typeface="Calibri"/>
            </a:endParaRPr>
          </a:p>
        </p:txBody>
      </p:sp>
      <p:sp>
        <p:nvSpPr>
          <p:cNvPr id="11" name="object 11"/>
          <p:cNvSpPr txBox="1"/>
          <p:nvPr/>
        </p:nvSpPr>
        <p:spPr>
          <a:xfrm>
            <a:off x="3141390" y="747246"/>
            <a:ext cx="1884924" cy="357167"/>
          </a:xfrm>
          <a:prstGeom prst="rect">
            <a:avLst/>
          </a:prstGeom>
        </p:spPr>
        <p:txBody>
          <a:bodyPr wrap="square" lIns="0" tIns="0" rIns="0" bIns="0" rtlCol="0">
            <a:noAutofit/>
          </a:bodyPr>
          <a:lstStyle/>
          <a:p>
            <a:pPr marL="11506">
              <a:lnSpc>
                <a:spcPts val="2768"/>
              </a:lnSpc>
              <a:spcBef>
                <a:spcPts val="138"/>
              </a:spcBef>
            </a:pPr>
            <a:r>
              <a:rPr sz="3941" baseline="2824" dirty="0">
                <a:latin typeface="Calibri"/>
                <a:cs typeface="Calibri"/>
              </a:rPr>
              <a:t>O</a:t>
            </a:r>
            <a:r>
              <a:rPr sz="3941" spc="-35" baseline="2824" dirty="0">
                <a:latin typeface="Calibri"/>
                <a:cs typeface="Calibri"/>
              </a:rPr>
              <a:t>r</a:t>
            </a:r>
            <a:r>
              <a:rPr sz="3941" spc="-40" baseline="2824" dirty="0">
                <a:latin typeface="Calibri"/>
                <a:cs typeface="Calibri"/>
              </a:rPr>
              <a:t>g</a:t>
            </a:r>
            <a:r>
              <a:rPr sz="3941" baseline="2824" dirty="0">
                <a:latin typeface="Calibri"/>
                <a:cs typeface="Calibri"/>
              </a:rPr>
              <a:t>an</a:t>
            </a:r>
            <a:r>
              <a:rPr sz="3941" spc="4" baseline="2824" dirty="0">
                <a:latin typeface="Calibri"/>
                <a:cs typeface="Calibri"/>
              </a:rPr>
              <a:t>i</a:t>
            </a:r>
            <a:r>
              <a:rPr sz="3941" spc="-35" baseline="2824" dirty="0">
                <a:latin typeface="Calibri"/>
                <a:cs typeface="Calibri"/>
              </a:rPr>
              <a:t>z</a:t>
            </a:r>
            <a:r>
              <a:rPr sz="3941" spc="-17" baseline="2824" dirty="0">
                <a:latin typeface="Calibri"/>
                <a:cs typeface="Calibri"/>
              </a:rPr>
              <a:t>a</a:t>
            </a:r>
            <a:r>
              <a:rPr sz="3941" baseline="2824" dirty="0">
                <a:latin typeface="Calibri"/>
                <a:cs typeface="Calibri"/>
              </a:rPr>
              <a:t>t</a:t>
            </a:r>
            <a:r>
              <a:rPr sz="3941" spc="4" baseline="2824" dirty="0">
                <a:latin typeface="Calibri"/>
                <a:cs typeface="Calibri"/>
              </a:rPr>
              <a:t>io</a:t>
            </a:r>
            <a:r>
              <a:rPr sz="3941" baseline="2824" dirty="0">
                <a:latin typeface="Calibri"/>
                <a:cs typeface="Calibri"/>
              </a:rPr>
              <a:t>n:</a:t>
            </a:r>
            <a:endParaRPr sz="2627">
              <a:latin typeface="Calibri"/>
              <a:cs typeface="Calibri"/>
            </a:endParaRPr>
          </a:p>
        </p:txBody>
      </p:sp>
      <p:sp>
        <p:nvSpPr>
          <p:cNvPr id="10" name="object 10"/>
          <p:cNvSpPr txBox="1"/>
          <p:nvPr/>
        </p:nvSpPr>
        <p:spPr>
          <a:xfrm>
            <a:off x="5023574" y="824916"/>
            <a:ext cx="1363104" cy="253607"/>
          </a:xfrm>
          <a:prstGeom prst="rect">
            <a:avLst/>
          </a:prstGeom>
        </p:spPr>
        <p:txBody>
          <a:bodyPr wrap="square" lIns="0" tIns="0" rIns="0" bIns="0" rtlCol="0">
            <a:noAutofit/>
          </a:bodyPr>
          <a:lstStyle/>
          <a:p>
            <a:pPr marL="11506">
              <a:lnSpc>
                <a:spcPts val="1939"/>
              </a:lnSpc>
              <a:spcBef>
                <a:spcPts val="97"/>
              </a:spcBef>
            </a:pPr>
            <a:r>
              <a:rPr sz="2718" baseline="2730" dirty="0">
                <a:solidFill>
                  <a:srgbClr val="FF0000"/>
                </a:solidFill>
                <a:latin typeface="Calibri"/>
                <a:cs typeface="Calibri"/>
              </a:rPr>
              <a:t>Strip</a:t>
            </a:r>
            <a:r>
              <a:rPr sz="2718" spc="23" baseline="2730" dirty="0">
                <a:solidFill>
                  <a:srgbClr val="FF0000"/>
                </a:solidFill>
                <a:latin typeface="Calibri"/>
                <a:cs typeface="Calibri"/>
              </a:rPr>
              <a:t> </a:t>
            </a:r>
            <a:r>
              <a:rPr sz="2718" spc="-72" baseline="2730" dirty="0">
                <a:solidFill>
                  <a:srgbClr val="FF0000"/>
                </a:solidFill>
                <a:latin typeface="Calibri"/>
                <a:cs typeface="Calibri"/>
              </a:rPr>
              <a:t>V</a:t>
            </a:r>
            <a:r>
              <a:rPr sz="2718" baseline="2730" dirty="0">
                <a:solidFill>
                  <a:srgbClr val="FF0000"/>
                </a:solidFill>
                <a:latin typeface="Calibri"/>
                <a:cs typeface="Calibri"/>
              </a:rPr>
              <a:t>s</a:t>
            </a:r>
            <a:r>
              <a:rPr sz="2718" spc="-8" baseline="2730" dirty="0">
                <a:solidFill>
                  <a:srgbClr val="FF0000"/>
                </a:solidFill>
                <a:latin typeface="Calibri"/>
                <a:cs typeface="Calibri"/>
              </a:rPr>
              <a:t> </a:t>
            </a:r>
            <a:r>
              <a:rPr sz="2718" baseline="2730" dirty="0">
                <a:solidFill>
                  <a:srgbClr val="FF0000"/>
                </a:solidFill>
                <a:latin typeface="Calibri"/>
                <a:cs typeface="Calibri"/>
              </a:rPr>
              <a:t>Stripe</a:t>
            </a:r>
            <a:endParaRPr sz="1812">
              <a:latin typeface="Calibri"/>
              <a:cs typeface="Calibri"/>
            </a:endParaRPr>
          </a:p>
        </p:txBody>
      </p:sp>
      <p:sp>
        <p:nvSpPr>
          <p:cNvPr id="9" name="object 9"/>
          <p:cNvSpPr txBox="1"/>
          <p:nvPr/>
        </p:nvSpPr>
        <p:spPr>
          <a:xfrm>
            <a:off x="5441974" y="1295116"/>
            <a:ext cx="509195" cy="161094"/>
          </a:xfrm>
          <a:prstGeom prst="rect">
            <a:avLst/>
          </a:prstGeom>
        </p:spPr>
        <p:txBody>
          <a:bodyPr wrap="square" lIns="0" tIns="0" rIns="0" bIns="0" rtlCol="0">
            <a:noAutofit/>
          </a:bodyPr>
          <a:lstStyle/>
          <a:p>
            <a:pPr marL="11506">
              <a:lnSpc>
                <a:spcPts val="1219"/>
              </a:lnSpc>
              <a:spcBef>
                <a:spcPts val="61"/>
              </a:spcBef>
            </a:pPr>
            <a:r>
              <a:rPr sz="1087" b="1" dirty="0">
                <a:solidFill>
                  <a:srgbClr val="003480"/>
                </a:solidFill>
                <a:latin typeface="Verdana"/>
                <a:cs typeface="Verdana"/>
              </a:rPr>
              <a:t>S</a:t>
            </a:r>
            <a:r>
              <a:rPr sz="1087" b="1" spc="4" dirty="0">
                <a:solidFill>
                  <a:srgbClr val="003480"/>
                </a:solidFill>
                <a:latin typeface="Verdana"/>
                <a:cs typeface="Verdana"/>
              </a:rPr>
              <a:t>t</a:t>
            </a:r>
            <a:r>
              <a:rPr sz="1087" b="1" dirty="0">
                <a:solidFill>
                  <a:srgbClr val="003480"/>
                </a:solidFill>
                <a:latin typeface="Verdana"/>
                <a:cs typeface="Verdana"/>
              </a:rPr>
              <a:t>ripe</a:t>
            </a:r>
            <a:endParaRPr sz="1087">
              <a:latin typeface="Verdana"/>
              <a:cs typeface="Verdana"/>
            </a:endParaRPr>
          </a:p>
        </p:txBody>
      </p:sp>
      <p:sp>
        <p:nvSpPr>
          <p:cNvPr id="8" name="object 8"/>
          <p:cNvSpPr txBox="1"/>
          <p:nvPr/>
        </p:nvSpPr>
        <p:spPr>
          <a:xfrm>
            <a:off x="2394751" y="2786674"/>
            <a:ext cx="417509" cy="161094"/>
          </a:xfrm>
          <a:prstGeom prst="rect">
            <a:avLst/>
          </a:prstGeom>
        </p:spPr>
        <p:txBody>
          <a:bodyPr wrap="square" lIns="0" tIns="0" rIns="0" bIns="0" rtlCol="0">
            <a:noAutofit/>
          </a:bodyPr>
          <a:lstStyle/>
          <a:p>
            <a:pPr marL="11506">
              <a:lnSpc>
                <a:spcPts val="1219"/>
              </a:lnSpc>
              <a:spcBef>
                <a:spcPts val="61"/>
              </a:spcBef>
            </a:pPr>
            <a:r>
              <a:rPr sz="1087" b="1" dirty="0">
                <a:solidFill>
                  <a:srgbClr val="003480"/>
                </a:solidFill>
                <a:latin typeface="Verdana"/>
                <a:cs typeface="Verdana"/>
              </a:rPr>
              <a:t>S</a:t>
            </a:r>
            <a:r>
              <a:rPr sz="1087" b="1" spc="4" dirty="0">
                <a:solidFill>
                  <a:srgbClr val="003480"/>
                </a:solidFill>
                <a:latin typeface="Verdana"/>
                <a:cs typeface="Verdana"/>
              </a:rPr>
              <a:t>t</a:t>
            </a:r>
            <a:r>
              <a:rPr sz="1087" b="1" dirty="0">
                <a:solidFill>
                  <a:srgbClr val="003480"/>
                </a:solidFill>
                <a:latin typeface="Verdana"/>
                <a:cs typeface="Verdana"/>
              </a:rPr>
              <a:t>rip</a:t>
            </a:r>
            <a:endParaRPr sz="1087">
              <a:latin typeface="Verdana"/>
              <a:cs typeface="Verdana"/>
            </a:endParaRPr>
          </a:p>
        </p:txBody>
      </p:sp>
      <p:sp>
        <p:nvSpPr>
          <p:cNvPr id="7" name="object 7"/>
          <p:cNvSpPr txBox="1"/>
          <p:nvPr/>
        </p:nvSpPr>
        <p:spPr>
          <a:xfrm>
            <a:off x="5530329" y="4029398"/>
            <a:ext cx="509195" cy="161094"/>
          </a:xfrm>
          <a:prstGeom prst="rect">
            <a:avLst/>
          </a:prstGeom>
        </p:spPr>
        <p:txBody>
          <a:bodyPr wrap="square" lIns="0" tIns="0" rIns="0" bIns="0" rtlCol="0">
            <a:noAutofit/>
          </a:bodyPr>
          <a:lstStyle/>
          <a:p>
            <a:pPr marL="11506">
              <a:lnSpc>
                <a:spcPts val="1219"/>
              </a:lnSpc>
              <a:spcBef>
                <a:spcPts val="61"/>
              </a:spcBef>
            </a:pPr>
            <a:r>
              <a:rPr sz="1087" b="1" dirty="0">
                <a:solidFill>
                  <a:srgbClr val="003480"/>
                </a:solidFill>
                <a:latin typeface="Verdana"/>
                <a:cs typeface="Verdana"/>
              </a:rPr>
              <a:t>S</a:t>
            </a:r>
            <a:r>
              <a:rPr sz="1087" b="1" spc="4" dirty="0">
                <a:solidFill>
                  <a:srgbClr val="003480"/>
                </a:solidFill>
                <a:latin typeface="Verdana"/>
                <a:cs typeface="Verdana"/>
              </a:rPr>
              <a:t>t</a:t>
            </a:r>
            <a:r>
              <a:rPr sz="1087" b="1" dirty="0">
                <a:solidFill>
                  <a:srgbClr val="003480"/>
                </a:solidFill>
                <a:latin typeface="Verdana"/>
                <a:cs typeface="Verdana"/>
              </a:rPr>
              <a:t>ripe</a:t>
            </a:r>
            <a:endParaRPr sz="1087">
              <a:latin typeface="Verdana"/>
              <a:cs typeface="Verdana"/>
            </a:endParaRPr>
          </a:p>
        </p:txBody>
      </p:sp>
      <p:sp>
        <p:nvSpPr>
          <p:cNvPr id="6" name="object 6"/>
          <p:cNvSpPr txBox="1"/>
          <p:nvPr/>
        </p:nvSpPr>
        <p:spPr>
          <a:xfrm>
            <a:off x="4425685" y="4747129"/>
            <a:ext cx="562493" cy="161094"/>
          </a:xfrm>
          <a:prstGeom prst="rect">
            <a:avLst/>
          </a:prstGeom>
        </p:spPr>
        <p:txBody>
          <a:bodyPr wrap="square" lIns="0" tIns="0" rIns="0" bIns="0" rtlCol="0">
            <a:noAutofit/>
          </a:bodyPr>
          <a:lstStyle/>
          <a:p>
            <a:pPr marL="11506">
              <a:lnSpc>
                <a:spcPts val="1219"/>
              </a:lnSpc>
              <a:spcBef>
                <a:spcPts val="61"/>
              </a:spcBef>
            </a:pPr>
            <a:r>
              <a:rPr sz="1087" b="1" dirty="0">
                <a:solidFill>
                  <a:srgbClr val="003480"/>
                </a:solidFill>
                <a:latin typeface="Verdana"/>
                <a:cs typeface="Verdana"/>
              </a:rPr>
              <a:t>S</a:t>
            </a:r>
            <a:r>
              <a:rPr sz="1087" b="1" spc="4" dirty="0">
                <a:solidFill>
                  <a:srgbClr val="003480"/>
                </a:solidFill>
                <a:latin typeface="Verdana"/>
                <a:cs typeface="Verdana"/>
              </a:rPr>
              <a:t>t</a:t>
            </a:r>
            <a:r>
              <a:rPr sz="1087" b="1" dirty="0">
                <a:solidFill>
                  <a:srgbClr val="003480"/>
                </a:solidFill>
                <a:latin typeface="Verdana"/>
                <a:cs typeface="Verdana"/>
              </a:rPr>
              <a:t>rip 1</a:t>
            </a:r>
            <a:endParaRPr sz="1087">
              <a:latin typeface="Verdana"/>
              <a:cs typeface="Verdana"/>
            </a:endParaRPr>
          </a:p>
        </p:txBody>
      </p:sp>
      <p:sp>
        <p:nvSpPr>
          <p:cNvPr id="5" name="object 5"/>
          <p:cNvSpPr txBox="1"/>
          <p:nvPr/>
        </p:nvSpPr>
        <p:spPr>
          <a:xfrm>
            <a:off x="5944571" y="4747129"/>
            <a:ext cx="562493" cy="161094"/>
          </a:xfrm>
          <a:prstGeom prst="rect">
            <a:avLst/>
          </a:prstGeom>
        </p:spPr>
        <p:txBody>
          <a:bodyPr wrap="square" lIns="0" tIns="0" rIns="0" bIns="0" rtlCol="0">
            <a:noAutofit/>
          </a:bodyPr>
          <a:lstStyle/>
          <a:p>
            <a:pPr marL="11506">
              <a:lnSpc>
                <a:spcPts val="1219"/>
              </a:lnSpc>
              <a:spcBef>
                <a:spcPts val="61"/>
              </a:spcBef>
            </a:pPr>
            <a:r>
              <a:rPr sz="1087" b="1" dirty="0">
                <a:solidFill>
                  <a:srgbClr val="003480"/>
                </a:solidFill>
                <a:latin typeface="Verdana"/>
                <a:cs typeface="Verdana"/>
              </a:rPr>
              <a:t>S</a:t>
            </a:r>
            <a:r>
              <a:rPr sz="1087" b="1" spc="4" dirty="0">
                <a:solidFill>
                  <a:srgbClr val="003480"/>
                </a:solidFill>
                <a:latin typeface="Verdana"/>
                <a:cs typeface="Verdana"/>
              </a:rPr>
              <a:t>t</a:t>
            </a:r>
            <a:r>
              <a:rPr sz="1087" b="1" dirty="0">
                <a:solidFill>
                  <a:srgbClr val="003480"/>
                </a:solidFill>
                <a:latin typeface="Verdana"/>
                <a:cs typeface="Verdana"/>
              </a:rPr>
              <a:t>rip 2</a:t>
            </a:r>
            <a:endParaRPr sz="1087">
              <a:latin typeface="Verdana"/>
              <a:cs typeface="Verdana"/>
            </a:endParaRPr>
          </a:p>
        </p:txBody>
      </p:sp>
      <p:sp>
        <p:nvSpPr>
          <p:cNvPr id="4" name="object 4"/>
          <p:cNvSpPr txBox="1"/>
          <p:nvPr/>
        </p:nvSpPr>
        <p:spPr>
          <a:xfrm>
            <a:off x="7532497" y="4747129"/>
            <a:ext cx="562493" cy="161094"/>
          </a:xfrm>
          <a:prstGeom prst="rect">
            <a:avLst/>
          </a:prstGeom>
        </p:spPr>
        <p:txBody>
          <a:bodyPr wrap="square" lIns="0" tIns="0" rIns="0" bIns="0" rtlCol="0">
            <a:noAutofit/>
          </a:bodyPr>
          <a:lstStyle/>
          <a:p>
            <a:pPr marL="11506">
              <a:lnSpc>
                <a:spcPts val="1219"/>
              </a:lnSpc>
              <a:spcBef>
                <a:spcPts val="61"/>
              </a:spcBef>
            </a:pPr>
            <a:r>
              <a:rPr sz="1087" b="1" dirty="0">
                <a:solidFill>
                  <a:srgbClr val="003480"/>
                </a:solidFill>
                <a:latin typeface="Verdana"/>
                <a:cs typeface="Verdana"/>
              </a:rPr>
              <a:t>S</a:t>
            </a:r>
            <a:r>
              <a:rPr sz="1087" b="1" spc="4" dirty="0">
                <a:solidFill>
                  <a:srgbClr val="003480"/>
                </a:solidFill>
                <a:latin typeface="Verdana"/>
                <a:cs typeface="Verdana"/>
              </a:rPr>
              <a:t>t</a:t>
            </a:r>
            <a:r>
              <a:rPr sz="1087" b="1" dirty="0">
                <a:solidFill>
                  <a:srgbClr val="003480"/>
                </a:solidFill>
                <a:latin typeface="Verdana"/>
                <a:cs typeface="Verdana"/>
              </a:rPr>
              <a:t>rip 3</a:t>
            </a:r>
            <a:endParaRPr sz="1087">
              <a:latin typeface="Verdana"/>
              <a:cs typeface="Verdana"/>
            </a:endParaRPr>
          </a:p>
        </p:txBody>
      </p:sp>
      <p:sp>
        <p:nvSpPr>
          <p:cNvPr id="3" name="object 3"/>
          <p:cNvSpPr txBox="1"/>
          <p:nvPr/>
        </p:nvSpPr>
        <p:spPr>
          <a:xfrm>
            <a:off x="2432147" y="5501998"/>
            <a:ext cx="757924" cy="439154"/>
          </a:xfrm>
          <a:prstGeom prst="rect">
            <a:avLst/>
          </a:prstGeom>
        </p:spPr>
        <p:txBody>
          <a:bodyPr wrap="square" lIns="0" tIns="0" rIns="0" bIns="0" rtlCol="0">
            <a:noAutofit/>
          </a:bodyPr>
          <a:lstStyle/>
          <a:p>
            <a:pPr marL="11506">
              <a:lnSpc>
                <a:spcPts val="1409"/>
              </a:lnSpc>
              <a:spcBef>
                <a:spcPts val="70"/>
              </a:spcBef>
            </a:pPr>
            <a:r>
              <a:rPr sz="1268" b="1" dirty="0">
                <a:solidFill>
                  <a:srgbClr val="FFFFFF"/>
                </a:solidFill>
                <a:latin typeface="Verdana"/>
                <a:cs typeface="Verdana"/>
              </a:rPr>
              <a:t>S</a:t>
            </a:r>
            <a:r>
              <a:rPr sz="1268" b="1" spc="-4" dirty="0">
                <a:solidFill>
                  <a:srgbClr val="FFFFFF"/>
                </a:solidFill>
                <a:latin typeface="Verdana"/>
                <a:cs typeface="Verdana"/>
              </a:rPr>
              <a:t>t</a:t>
            </a:r>
            <a:r>
              <a:rPr sz="1268" b="1" dirty="0">
                <a:solidFill>
                  <a:srgbClr val="FFFFFF"/>
                </a:solidFill>
                <a:latin typeface="Verdana"/>
                <a:cs typeface="Verdana"/>
              </a:rPr>
              <a:t>ripe</a:t>
            </a:r>
            <a:r>
              <a:rPr sz="1268" b="1" spc="-17" dirty="0">
                <a:solidFill>
                  <a:srgbClr val="FFFFFF"/>
                </a:solidFill>
                <a:latin typeface="Verdana"/>
                <a:cs typeface="Verdana"/>
              </a:rPr>
              <a:t> </a:t>
            </a:r>
            <a:r>
              <a:rPr sz="1268" b="1" dirty="0">
                <a:solidFill>
                  <a:srgbClr val="FFFFFF"/>
                </a:solidFill>
                <a:latin typeface="Verdana"/>
                <a:cs typeface="Verdana"/>
              </a:rPr>
              <a:t>1</a:t>
            </a:r>
            <a:endParaRPr sz="1268">
              <a:latin typeface="Verdana"/>
              <a:cs typeface="Verdana"/>
            </a:endParaRPr>
          </a:p>
          <a:p>
            <a:pPr marL="11506">
              <a:lnSpc>
                <a:spcPct val="101277"/>
              </a:lnSpc>
              <a:spcBef>
                <a:spcPts val="392"/>
              </a:spcBef>
            </a:pPr>
            <a:r>
              <a:rPr sz="1268" b="1" dirty="0">
                <a:solidFill>
                  <a:srgbClr val="FFFFFF"/>
                </a:solidFill>
                <a:latin typeface="Verdana"/>
                <a:cs typeface="Verdana"/>
              </a:rPr>
              <a:t>S</a:t>
            </a:r>
            <a:r>
              <a:rPr sz="1268" b="1" spc="-4" dirty="0">
                <a:solidFill>
                  <a:srgbClr val="FFFFFF"/>
                </a:solidFill>
                <a:latin typeface="Verdana"/>
                <a:cs typeface="Verdana"/>
              </a:rPr>
              <a:t>t</a:t>
            </a:r>
            <a:r>
              <a:rPr sz="1268" b="1" dirty="0">
                <a:solidFill>
                  <a:srgbClr val="FFFFFF"/>
                </a:solidFill>
                <a:latin typeface="Verdana"/>
                <a:cs typeface="Verdana"/>
              </a:rPr>
              <a:t>ripe</a:t>
            </a:r>
            <a:r>
              <a:rPr sz="1268" b="1" spc="-17" dirty="0">
                <a:solidFill>
                  <a:srgbClr val="FFFFFF"/>
                </a:solidFill>
                <a:latin typeface="Verdana"/>
                <a:cs typeface="Verdana"/>
              </a:rPr>
              <a:t> </a:t>
            </a:r>
            <a:r>
              <a:rPr sz="1268" b="1" dirty="0">
                <a:solidFill>
                  <a:srgbClr val="FFFFFF"/>
                </a:solidFill>
                <a:latin typeface="Verdana"/>
                <a:cs typeface="Verdana"/>
              </a:rPr>
              <a:t>2</a:t>
            </a:r>
            <a:endParaRPr sz="1268">
              <a:latin typeface="Verdana"/>
              <a:cs typeface="Verdana"/>
            </a:endParaRPr>
          </a:p>
        </p:txBody>
      </p:sp>
      <p:sp>
        <p:nvSpPr>
          <p:cNvPr id="2" name="object 2"/>
          <p:cNvSpPr txBox="1"/>
          <p:nvPr/>
        </p:nvSpPr>
        <p:spPr>
          <a:xfrm>
            <a:off x="5106020" y="6196975"/>
            <a:ext cx="499391" cy="161094"/>
          </a:xfrm>
          <a:prstGeom prst="rect">
            <a:avLst/>
          </a:prstGeom>
        </p:spPr>
        <p:txBody>
          <a:bodyPr wrap="square" lIns="0" tIns="0" rIns="0" bIns="0" rtlCol="0">
            <a:noAutofit/>
          </a:bodyPr>
          <a:lstStyle/>
          <a:p>
            <a:pPr marL="11506">
              <a:lnSpc>
                <a:spcPts val="1219"/>
              </a:lnSpc>
              <a:spcBef>
                <a:spcPts val="61"/>
              </a:spcBef>
            </a:pPr>
            <a:r>
              <a:rPr sz="1087" b="1" dirty="0">
                <a:solidFill>
                  <a:srgbClr val="00050F"/>
                </a:solidFill>
                <a:latin typeface="Verdana"/>
                <a:cs typeface="Verdana"/>
              </a:rPr>
              <a:t>S</a:t>
            </a:r>
            <a:r>
              <a:rPr sz="1087" b="1" spc="4" dirty="0">
                <a:solidFill>
                  <a:srgbClr val="00050F"/>
                </a:solidFill>
                <a:latin typeface="Verdana"/>
                <a:cs typeface="Verdana"/>
              </a:rPr>
              <a:t>t</a:t>
            </a:r>
            <a:r>
              <a:rPr sz="1087" b="1" dirty="0">
                <a:solidFill>
                  <a:srgbClr val="00050F"/>
                </a:solidFill>
                <a:latin typeface="Verdana"/>
                <a:cs typeface="Verdana"/>
              </a:rPr>
              <a:t>rips</a:t>
            </a:r>
            <a:endParaRPr sz="1087">
              <a:latin typeface="Verdana"/>
              <a:cs typeface="Verdana"/>
            </a:endParaRPr>
          </a:p>
        </p:txBody>
      </p:sp>
    </p:spTree>
    <p:extLst>
      <p:ext uri="{BB962C8B-B14F-4D97-AF65-F5344CB8AC3E}">
        <p14:creationId xmlns:p14="http://schemas.microsoft.com/office/powerpoint/2010/main" xmlns="" val="1949810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8423" name="Rectangle 188422">
            <a:extLst>
              <a:ext uri="{FF2B5EF4-FFF2-40B4-BE49-F238E27FC236}">
                <a16:creationId xmlns:a16="http://schemas.microsoft.com/office/drawing/2014/main" xmlns="" id="{08953E74-D241-4DDF-8508-F0365EA13A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425" name="Freeform: Shape 188424">
            <a:extLst>
              <a:ext uri="{FF2B5EF4-FFF2-40B4-BE49-F238E27FC236}">
                <a16:creationId xmlns:a16="http://schemas.microsoft.com/office/drawing/2014/main" xmlns="" id="{5C3C901A-B2F4-4A3C-BCDD-7C8D587ECA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188418" name="Rectangle 2">
            <a:extLst>
              <a:ext uri="{FF2B5EF4-FFF2-40B4-BE49-F238E27FC236}">
                <a16:creationId xmlns:a16="http://schemas.microsoft.com/office/drawing/2014/main" xmlns="" id="{33E9E75D-94A5-FFED-45A9-9B1493EA832A}"/>
              </a:ext>
            </a:extLst>
          </p:cNvPr>
          <p:cNvSpPr>
            <a:spLocks noGrp="1" noChangeArrowheads="1"/>
          </p:cNvSpPr>
          <p:nvPr>
            <p:ph type="title"/>
          </p:nvPr>
        </p:nvSpPr>
        <p:spPr>
          <a:xfrm>
            <a:off x="838200" y="365125"/>
            <a:ext cx="10515600" cy="930275"/>
          </a:xfrm>
        </p:spPr>
        <p:txBody>
          <a:bodyPr>
            <a:normAutofit/>
          </a:bodyPr>
          <a:lstStyle/>
          <a:p>
            <a:pPr>
              <a:defRPr/>
            </a:pPr>
            <a:r>
              <a:rPr lang="en-US">
                <a:latin typeface="Verdana" panose="020B0604030504040204" pitchFamily="34" charset="0"/>
                <a:ea typeface="Verdana" panose="020B0604030504040204" pitchFamily="34" charset="0"/>
              </a:rPr>
              <a:t>RAID Levels</a:t>
            </a:r>
          </a:p>
        </p:txBody>
      </p:sp>
      <p:sp>
        <p:nvSpPr>
          <p:cNvPr id="60419" name="Rectangle 3">
            <a:extLst>
              <a:ext uri="{FF2B5EF4-FFF2-40B4-BE49-F238E27FC236}">
                <a16:creationId xmlns:a16="http://schemas.microsoft.com/office/drawing/2014/main" xmlns="" id="{29CE5B12-64E1-C612-FB33-EB2D8C6C5C85}"/>
              </a:ext>
            </a:extLst>
          </p:cNvPr>
          <p:cNvSpPr>
            <a:spLocks noGrp="1" noChangeArrowheads="1"/>
          </p:cNvSpPr>
          <p:nvPr>
            <p:ph type="body" idx="1"/>
          </p:nvPr>
        </p:nvSpPr>
        <p:spPr>
          <a:xfrm>
            <a:off x="1698149" y="2011363"/>
            <a:ext cx="7700183" cy="1599359"/>
          </a:xfrm>
        </p:spPr>
        <p:txBody>
          <a:bodyPr>
            <a:normAutofit/>
          </a:bodyPr>
          <a:lstStyle/>
          <a:p>
            <a:pPr marL="242316" indent="-242316" defTabSz="969264">
              <a:spcBef>
                <a:spcPts val="1060"/>
              </a:spcBef>
            </a:pPr>
            <a:r>
              <a:rPr lang="en-US" altLang="en-US" sz="1500" kern="1200">
                <a:solidFill>
                  <a:schemeClr val="tx1"/>
                </a:solidFill>
                <a:latin typeface="+mn-lt"/>
                <a:ea typeface="+mn-ea"/>
                <a:cs typeface="+mn-cs"/>
              </a:rPr>
              <a:t>Schemes to provide redundancy at lower cost by using disk striping combined with parity bits</a:t>
            </a:r>
          </a:p>
          <a:p>
            <a:pPr marL="726948" lvl="1" indent="-242316" defTabSz="969264">
              <a:spcBef>
                <a:spcPts val="530"/>
              </a:spcBef>
            </a:pPr>
            <a:r>
              <a:rPr lang="en-US" altLang="en-US" sz="1500" kern="1200">
                <a:solidFill>
                  <a:schemeClr val="tx1"/>
                </a:solidFill>
                <a:latin typeface="+mn-lt"/>
                <a:ea typeface="ＭＳ Ｐゴシック" panose="020B0600070205080204" pitchFamily="34" charset="-128"/>
                <a:cs typeface="+mn-cs"/>
              </a:rPr>
              <a:t>Different RAID organizations, or RAID levels, have differing cost, performance and reliability characteristics</a:t>
            </a:r>
            <a:endParaRPr lang="en-US" altLang="en-US" sz="1500">
              <a:ea typeface="ＭＳ Ｐゴシック" panose="020B0600070205080204" pitchFamily="34" charset="-128"/>
            </a:endParaRPr>
          </a:p>
        </p:txBody>
      </p:sp>
      <p:sp>
        <p:nvSpPr>
          <p:cNvPr id="60421" name="Text Box 6">
            <a:extLst>
              <a:ext uri="{FF2B5EF4-FFF2-40B4-BE49-F238E27FC236}">
                <a16:creationId xmlns:a16="http://schemas.microsoft.com/office/drawing/2014/main" xmlns="" id="{9B682FF2-1460-2D7D-06CF-E1871F2305D8}"/>
              </a:ext>
            </a:extLst>
          </p:cNvPr>
          <p:cNvSpPr txBox="1">
            <a:spLocks noChangeArrowheads="1"/>
          </p:cNvSpPr>
          <p:nvPr/>
        </p:nvSpPr>
        <p:spPr bwMode="auto">
          <a:xfrm>
            <a:off x="1817871" y="4397323"/>
            <a:ext cx="8675979" cy="1488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8925" indent="-288925">
              <a:defRPr sz="1600">
                <a:solidFill>
                  <a:schemeClr val="tx1"/>
                </a:solidFill>
                <a:latin typeface="Helvetica" panose="020B0604020202020204" pitchFamily="34" charset="0"/>
                <a:ea typeface="ＭＳ Ｐゴシック" panose="020B0600070205080204" pitchFamily="34" charset="-128"/>
              </a:defRPr>
            </a:lvl1pPr>
            <a:lvl2pPr marL="695325" indent="-234950">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74423" indent="-274423" defTabSz="969264">
              <a:spcBef>
                <a:spcPct val="35000"/>
              </a:spcBef>
              <a:buClr>
                <a:schemeClr val="tx2"/>
              </a:buClr>
              <a:buSzPct val="90000"/>
              <a:buFont typeface="Wingdings" panose="05000000000000000000" pitchFamily="2" charset="2"/>
              <a:buChar char="§"/>
            </a:pPr>
            <a:r>
              <a:rPr kumimoji="1" lang="en-US" altLang="en-US" sz="1729" b="1" kern="1200">
                <a:solidFill>
                  <a:schemeClr val="tx1"/>
                </a:solidFill>
                <a:latin typeface="Verdana" panose="020B0604030504040204" pitchFamily="34" charset="0"/>
                <a:ea typeface="Verdana" panose="020B0604030504040204" pitchFamily="34" charset="0"/>
                <a:cs typeface="+mn-cs"/>
              </a:rPr>
              <a:t>RAID Level 1</a:t>
            </a:r>
            <a:r>
              <a:rPr kumimoji="1" lang="en-US" altLang="en-US" sz="1729" kern="1200">
                <a:solidFill>
                  <a:schemeClr val="tx1"/>
                </a:solidFill>
                <a:latin typeface="Verdana" panose="020B0604030504040204" pitchFamily="34" charset="0"/>
                <a:ea typeface="Verdana" panose="020B0604030504040204" pitchFamily="34" charset="0"/>
                <a:cs typeface="+mn-cs"/>
              </a:rPr>
              <a:t>:  Mirrored disks with block striping</a:t>
            </a:r>
          </a:p>
          <a:p>
            <a:pPr marL="716548" lvl="1" indent="-274423" defTabSz="969264">
              <a:spcBef>
                <a:spcPct val="35000"/>
              </a:spcBef>
              <a:buClr>
                <a:schemeClr val="hlink"/>
              </a:buClr>
              <a:buSzPct val="80000"/>
              <a:buFont typeface="Arial" panose="020B0604020202020204" pitchFamily="34" charset="0"/>
              <a:buChar char="•"/>
            </a:pPr>
            <a:r>
              <a:rPr kumimoji="1" lang="en-US" altLang="en-US" sz="1729" kern="1200">
                <a:solidFill>
                  <a:schemeClr val="tx1"/>
                </a:solidFill>
                <a:latin typeface="Verdana" panose="020B0604030504040204" pitchFamily="34" charset="0"/>
                <a:ea typeface="Verdana" panose="020B0604030504040204" pitchFamily="34" charset="0"/>
                <a:cs typeface="+mn-cs"/>
              </a:rPr>
              <a:t>Offers best write performance.  </a:t>
            </a:r>
          </a:p>
          <a:p>
            <a:pPr marL="716548" lvl="1" indent="-274423" defTabSz="969264">
              <a:spcBef>
                <a:spcPct val="35000"/>
              </a:spcBef>
              <a:buClr>
                <a:schemeClr val="hlink"/>
              </a:buClr>
              <a:buSzPct val="80000"/>
              <a:buFont typeface="Arial" panose="020B0604020202020204" pitchFamily="34" charset="0"/>
              <a:buChar char="•"/>
            </a:pPr>
            <a:r>
              <a:rPr kumimoji="1" lang="en-US" altLang="en-US" sz="1729" kern="1200">
                <a:solidFill>
                  <a:schemeClr val="tx1"/>
                </a:solidFill>
                <a:latin typeface="Verdana" panose="020B0604030504040204" pitchFamily="34" charset="0"/>
                <a:ea typeface="Verdana" panose="020B0604030504040204" pitchFamily="34" charset="0"/>
                <a:cs typeface="+mn-cs"/>
              </a:rPr>
              <a:t>Popular for applications such as storing log files in a database system</a:t>
            </a:r>
            <a:r>
              <a:rPr kumimoji="1" lang="en-US" altLang="en-US" sz="1908" kern="1200">
                <a:solidFill>
                  <a:schemeClr val="tx1"/>
                </a:solidFill>
                <a:latin typeface="Helvetica" panose="020B0604020202020204" pitchFamily="34" charset="0"/>
                <a:ea typeface="ＭＳ Ｐゴシック" panose="020B0600070205080204" pitchFamily="34" charset="-128"/>
                <a:cs typeface="+mn-cs"/>
              </a:rPr>
              <a:t>.</a:t>
            </a:r>
          </a:p>
          <a:p>
            <a:pPr>
              <a:spcBef>
                <a:spcPct val="35000"/>
              </a:spcBef>
              <a:buClr>
                <a:schemeClr val="hlink"/>
              </a:buClr>
              <a:buSzPct val="80000"/>
              <a:buFont typeface="Monotype Sorts" charset="2"/>
              <a:buChar char="l"/>
            </a:pPr>
            <a:endParaRPr kumimoji="1" lang="en-US" altLang="en-US" sz="1800" dirty="0"/>
          </a:p>
        </p:txBody>
      </p:sp>
      <p:sp>
        <p:nvSpPr>
          <p:cNvPr id="60422" name="Text Box 7">
            <a:extLst>
              <a:ext uri="{FF2B5EF4-FFF2-40B4-BE49-F238E27FC236}">
                <a16:creationId xmlns:a16="http://schemas.microsoft.com/office/drawing/2014/main" xmlns="" id="{83D197E5-070C-4562-CD82-FC051714F94F}"/>
              </a:ext>
            </a:extLst>
          </p:cNvPr>
          <p:cNvSpPr txBox="1">
            <a:spLocks noChangeArrowheads="1"/>
          </p:cNvSpPr>
          <p:nvPr/>
        </p:nvSpPr>
        <p:spPr bwMode="auto">
          <a:xfrm>
            <a:off x="1804323" y="3393317"/>
            <a:ext cx="8507448" cy="1083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8925" indent="-288925">
              <a:defRPr sz="1600">
                <a:solidFill>
                  <a:schemeClr val="tx1"/>
                </a:solidFill>
                <a:latin typeface="Helvetica" panose="020B0604020202020204" pitchFamily="34" charset="0"/>
                <a:ea typeface="ＭＳ Ｐゴシック" panose="020B0600070205080204" pitchFamily="34" charset="-128"/>
              </a:defRPr>
            </a:lvl1pPr>
            <a:lvl2pPr marL="692150" indent="-234950">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29307" indent="-329307" defTabSz="969264">
              <a:spcBef>
                <a:spcPct val="35000"/>
              </a:spcBef>
              <a:buClr>
                <a:schemeClr val="tx2"/>
              </a:buClr>
              <a:buSzPct val="90000"/>
              <a:buFont typeface="Wingdings" panose="05000000000000000000" pitchFamily="2" charset="2"/>
              <a:buChar char="§"/>
            </a:pPr>
            <a:r>
              <a:rPr kumimoji="1" lang="en-US" altLang="en-US" sz="1908" b="1" kern="1200">
                <a:solidFill>
                  <a:schemeClr val="tx1"/>
                </a:solidFill>
                <a:latin typeface="Verdana" panose="020B0604030504040204" pitchFamily="34" charset="0"/>
                <a:ea typeface="Verdana" panose="020B0604030504040204" pitchFamily="34" charset="0"/>
                <a:cs typeface="+mn-cs"/>
              </a:rPr>
              <a:t>RAID Level 0</a:t>
            </a:r>
            <a:r>
              <a:rPr kumimoji="1" lang="en-US" altLang="en-US" sz="1908" kern="1200">
                <a:solidFill>
                  <a:schemeClr val="tx1"/>
                </a:solidFill>
                <a:latin typeface="Verdana" panose="020B0604030504040204" pitchFamily="34" charset="0"/>
                <a:ea typeface="Verdana" panose="020B0604030504040204" pitchFamily="34" charset="0"/>
                <a:cs typeface="+mn-cs"/>
              </a:rPr>
              <a:t>:  Block striping; non-redundant. </a:t>
            </a:r>
          </a:p>
          <a:p>
            <a:pPr marL="768384" lvl="1" indent="-329307" defTabSz="969264">
              <a:spcBef>
                <a:spcPct val="35000"/>
              </a:spcBef>
              <a:buClr>
                <a:schemeClr val="hlink"/>
              </a:buClr>
              <a:buSzPct val="80000"/>
              <a:buFont typeface="Arial" panose="020B0604020202020204" pitchFamily="34" charset="0"/>
              <a:buChar char="•"/>
            </a:pPr>
            <a:r>
              <a:rPr kumimoji="1" lang="en-US" altLang="en-US" sz="1908" kern="1200">
                <a:solidFill>
                  <a:schemeClr val="tx1"/>
                </a:solidFill>
                <a:latin typeface="Verdana" panose="020B0604030504040204" pitchFamily="34" charset="0"/>
                <a:ea typeface="Verdana" panose="020B0604030504040204" pitchFamily="34" charset="0"/>
                <a:cs typeface="+mn-cs"/>
              </a:rPr>
              <a:t> Used in high-performance applications where data loss is not critical</a:t>
            </a:r>
            <a:r>
              <a:rPr kumimoji="1" lang="en-US" altLang="en-US" sz="1696" kern="1200">
                <a:solidFill>
                  <a:schemeClr val="tx1"/>
                </a:solidFill>
                <a:latin typeface="Helvetica" panose="020B0604020202020204" pitchFamily="34" charset="0"/>
                <a:ea typeface="ＭＳ Ｐゴシック" panose="020B0600070205080204" pitchFamily="34" charset="-128"/>
                <a:cs typeface="+mn-cs"/>
              </a:rPr>
              <a:t>. </a:t>
            </a:r>
            <a:endParaRPr kumimoji="1" lang="en-US" altLang="en-US"/>
          </a:p>
        </p:txBody>
      </p:sp>
    </p:spTree>
    <p:extLst>
      <p:ext uri="{BB962C8B-B14F-4D97-AF65-F5344CB8AC3E}">
        <p14:creationId xmlns:p14="http://schemas.microsoft.com/office/powerpoint/2010/main" xmlns="" val="1232472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9" name="Rectangle 4403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4034" name="Picture 2" descr="RAID 0 VS RAID 1: What's the Difference and Which Is Better?">
            <a:extLst>
              <a:ext uri="{FF2B5EF4-FFF2-40B4-BE49-F238E27FC236}">
                <a16:creationId xmlns:a16="http://schemas.microsoft.com/office/drawing/2014/main" xmlns="" id="{B165FA97-1794-CA66-5065-34AC07C69888}"/>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15746"/>
          <a:stretch/>
        </p:blipFill>
        <p:spPr bwMode="auto">
          <a:xfrm>
            <a:off x="20" y="1282"/>
            <a:ext cx="12191980" cy="68567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6970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xmlns="" id="{F8F012EA-09EC-6D33-3617-3FAF77DC4FEA}"/>
              </a:ext>
            </a:extLst>
          </p:cNvPr>
          <p:cNvSpPr>
            <a:spLocks noGrp="1" noChangeArrowheads="1"/>
          </p:cNvSpPr>
          <p:nvPr>
            <p:ph type="title"/>
          </p:nvPr>
        </p:nvSpPr>
        <p:spPr>
          <a:xfrm>
            <a:off x="2022544" y="1"/>
            <a:ext cx="8356462" cy="874509"/>
          </a:xfrm>
        </p:spPr>
        <p:txBody>
          <a:bodyPr>
            <a:normAutofit/>
          </a:bodyPr>
          <a:lstStyle/>
          <a:p>
            <a:pPr algn="ctr">
              <a:defRPr/>
            </a:pPr>
            <a:r>
              <a:rPr lang="en-US" sz="2537">
                <a:latin typeface="Verdana" panose="020B0604030504040204" pitchFamily="34" charset="0"/>
                <a:ea typeface="Verdana" panose="020B0604030504040204" pitchFamily="34" charset="0"/>
              </a:rPr>
              <a:t>RAID Levels (Cont.)</a:t>
            </a:r>
            <a:endParaRPr lang="en-US" sz="2537" dirty="0">
              <a:latin typeface="Verdana" panose="020B0604030504040204" pitchFamily="34" charset="0"/>
              <a:ea typeface="Verdana" panose="020B0604030504040204" pitchFamily="34" charset="0"/>
            </a:endParaRPr>
          </a:p>
        </p:txBody>
      </p:sp>
      <p:sp>
        <p:nvSpPr>
          <p:cNvPr id="62467" name="Rectangle 3">
            <a:extLst>
              <a:ext uri="{FF2B5EF4-FFF2-40B4-BE49-F238E27FC236}">
                <a16:creationId xmlns:a16="http://schemas.microsoft.com/office/drawing/2014/main" xmlns="" id="{6BA5AE0B-7635-9C0B-4D80-5232B89EED72}"/>
              </a:ext>
            </a:extLst>
          </p:cNvPr>
          <p:cNvSpPr>
            <a:spLocks noGrp="1" noChangeArrowheads="1"/>
          </p:cNvSpPr>
          <p:nvPr>
            <p:ph type="body" idx="1"/>
          </p:nvPr>
        </p:nvSpPr>
        <p:spPr>
          <a:xfrm>
            <a:off x="1251675" y="874511"/>
            <a:ext cx="9688651" cy="5983489"/>
          </a:xfrm>
        </p:spPr>
        <p:txBody>
          <a:bodyPr>
            <a:normAutofit/>
          </a:bodyPr>
          <a:lstStyle/>
          <a:p>
            <a:r>
              <a:rPr lang="en-US" altLang="en-US" sz="1631" b="1" dirty="0">
                <a:latin typeface="Verdana" panose="020B0604030504040204" pitchFamily="34" charset="0"/>
                <a:ea typeface="Verdana" panose="020B0604030504040204" pitchFamily="34" charset="0"/>
              </a:rPr>
              <a:t>RAID Level 2</a:t>
            </a:r>
            <a:r>
              <a:rPr lang="en-US" altLang="en-US" sz="1631" dirty="0">
                <a:latin typeface="Verdana" panose="020B0604030504040204" pitchFamily="34" charset="0"/>
                <a:ea typeface="Verdana" panose="020B0604030504040204" pitchFamily="34" charset="0"/>
              </a:rPr>
              <a:t>:  Memory-Style Error-Correcting-Codes (ECC) with bit striping.</a:t>
            </a:r>
          </a:p>
          <a:p>
            <a:endParaRPr lang="en-US" altLang="en-US" sz="1631" dirty="0">
              <a:latin typeface="Verdana" panose="020B0604030504040204" pitchFamily="34" charset="0"/>
              <a:ea typeface="Verdana" panose="020B0604030504040204" pitchFamily="34" charset="0"/>
            </a:endParaRPr>
          </a:p>
          <a:p>
            <a:r>
              <a:rPr lang="en-US" altLang="en-US" sz="1631" b="1" dirty="0">
                <a:latin typeface="Verdana" panose="020B0604030504040204" pitchFamily="34" charset="0"/>
                <a:ea typeface="Verdana" panose="020B0604030504040204" pitchFamily="34" charset="0"/>
              </a:rPr>
              <a:t>RAID Level 3</a:t>
            </a:r>
            <a:r>
              <a:rPr lang="en-US" altLang="en-US" sz="1631" dirty="0">
                <a:latin typeface="Verdana" panose="020B0604030504040204" pitchFamily="34" charset="0"/>
                <a:ea typeface="Verdana" panose="020B0604030504040204" pitchFamily="34" charset="0"/>
              </a:rPr>
              <a:t>: Bit-Interleaved Parity</a:t>
            </a:r>
          </a:p>
          <a:p>
            <a:pPr lvl="1"/>
            <a:r>
              <a:rPr lang="en-US" altLang="en-US" sz="1631" dirty="0">
                <a:latin typeface="Verdana" panose="020B0604030504040204" pitchFamily="34" charset="0"/>
                <a:ea typeface="Verdana" panose="020B0604030504040204" pitchFamily="34" charset="0"/>
              </a:rPr>
              <a:t> a single parity bit is enough for error correction, not just detection, since we know which disk has failed</a:t>
            </a:r>
          </a:p>
          <a:p>
            <a:pPr lvl="1"/>
            <a:r>
              <a:rPr lang="en-US" altLang="en-US" sz="1631" dirty="0">
                <a:latin typeface="Verdana" panose="020B0604030504040204" pitchFamily="34" charset="0"/>
                <a:ea typeface="Verdana" panose="020B0604030504040204" pitchFamily="34" charset="0"/>
              </a:rPr>
              <a:t>suitable for applications that demand the highest transfer rates in long sequential reads and writes, for example uncompressed video editing. Applications that make small reads and writes from random disk locations will get the worst performance out of this level.</a:t>
            </a:r>
          </a:p>
          <a:p>
            <a:pPr lvl="1"/>
            <a:r>
              <a:rPr lang="en-US" altLang="en-US" sz="1631" dirty="0">
                <a:latin typeface="Verdana" panose="020B0604030504040204" pitchFamily="34" charset="0"/>
                <a:ea typeface="Verdana" panose="020B0604030504040204" pitchFamily="34" charset="0"/>
              </a:rPr>
              <a:t>When writing data, corresponding parity bits must also be computed and written to a parity bit disk</a:t>
            </a:r>
          </a:p>
          <a:p>
            <a:pPr lvl="1"/>
            <a:r>
              <a:rPr lang="en-US" altLang="en-US" sz="1631" dirty="0">
                <a:latin typeface="Verdana" panose="020B0604030504040204" pitchFamily="34" charset="0"/>
                <a:ea typeface="Verdana" panose="020B0604030504040204" pitchFamily="34" charset="0"/>
              </a:rPr>
              <a:t>To recover data in a damaged disk, compute XOR of bits from other disks (including parity bit disk) </a:t>
            </a:r>
          </a:p>
          <a:p>
            <a:pPr lvl="1"/>
            <a:r>
              <a:rPr lang="en-US" altLang="en-US" sz="1631" dirty="0">
                <a:latin typeface="Verdana" panose="020B0604030504040204" pitchFamily="34" charset="0"/>
                <a:ea typeface="Verdana" panose="020B0604030504040204" pitchFamily="34" charset="0"/>
              </a:rPr>
              <a:t>Faster data transfer than with a single disk, but fewer I/</a:t>
            </a:r>
            <a:r>
              <a:rPr lang="en-US" altLang="en-US" sz="1631" dirty="0" err="1">
                <a:latin typeface="Verdana" panose="020B0604030504040204" pitchFamily="34" charset="0"/>
                <a:ea typeface="Verdana" panose="020B0604030504040204" pitchFamily="34" charset="0"/>
              </a:rPr>
              <a:t>Os</a:t>
            </a:r>
            <a:r>
              <a:rPr lang="en-US" altLang="en-US" sz="1631" dirty="0">
                <a:latin typeface="Verdana" panose="020B0604030504040204" pitchFamily="34" charset="0"/>
                <a:ea typeface="Verdana" panose="020B0604030504040204" pitchFamily="34" charset="0"/>
              </a:rPr>
              <a:t> per second since every disk has to participate in every I/O. </a:t>
            </a:r>
          </a:p>
          <a:p>
            <a:pPr lvl="1"/>
            <a:r>
              <a:rPr lang="en-US" altLang="en-US" sz="1631" dirty="0">
                <a:latin typeface="Verdana" panose="020B0604030504040204" pitchFamily="34" charset="0"/>
                <a:ea typeface="Verdana" panose="020B0604030504040204" pitchFamily="34" charset="0"/>
              </a:rPr>
              <a:t>Subsumes Level 2 (provides all its benefits, at lower cost). </a:t>
            </a:r>
          </a:p>
          <a:p>
            <a:pPr marL="363315" lvl="1" indent="0">
              <a:buNone/>
            </a:pPr>
            <a:endParaRPr lang="en-US" altLang="en-US" sz="1631" b="1" dirty="0">
              <a:latin typeface="Verdana" panose="020B0604030504040204" pitchFamily="34" charset="0"/>
              <a:ea typeface="Verdana" panose="020B0604030504040204" pitchFamily="34" charset="0"/>
            </a:endParaRPr>
          </a:p>
          <a:p>
            <a:pPr lvl="2"/>
            <a:endParaRPr lang="en-US" altLang="en-US" sz="163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3295057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1978</Words>
  <Application>Microsoft Office PowerPoint</Application>
  <PresentationFormat>Custom</PresentationFormat>
  <Paragraphs>284</Paragraphs>
  <Slides>31</Slides>
  <Notes>8</Notes>
  <HiddenSlides>0</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DISK RAID configuration</vt:lpstr>
      <vt:lpstr>Slide 2</vt:lpstr>
      <vt:lpstr>Slide 3</vt:lpstr>
      <vt:lpstr>Slide 4</vt:lpstr>
      <vt:lpstr>Slide 5</vt:lpstr>
      <vt:lpstr>Slide 6</vt:lpstr>
      <vt:lpstr>RAID Levels</vt:lpstr>
      <vt:lpstr>Slide 8</vt:lpstr>
      <vt:lpstr>RAID Levels (Cont.)</vt:lpstr>
      <vt:lpstr>Slide 10</vt:lpstr>
      <vt:lpstr>RAID Levels (Cont.)</vt:lpstr>
      <vt:lpstr>Slide 12</vt:lpstr>
      <vt:lpstr>RAID Levels (Cont.)</vt:lpstr>
      <vt:lpstr>Slide 14</vt:lpstr>
      <vt:lpstr>Slide 15</vt:lpstr>
      <vt:lpstr>Slide 16</vt:lpstr>
      <vt:lpstr>Slide 17</vt:lpstr>
      <vt:lpstr>Slide 18</vt:lpstr>
      <vt:lpstr>Choice of RAID Level (Cont.)</vt:lpstr>
      <vt:lpstr>Introduction to RAID</vt:lpstr>
      <vt:lpstr>RAID Level Performance Considerations</vt:lpstr>
      <vt:lpstr>RAID Level Availability Considerations</vt:lpstr>
      <vt:lpstr>Comparing RAID Levels: Performance vs Availability</vt:lpstr>
      <vt:lpstr>Slide 24</vt:lpstr>
      <vt:lpstr>Introduction to Intelligent Storage Systems</vt:lpstr>
      <vt:lpstr>Components of an Intelligent Storage System</vt:lpstr>
      <vt:lpstr>Benefits of Intelligent Storage Systems</vt:lpstr>
      <vt:lpstr>RAID and Intelligent Storage Systems: The Perfect Synergy</vt:lpstr>
      <vt:lpstr>Hardware Issues</vt:lpstr>
      <vt:lpstr>Hardware Issues (Cont.)</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acer</cp:lastModifiedBy>
  <cp:revision>17</cp:revision>
  <dcterms:created xsi:type="dcterms:W3CDTF">2023-07-07T12:28:37Z</dcterms:created>
  <dcterms:modified xsi:type="dcterms:W3CDTF">2023-07-08T04:04:17Z</dcterms:modified>
</cp:coreProperties>
</file>